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webextensions/webextension1.xml" ContentType="application/vnd.ms-office.webextension+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5.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23.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721" r:id="rId5"/>
  </p:sldMasterIdLst>
  <p:notesMasterIdLst>
    <p:notesMasterId r:id="rId179"/>
  </p:notesMasterIdLst>
  <p:sldIdLst>
    <p:sldId id="256" r:id="rId6"/>
    <p:sldId id="259" r:id="rId7"/>
    <p:sldId id="463" r:id="rId8"/>
    <p:sldId id="462" r:id="rId9"/>
    <p:sldId id="464" r:id="rId10"/>
    <p:sldId id="465" r:id="rId11"/>
    <p:sldId id="466" r:id="rId12"/>
    <p:sldId id="467" r:id="rId13"/>
    <p:sldId id="468" r:id="rId14"/>
    <p:sldId id="469" r:id="rId15"/>
    <p:sldId id="470" r:id="rId16"/>
    <p:sldId id="472" r:id="rId17"/>
    <p:sldId id="480" r:id="rId18"/>
    <p:sldId id="473" r:id="rId19"/>
    <p:sldId id="476" r:id="rId20"/>
    <p:sldId id="477" r:id="rId21"/>
    <p:sldId id="478" r:id="rId22"/>
    <p:sldId id="479" r:id="rId23"/>
    <p:sldId id="475" r:id="rId24"/>
    <p:sldId id="481" r:id="rId25"/>
    <p:sldId id="482" r:id="rId26"/>
    <p:sldId id="474" r:id="rId27"/>
    <p:sldId id="487" r:id="rId28"/>
    <p:sldId id="489" r:id="rId29"/>
    <p:sldId id="490" r:id="rId30"/>
    <p:sldId id="484" r:id="rId31"/>
    <p:sldId id="485" r:id="rId32"/>
    <p:sldId id="486" r:id="rId33"/>
    <p:sldId id="488" r:id="rId34"/>
    <p:sldId id="372" r:id="rId35"/>
    <p:sldId id="397" r:id="rId36"/>
    <p:sldId id="454" r:id="rId37"/>
    <p:sldId id="268" r:id="rId38"/>
    <p:sldId id="269" r:id="rId39"/>
    <p:sldId id="406" r:id="rId40"/>
    <p:sldId id="483" r:id="rId41"/>
    <p:sldId id="331" r:id="rId42"/>
    <p:sldId id="491" r:id="rId43"/>
    <p:sldId id="455" r:id="rId44"/>
    <p:sldId id="270" r:id="rId45"/>
    <p:sldId id="407" r:id="rId46"/>
    <p:sldId id="492" r:id="rId47"/>
    <p:sldId id="342" r:id="rId48"/>
    <p:sldId id="493" r:id="rId49"/>
    <p:sldId id="341" r:id="rId50"/>
    <p:sldId id="333" r:id="rId51"/>
    <p:sldId id="343" r:id="rId52"/>
    <p:sldId id="344" r:id="rId53"/>
    <p:sldId id="345" r:id="rId54"/>
    <p:sldId id="408" r:id="rId55"/>
    <p:sldId id="409" r:id="rId56"/>
    <p:sldId id="271" r:id="rId57"/>
    <p:sldId id="412" r:id="rId58"/>
    <p:sldId id="413" r:id="rId59"/>
    <p:sldId id="414" r:id="rId60"/>
    <p:sldId id="415" r:id="rId61"/>
    <p:sldId id="272" r:id="rId62"/>
    <p:sldId id="395" r:id="rId63"/>
    <p:sldId id="416" r:id="rId64"/>
    <p:sldId id="273" r:id="rId65"/>
    <p:sldId id="494" r:id="rId66"/>
    <p:sldId id="274" r:id="rId67"/>
    <p:sldId id="495" r:id="rId68"/>
    <p:sldId id="418" r:id="rId69"/>
    <p:sldId id="420" r:id="rId70"/>
    <p:sldId id="326" r:id="rId71"/>
    <p:sldId id="275" r:id="rId72"/>
    <p:sldId id="422" r:id="rId73"/>
    <p:sldId id="339" r:id="rId74"/>
    <p:sldId id="423" r:id="rId75"/>
    <p:sldId id="277" r:id="rId76"/>
    <p:sldId id="427" r:id="rId77"/>
    <p:sldId id="276" r:id="rId78"/>
    <p:sldId id="428" r:id="rId79"/>
    <p:sldId id="432" r:id="rId80"/>
    <p:sldId id="320" r:id="rId81"/>
    <p:sldId id="438" r:id="rId82"/>
    <p:sldId id="308" r:id="rId83"/>
    <p:sldId id="317" r:id="rId84"/>
    <p:sldId id="439" r:id="rId85"/>
    <p:sldId id="440" r:id="rId86"/>
    <p:sldId id="309" r:id="rId87"/>
    <p:sldId id="363" r:id="rId88"/>
    <p:sldId id="496" r:id="rId89"/>
    <p:sldId id="441" r:id="rId90"/>
    <p:sldId id="329" r:id="rId91"/>
    <p:sldId id="264" r:id="rId92"/>
    <p:sldId id="510" r:id="rId93"/>
    <p:sldId id="334" r:id="rId94"/>
    <p:sldId id="337" r:id="rId95"/>
    <p:sldId id="279" r:id="rId96"/>
    <p:sldId id="314" r:id="rId97"/>
    <p:sldId id="357" r:id="rId98"/>
    <p:sldId id="346" r:id="rId99"/>
    <p:sldId id="347" r:id="rId100"/>
    <p:sldId id="348" r:id="rId101"/>
    <p:sldId id="506" r:id="rId102"/>
    <p:sldId id="353" r:id="rId103"/>
    <p:sldId id="350" r:id="rId104"/>
    <p:sldId id="354" r:id="rId105"/>
    <p:sldId id="355" r:id="rId106"/>
    <p:sldId id="456" r:id="rId107"/>
    <p:sldId id="457" r:id="rId108"/>
    <p:sldId id="458" r:id="rId109"/>
    <p:sldId id="532" r:id="rId110"/>
    <p:sldId id="504" r:id="rId111"/>
    <p:sldId id="523" r:id="rId112"/>
    <p:sldId id="524" r:id="rId113"/>
    <p:sldId id="525" r:id="rId114"/>
    <p:sldId id="526" r:id="rId115"/>
    <p:sldId id="527" r:id="rId116"/>
    <p:sldId id="528" r:id="rId117"/>
    <p:sldId id="529" r:id="rId118"/>
    <p:sldId id="530" r:id="rId119"/>
    <p:sldId id="505" r:id="rId120"/>
    <p:sldId id="260" r:id="rId121"/>
    <p:sldId id="301" r:id="rId122"/>
    <p:sldId id="280" r:id="rId123"/>
    <p:sldId id="295" r:id="rId124"/>
    <p:sldId id="281" r:id="rId125"/>
    <p:sldId id="296" r:id="rId126"/>
    <p:sldId id="508" r:id="rId127"/>
    <p:sldId id="282" r:id="rId128"/>
    <p:sldId id="284" r:id="rId129"/>
    <p:sldId id="285" r:id="rId130"/>
    <p:sldId id="286" r:id="rId131"/>
    <p:sldId id="507" r:id="rId132"/>
    <p:sldId id="509" r:id="rId133"/>
    <p:sldId id="287" r:id="rId134"/>
    <p:sldId id="290" r:id="rId135"/>
    <p:sldId id="289" r:id="rId136"/>
    <p:sldId id="371" r:id="rId137"/>
    <p:sldId id="450" r:id="rId138"/>
    <p:sldId id="451" r:id="rId139"/>
    <p:sldId id="453" r:id="rId140"/>
    <p:sldId id="366" r:id="rId141"/>
    <p:sldId id="367" r:id="rId142"/>
    <p:sldId id="368" r:id="rId143"/>
    <p:sldId id="449" r:id="rId144"/>
    <p:sldId id="370" r:id="rId145"/>
    <p:sldId id="452" r:id="rId146"/>
    <p:sldId id="369" r:id="rId147"/>
    <p:sldId id="330" r:id="rId148"/>
    <p:sldId id="373" r:id="rId149"/>
    <p:sldId id="374" r:id="rId150"/>
    <p:sldId id="379" r:id="rId151"/>
    <p:sldId id="380" r:id="rId152"/>
    <p:sldId id="381" r:id="rId153"/>
    <p:sldId id="382" r:id="rId154"/>
    <p:sldId id="383" r:id="rId155"/>
    <p:sldId id="384" r:id="rId156"/>
    <p:sldId id="385" r:id="rId157"/>
    <p:sldId id="386" r:id="rId158"/>
    <p:sldId id="387" r:id="rId159"/>
    <p:sldId id="388" r:id="rId160"/>
    <p:sldId id="389" r:id="rId161"/>
    <p:sldId id="515" r:id="rId162"/>
    <p:sldId id="516" r:id="rId163"/>
    <p:sldId id="517" r:id="rId164"/>
    <p:sldId id="519" r:id="rId165"/>
    <p:sldId id="518" r:id="rId166"/>
    <p:sldId id="520" r:id="rId167"/>
    <p:sldId id="521" r:id="rId168"/>
    <p:sldId id="522" r:id="rId169"/>
    <p:sldId id="390" r:id="rId170"/>
    <p:sldId id="514" r:id="rId171"/>
    <p:sldId id="533" r:id="rId172"/>
    <p:sldId id="503" r:id="rId173"/>
    <p:sldId id="512" r:id="rId174"/>
    <p:sldId id="531" r:id="rId175"/>
    <p:sldId id="513" r:id="rId176"/>
    <p:sldId id="448" r:id="rId177"/>
    <p:sldId id="340" r:id="rId178"/>
  </p:sldIdLst>
  <p:sldSz cx="9144000" cy="5143500" type="screen16x9"/>
  <p:notesSz cx="6858000" cy="9144000"/>
  <p:custDataLst>
    <p:tags r:id="rId180"/>
  </p:custDataLst>
  <p:defaultTex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E8E8"/>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74"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2.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presProps" Target="presProps.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viewProps" Target="viewProps.xml"/><Relationship Id="rId6" Type="http://schemas.openxmlformats.org/officeDocument/2006/relationships/slide" Target="slides/slide1.xml"/><Relationship Id="rId23" Type="http://schemas.openxmlformats.org/officeDocument/2006/relationships/slide" Target="slides/slide18.xml"/><Relationship Id="rId119" Type="http://schemas.openxmlformats.org/officeDocument/2006/relationships/slide" Target="slides/slide114.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80" Type="http://schemas.openxmlformats.org/officeDocument/2006/relationships/tags" Target="tags/tag1.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 Type="http://schemas.openxmlformats.org/officeDocument/2006/relationships/customXml" Target="../customXml/item1.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llese - Nobile, Chiara" userId="27c5acfd-85ae-4295-8acd-2c4340c11b45" providerId="ADAL" clId="{D1B24D58-4EFD-4E20-9DA4-86125892907C}"/>
    <pc:docChg chg="undo redo custSel addSld delSld modSld modMainMaster">
      <pc:chgData name="Gallese - Nobile, Chiara" userId="27c5acfd-85ae-4295-8acd-2c4340c11b45" providerId="ADAL" clId="{D1B24D58-4EFD-4E20-9DA4-86125892907C}" dt="2023-05-03T07:26:10.855" v="196" actId="20577"/>
      <pc:docMkLst>
        <pc:docMk/>
      </pc:docMkLst>
      <pc:sldChg chg="addSp delSp modSp mod">
        <pc:chgData name="Gallese - Nobile, Chiara" userId="27c5acfd-85ae-4295-8acd-2c4340c11b45" providerId="ADAL" clId="{D1B24D58-4EFD-4E20-9DA4-86125892907C}" dt="2023-04-21T11:53:47.537" v="121"/>
        <pc:sldMkLst>
          <pc:docMk/>
          <pc:sldMk cId="2940329875" sldId="256"/>
        </pc:sldMkLst>
        <pc:spChg chg="mod">
          <ac:chgData name="Gallese - Nobile, Chiara" userId="27c5acfd-85ae-4295-8acd-2c4340c11b45" providerId="ADAL" clId="{D1B24D58-4EFD-4E20-9DA4-86125892907C}" dt="2023-04-21T11:53:47.537" v="121"/>
          <ac:spMkLst>
            <pc:docMk/>
            <pc:sldMk cId="2940329875" sldId="256"/>
            <ac:spMk id="4" creationId="{00000000-0000-0000-0000-000000000000}"/>
          </ac:spMkLst>
        </pc:spChg>
        <pc:spChg chg="mod">
          <ac:chgData name="Gallese - Nobile, Chiara" userId="27c5acfd-85ae-4295-8acd-2c4340c11b45" providerId="ADAL" clId="{D1B24D58-4EFD-4E20-9DA4-86125892907C}" dt="2023-04-21T11:48:59.139" v="62" actId="207"/>
          <ac:spMkLst>
            <pc:docMk/>
            <pc:sldMk cId="2940329875" sldId="256"/>
            <ac:spMk id="5" creationId="{00000000-0000-0000-0000-000000000000}"/>
          </ac:spMkLst>
        </pc:spChg>
        <pc:spChg chg="mod">
          <ac:chgData name="Gallese - Nobile, Chiara" userId="27c5acfd-85ae-4295-8acd-2c4340c11b45" providerId="ADAL" clId="{D1B24D58-4EFD-4E20-9DA4-86125892907C}" dt="2023-04-21T11:53:47.537" v="121"/>
          <ac:spMkLst>
            <pc:docMk/>
            <pc:sldMk cId="2940329875" sldId="256"/>
            <ac:spMk id="15" creationId="{00000000-0000-0000-0000-000000000000}"/>
          </ac:spMkLst>
        </pc:spChg>
        <pc:spChg chg="mod">
          <ac:chgData name="Gallese - Nobile, Chiara" userId="27c5acfd-85ae-4295-8acd-2c4340c11b45" providerId="ADAL" clId="{D1B24D58-4EFD-4E20-9DA4-86125892907C}" dt="2023-04-21T11:49:27.225" v="65" actId="1076"/>
          <ac:spMkLst>
            <pc:docMk/>
            <pc:sldMk cId="2940329875" sldId="256"/>
            <ac:spMk id="16" creationId="{00000000-0000-0000-0000-000000000000}"/>
          </ac:spMkLst>
        </pc:spChg>
        <pc:grpChg chg="del">
          <ac:chgData name="Gallese - Nobile, Chiara" userId="27c5acfd-85ae-4295-8acd-2c4340c11b45" providerId="ADAL" clId="{D1B24D58-4EFD-4E20-9DA4-86125892907C}" dt="2023-04-21T10:00:45.642" v="4" actId="478"/>
          <ac:grpSpMkLst>
            <pc:docMk/>
            <pc:sldMk cId="2940329875" sldId="256"/>
            <ac:grpSpMk id="6" creationId="{217EEDCE-A800-F931-D06C-BEFE918DA24B}"/>
          </ac:grpSpMkLst>
        </pc:grpChg>
        <pc:grpChg chg="del">
          <ac:chgData name="Gallese - Nobile, Chiara" userId="27c5acfd-85ae-4295-8acd-2c4340c11b45" providerId="ADAL" clId="{D1B24D58-4EFD-4E20-9DA4-86125892907C}" dt="2023-04-21T10:00:42.747" v="3" actId="478"/>
          <ac:grpSpMkLst>
            <pc:docMk/>
            <pc:sldMk cId="2940329875" sldId="256"/>
            <ac:grpSpMk id="56" creationId="{2F195F2A-5D30-7A57-1AA5-4931CBC79571}"/>
          </ac:grpSpMkLst>
        </pc:grpChg>
        <pc:grpChg chg="del mod">
          <ac:chgData name="Gallese - Nobile, Chiara" userId="27c5acfd-85ae-4295-8acd-2c4340c11b45" providerId="ADAL" clId="{D1B24D58-4EFD-4E20-9DA4-86125892907C}" dt="2023-04-21T10:00:40.598" v="2" actId="478"/>
          <ac:grpSpMkLst>
            <pc:docMk/>
            <pc:sldMk cId="2940329875" sldId="256"/>
            <ac:grpSpMk id="126" creationId="{1D9B4B6F-F146-4B4E-C28D-6B6B1676A77F}"/>
          </ac:grpSpMkLst>
        </pc:grpChg>
        <pc:picChg chg="del">
          <ac:chgData name="Gallese - Nobile, Chiara" userId="27c5acfd-85ae-4295-8acd-2c4340c11b45" providerId="ADAL" clId="{D1B24D58-4EFD-4E20-9DA4-86125892907C}" dt="2023-04-21T10:00:34.425" v="0" actId="478"/>
          <ac:picMkLst>
            <pc:docMk/>
            <pc:sldMk cId="2940329875" sldId="256"/>
            <ac:picMk id="3" creationId="{57E03B3F-C8E1-6F48-6761-1F5285174F31}"/>
          </ac:picMkLst>
        </pc:picChg>
        <pc:picChg chg="add mod ord">
          <ac:chgData name="Gallese - Nobile, Chiara" userId="27c5acfd-85ae-4295-8acd-2c4340c11b45" providerId="ADAL" clId="{D1B24D58-4EFD-4E20-9DA4-86125892907C}" dt="2023-04-21T11:48:24.041" v="59" actId="167"/>
          <ac:picMkLst>
            <pc:docMk/>
            <pc:sldMk cId="2940329875" sldId="256"/>
            <ac:picMk id="112" creationId="{BC5375A8-0D7B-82EB-B380-CA338B681C14}"/>
          </ac:picMkLst>
        </pc:picChg>
      </pc:sldChg>
      <pc:sldChg chg="addSp modSp">
        <pc:chgData name="Gallese - Nobile, Chiara" userId="27c5acfd-85ae-4295-8acd-2c4340c11b45" providerId="ADAL" clId="{D1B24D58-4EFD-4E20-9DA4-86125892907C}" dt="2023-04-21T11:54:18.935" v="124"/>
        <pc:sldMkLst>
          <pc:docMk/>
          <pc:sldMk cId="497607547" sldId="258"/>
        </pc:sldMkLst>
        <pc:spChg chg="mod">
          <ac:chgData name="Gallese - Nobile, Chiara" userId="27c5acfd-85ae-4295-8acd-2c4340c11b45" providerId="ADAL" clId="{D1B24D58-4EFD-4E20-9DA4-86125892907C}" dt="2023-04-21T11:53:47.537" v="121"/>
          <ac:spMkLst>
            <pc:docMk/>
            <pc:sldMk cId="497607547" sldId="258"/>
            <ac:spMk id="2" creationId="{921633EB-7DCB-4DDC-80AF-C885A3EE1245}"/>
          </ac:spMkLst>
        </pc:spChg>
        <pc:spChg chg="add mod">
          <ac:chgData name="Gallese - Nobile, Chiara" userId="27c5acfd-85ae-4295-8acd-2c4340c11b45" providerId="ADAL" clId="{D1B24D58-4EFD-4E20-9DA4-86125892907C}" dt="2023-04-21T11:54:18.935" v="124"/>
          <ac:spMkLst>
            <pc:docMk/>
            <pc:sldMk cId="497607547" sldId="258"/>
            <ac:spMk id="3" creationId="{AE5C9EAD-F193-7967-E255-DE2EB11F5B1B}"/>
          </ac:spMkLst>
        </pc:spChg>
        <pc:spChg chg="mod">
          <ac:chgData name="Gallese - Nobile, Chiara" userId="27c5acfd-85ae-4295-8acd-2c4340c11b45" providerId="ADAL" clId="{D1B24D58-4EFD-4E20-9DA4-86125892907C}" dt="2023-04-21T11:53:47.537" v="121"/>
          <ac:spMkLst>
            <pc:docMk/>
            <pc:sldMk cId="497607547" sldId="258"/>
            <ac:spMk id="4" creationId="{AA5E189F-A47A-4D9F-828F-4BFAFAE9021D}"/>
          </ac:spMkLst>
        </pc:spChg>
        <pc:spChg chg="mod">
          <ac:chgData name="Gallese - Nobile, Chiara" userId="27c5acfd-85ae-4295-8acd-2c4340c11b45" providerId="ADAL" clId="{D1B24D58-4EFD-4E20-9DA4-86125892907C}" dt="2023-04-21T11:53:47.537" v="121"/>
          <ac:spMkLst>
            <pc:docMk/>
            <pc:sldMk cId="497607547" sldId="258"/>
            <ac:spMk id="5" creationId="{4E14ED25-161F-E559-3976-18B11FAC55FB}"/>
          </ac:spMkLst>
        </pc:spChg>
      </pc:sldChg>
      <pc:sldChg chg="addSp modSp del mod modTransition">
        <pc:chgData name="Gallese - Nobile, Chiara" userId="27c5acfd-85ae-4295-8acd-2c4340c11b45" providerId="ADAL" clId="{D1B24D58-4EFD-4E20-9DA4-86125892907C}" dt="2023-04-21T13:03:46.130" v="125" actId="2696"/>
        <pc:sldMkLst>
          <pc:docMk/>
          <pc:sldMk cId="1743377418" sldId="259"/>
        </pc:sldMkLst>
        <pc:spChg chg="mod">
          <ac:chgData name="Gallese - Nobile, Chiara" userId="27c5acfd-85ae-4295-8acd-2c4340c11b45" providerId="ADAL" clId="{D1B24D58-4EFD-4E20-9DA4-86125892907C}" dt="2023-04-21T11:53:50.346" v="123" actId="20577"/>
          <ac:spMkLst>
            <pc:docMk/>
            <pc:sldMk cId="1743377418" sldId="259"/>
            <ac:spMk id="3" creationId="{00000000-0000-0000-0000-000000000000}"/>
          </ac:spMkLst>
        </pc:spChg>
        <pc:spChg chg="add mod">
          <ac:chgData name="Gallese - Nobile, Chiara" userId="27c5acfd-85ae-4295-8acd-2c4340c11b45" providerId="ADAL" clId="{D1B24D58-4EFD-4E20-9DA4-86125892907C}" dt="2023-04-21T11:54:18.935" v="124"/>
          <ac:spMkLst>
            <pc:docMk/>
            <pc:sldMk cId="1743377418" sldId="259"/>
            <ac:spMk id="4" creationId="{00000000-0000-0000-0000-000000000000}"/>
          </ac:spMkLst>
        </pc:spChg>
        <pc:spChg chg="mod">
          <ac:chgData name="Gallese - Nobile, Chiara" userId="27c5acfd-85ae-4295-8acd-2c4340c11b45" providerId="ADAL" clId="{D1B24D58-4EFD-4E20-9DA4-86125892907C}" dt="2023-04-21T11:53:47.537" v="121"/>
          <ac:spMkLst>
            <pc:docMk/>
            <pc:sldMk cId="1743377418" sldId="259"/>
            <ac:spMk id="5" creationId="{00000000-0000-0000-0000-000000000000}"/>
          </ac:spMkLst>
        </pc:spChg>
      </pc:sldChg>
      <pc:sldChg chg="add del">
        <pc:chgData name="Gallese - Nobile, Chiara" userId="27c5acfd-85ae-4295-8acd-2c4340c11b45" providerId="ADAL" clId="{D1B24D58-4EFD-4E20-9DA4-86125892907C}" dt="2023-04-21T13:04:56.026" v="135" actId="2696"/>
        <pc:sldMkLst>
          <pc:docMk/>
          <pc:sldMk cId="2385730648" sldId="259"/>
        </pc:sldMkLst>
      </pc:sldChg>
      <pc:sldChg chg="add">
        <pc:chgData name="Gallese - Nobile, Chiara" userId="27c5acfd-85ae-4295-8acd-2c4340c11b45" providerId="ADAL" clId="{D1B24D58-4EFD-4E20-9DA4-86125892907C}" dt="2023-04-21T13:05:02.552" v="136"/>
        <pc:sldMkLst>
          <pc:docMk/>
          <pc:sldMk cId="4196175143" sldId="259"/>
        </pc:sldMkLst>
      </pc:sldChg>
      <pc:sldChg chg="addSp modSp mod">
        <pc:chgData name="Gallese - Nobile, Chiara" userId="27c5acfd-85ae-4295-8acd-2c4340c11b45" providerId="ADAL" clId="{D1B24D58-4EFD-4E20-9DA4-86125892907C}" dt="2023-04-21T11:54:18.935" v="124"/>
        <pc:sldMkLst>
          <pc:docMk/>
          <pc:sldMk cId="2061505216" sldId="260"/>
        </pc:sldMkLst>
        <pc:spChg chg="add mod">
          <ac:chgData name="Gallese - Nobile, Chiara" userId="27c5acfd-85ae-4295-8acd-2c4340c11b45" providerId="ADAL" clId="{D1B24D58-4EFD-4E20-9DA4-86125892907C}" dt="2023-04-21T11:54:18.935" v="124"/>
          <ac:spMkLst>
            <pc:docMk/>
            <pc:sldMk cId="2061505216" sldId="260"/>
            <ac:spMk id="5" creationId="{00000000-0000-0000-0000-000000000000}"/>
          </ac:spMkLst>
        </pc:spChg>
        <pc:spChg chg="mod">
          <ac:chgData name="Gallese - Nobile, Chiara" userId="27c5acfd-85ae-4295-8acd-2c4340c11b45" providerId="ADAL" clId="{D1B24D58-4EFD-4E20-9DA4-86125892907C}" dt="2023-04-21T11:53:47.537" v="121"/>
          <ac:spMkLst>
            <pc:docMk/>
            <pc:sldMk cId="2061505216" sldId="260"/>
            <ac:spMk id="6" creationId="{00000000-0000-0000-0000-000000000000}"/>
          </ac:spMkLst>
        </pc:spChg>
        <pc:spChg chg="mod">
          <ac:chgData name="Gallese - Nobile, Chiara" userId="27c5acfd-85ae-4295-8acd-2c4340c11b45" providerId="ADAL" clId="{D1B24D58-4EFD-4E20-9DA4-86125892907C}" dt="2023-04-21T11:53:47.537" v="121"/>
          <ac:spMkLst>
            <pc:docMk/>
            <pc:sldMk cId="2061505216" sldId="260"/>
            <ac:spMk id="14" creationId="{00000000-0000-0000-0000-000000000000}"/>
          </ac:spMkLst>
        </pc:spChg>
        <pc:spChg chg="mod">
          <ac:chgData name="Gallese - Nobile, Chiara" userId="27c5acfd-85ae-4295-8acd-2c4340c11b45" providerId="ADAL" clId="{D1B24D58-4EFD-4E20-9DA4-86125892907C}" dt="2023-04-21T11:53:47.537" v="121"/>
          <ac:spMkLst>
            <pc:docMk/>
            <pc:sldMk cId="2061505216" sldId="260"/>
            <ac:spMk id="15" creationId="{00000000-0000-0000-0000-000000000000}"/>
          </ac:spMkLst>
        </pc:spChg>
        <pc:picChg chg="mod">
          <ac:chgData name="Gallese - Nobile, Chiara" userId="27c5acfd-85ae-4295-8acd-2c4340c11b45" providerId="ADAL" clId="{D1B24D58-4EFD-4E20-9DA4-86125892907C}" dt="2023-04-21T11:53:47.537" v="121"/>
          <ac:picMkLst>
            <pc:docMk/>
            <pc:sldMk cId="2061505216" sldId="260"/>
            <ac:picMk id="10" creationId="{00000000-0000-0000-0000-000000000000}"/>
          </ac:picMkLst>
        </pc:picChg>
      </pc:sldChg>
      <pc:sldChg chg="addSp modSp mod">
        <pc:chgData name="Gallese - Nobile, Chiara" userId="27c5acfd-85ae-4295-8acd-2c4340c11b45" providerId="ADAL" clId="{D1B24D58-4EFD-4E20-9DA4-86125892907C}" dt="2023-04-21T11:54:18.935" v="124"/>
        <pc:sldMkLst>
          <pc:docMk/>
          <pc:sldMk cId="1754975777" sldId="264"/>
        </pc:sldMkLst>
        <pc:spChg chg="add mod">
          <ac:chgData name="Gallese - Nobile, Chiara" userId="27c5acfd-85ae-4295-8acd-2c4340c11b45" providerId="ADAL" clId="{D1B24D58-4EFD-4E20-9DA4-86125892907C}" dt="2023-04-21T11:54:18.935" v="124"/>
          <ac:spMkLst>
            <pc:docMk/>
            <pc:sldMk cId="1754975777" sldId="264"/>
            <ac:spMk id="5" creationId="{00000000-0000-0000-0000-000000000000}"/>
          </ac:spMkLst>
        </pc:spChg>
        <pc:spChg chg="mod">
          <ac:chgData name="Gallese - Nobile, Chiara" userId="27c5acfd-85ae-4295-8acd-2c4340c11b45" providerId="ADAL" clId="{D1B24D58-4EFD-4E20-9DA4-86125892907C}" dt="2023-04-21T11:53:47.537" v="121"/>
          <ac:spMkLst>
            <pc:docMk/>
            <pc:sldMk cId="1754975777" sldId="264"/>
            <ac:spMk id="6" creationId="{00000000-0000-0000-0000-000000000000}"/>
          </ac:spMkLst>
        </pc:spChg>
        <pc:spChg chg="mod">
          <ac:chgData name="Gallese - Nobile, Chiara" userId="27c5acfd-85ae-4295-8acd-2c4340c11b45" providerId="ADAL" clId="{D1B24D58-4EFD-4E20-9DA4-86125892907C}" dt="2023-04-21T11:53:47.537" v="121"/>
          <ac:spMkLst>
            <pc:docMk/>
            <pc:sldMk cId="1754975777" sldId="264"/>
            <ac:spMk id="8" creationId="{00000000-0000-0000-0000-000000000000}"/>
          </ac:spMkLst>
        </pc:spChg>
        <pc:spChg chg="mod">
          <ac:chgData name="Gallese - Nobile, Chiara" userId="27c5acfd-85ae-4295-8acd-2c4340c11b45" providerId="ADAL" clId="{D1B24D58-4EFD-4E20-9DA4-86125892907C}" dt="2023-04-21T11:53:47.537" v="121"/>
          <ac:spMkLst>
            <pc:docMk/>
            <pc:sldMk cId="1754975777" sldId="264"/>
            <ac:spMk id="9" creationId="{00000000-0000-0000-0000-000000000000}"/>
          </ac:spMkLst>
        </pc:spChg>
        <pc:picChg chg="mod">
          <ac:chgData name="Gallese - Nobile, Chiara" userId="27c5acfd-85ae-4295-8acd-2c4340c11b45" providerId="ADAL" clId="{D1B24D58-4EFD-4E20-9DA4-86125892907C}" dt="2023-04-21T11:53:47.537" v="121"/>
          <ac:picMkLst>
            <pc:docMk/>
            <pc:sldMk cId="1754975777" sldId="264"/>
            <ac:picMk id="4" creationId="{00000000-0000-0000-0000-000000000000}"/>
          </ac:picMkLst>
        </pc:picChg>
      </pc:sldChg>
      <pc:sldChg chg="addSp modSp mod">
        <pc:chgData name="Gallese - Nobile, Chiara" userId="27c5acfd-85ae-4295-8acd-2c4340c11b45" providerId="ADAL" clId="{D1B24D58-4EFD-4E20-9DA4-86125892907C}" dt="2023-04-21T11:54:18.935" v="124"/>
        <pc:sldMkLst>
          <pc:docMk/>
          <pc:sldMk cId="3911850565" sldId="267"/>
        </pc:sldMkLst>
        <pc:spChg chg="mod">
          <ac:chgData name="Gallese - Nobile, Chiara" userId="27c5acfd-85ae-4295-8acd-2c4340c11b45" providerId="ADAL" clId="{D1B24D58-4EFD-4E20-9DA4-86125892907C}" dt="2023-04-21T11:53:47.537" v="121"/>
          <ac:spMkLst>
            <pc:docMk/>
            <pc:sldMk cId="3911850565" sldId="267"/>
            <ac:spMk id="3" creationId="{C81108DB-8A6B-4E91-8C7B-023264EF1840}"/>
          </ac:spMkLst>
        </pc:spChg>
        <pc:spChg chg="add mod">
          <ac:chgData name="Gallese - Nobile, Chiara" userId="27c5acfd-85ae-4295-8acd-2c4340c11b45" providerId="ADAL" clId="{D1B24D58-4EFD-4E20-9DA4-86125892907C}" dt="2023-04-21T11:54:18.935" v="124"/>
          <ac:spMkLst>
            <pc:docMk/>
            <pc:sldMk cId="3911850565" sldId="267"/>
            <ac:spMk id="4" creationId="{C3DB3401-80C0-1442-6468-59DD19AA3C69}"/>
          </ac:spMkLst>
        </pc:spChg>
        <pc:spChg chg="mod">
          <ac:chgData name="Gallese - Nobile, Chiara" userId="27c5acfd-85ae-4295-8acd-2c4340c11b45" providerId="ADAL" clId="{D1B24D58-4EFD-4E20-9DA4-86125892907C}" dt="2023-04-21T11:53:47.537" v="121"/>
          <ac:spMkLst>
            <pc:docMk/>
            <pc:sldMk cId="3911850565" sldId="267"/>
            <ac:spMk id="5" creationId="{9B520D2F-6FB6-52D2-9B7C-F6E1AA0E916A}"/>
          </ac:spMkLst>
        </pc:spChg>
      </pc:sldChg>
      <pc:sldChg chg="addSp">
        <pc:chgData name="Gallese - Nobile, Chiara" userId="27c5acfd-85ae-4295-8acd-2c4340c11b45" providerId="ADAL" clId="{D1B24D58-4EFD-4E20-9DA4-86125892907C}" dt="2023-04-21T11:54:18.935" v="124"/>
        <pc:sldMkLst>
          <pc:docMk/>
          <pc:sldMk cId="2725650593" sldId="268"/>
        </pc:sldMkLst>
        <pc:spChg chg="add">
          <ac:chgData name="Gallese - Nobile, Chiara" userId="27c5acfd-85ae-4295-8acd-2c4340c11b45" providerId="ADAL" clId="{D1B24D58-4EFD-4E20-9DA4-86125892907C}" dt="2023-04-21T11:54:18.935" v="124"/>
          <ac:spMkLst>
            <pc:docMk/>
            <pc:sldMk cId="2725650593" sldId="268"/>
            <ac:spMk id="4" creationId="{37473E54-DDD2-9F9B-E54F-7222A1F5CF9D}"/>
          </ac:spMkLst>
        </pc:spChg>
      </pc:sldChg>
      <pc:sldChg chg="addSp">
        <pc:chgData name="Gallese - Nobile, Chiara" userId="27c5acfd-85ae-4295-8acd-2c4340c11b45" providerId="ADAL" clId="{D1B24D58-4EFD-4E20-9DA4-86125892907C}" dt="2023-04-21T11:54:18.935" v="124"/>
        <pc:sldMkLst>
          <pc:docMk/>
          <pc:sldMk cId="2980321402" sldId="269"/>
        </pc:sldMkLst>
        <pc:spChg chg="add">
          <ac:chgData name="Gallese - Nobile, Chiara" userId="27c5acfd-85ae-4295-8acd-2c4340c11b45" providerId="ADAL" clId="{D1B24D58-4EFD-4E20-9DA4-86125892907C}" dt="2023-04-21T11:54:18.935" v="124"/>
          <ac:spMkLst>
            <pc:docMk/>
            <pc:sldMk cId="2980321402" sldId="269"/>
            <ac:spMk id="3" creationId="{6ED48DA3-AFA0-BCE6-C7AA-12875F35E10C}"/>
          </ac:spMkLst>
        </pc:spChg>
      </pc:sldChg>
      <pc:sldChg chg="addSp">
        <pc:chgData name="Gallese - Nobile, Chiara" userId="27c5acfd-85ae-4295-8acd-2c4340c11b45" providerId="ADAL" clId="{D1B24D58-4EFD-4E20-9DA4-86125892907C}" dt="2023-04-21T11:54:18.935" v="124"/>
        <pc:sldMkLst>
          <pc:docMk/>
          <pc:sldMk cId="328196068" sldId="270"/>
        </pc:sldMkLst>
        <pc:spChg chg="add">
          <ac:chgData name="Gallese - Nobile, Chiara" userId="27c5acfd-85ae-4295-8acd-2c4340c11b45" providerId="ADAL" clId="{D1B24D58-4EFD-4E20-9DA4-86125892907C}" dt="2023-04-21T11:54:18.935" v="124"/>
          <ac:spMkLst>
            <pc:docMk/>
            <pc:sldMk cId="328196068" sldId="270"/>
            <ac:spMk id="3" creationId="{B8632A55-FA65-F465-0DD1-D6607C452CAE}"/>
          </ac:spMkLst>
        </pc:spChg>
      </pc:sldChg>
      <pc:sldChg chg="addSp">
        <pc:chgData name="Gallese - Nobile, Chiara" userId="27c5acfd-85ae-4295-8acd-2c4340c11b45" providerId="ADAL" clId="{D1B24D58-4EFD-4E20-9DA4-86125892907C}" dt="2023-04-21T11:54:18.935" v="124"/>
        <pc:sldMkLst>
          <pc:docMk/>
          <pc:sldMk cId="2969945199" sldId="271"/>
        </pc:sldMkLst>
        <pc:spChg chg="add">
          <ac:chgData name="Gallese - Nobile, Chiara" userId="27c5acfd-85ae-4295-8acd-2c4340c11b45" providerId="ADAL" clId="{D1B24D58-4EFD-4E20-9DA4-86125892907C}" dt="2023-04-21T11:54:18.935" v="124"/>
          <ac:spMkLst>
            <pc:docMk/>
            <pc:sldMk cId="2969945199" sldId="271"/>
            <ac:spMk id="3" creationId="{D178D956-B5D0-E7F3-BD40-B30D2EB76EC3}"/>
          </ac:spMkLst>
        </pc:spChg>
      </pc:sldChg>
      <pc:sldChg chg="addSp">
        <pc:chgData name="Gallese - Nobile, Chiara" userId="27c5acfd-85ae-4295-8acd-2c4340c11b45" providerId="ADAL" clId="{D1B24D58-4EFD-4E20-9DA4-86125892907C}" dt="2023-04-21T11:54:18.935" v="124"/>
        <pc:sldMkLst>
          <pc:docMk/>
          <pc:sldMk cId="2079573877" sldId="272"/>
        </pc:sldMkLst>
        <pc:spChg chg="add">
          <ac:chgData name="Gallese - Nobile, Chiara" userId="27c5acfd-85ae-4295-8acd-2c4340c11b45" providerId="ADAL" clId="{D1B24D58-4EFD-4E20-9DA4-86125892907C}" dt="2023-04-21T11:54:18.935" v="124"/>
          <ac:spMkLst>
            <pc:docMk/>
            <pc:sldMk cId="2079573877" sldId="272"/>
            <ac:spMk id="3" creationId="{22BD9EB5-0A45-C212-43DE-D330B0F82EFC}"/>
          </ac:spMkLst>
        </pc:spChg>
      </pc:sldChg>
      <pc:sldChg chg="addSp">
        <pc:chgData name="Gallese - Nobile, Chiara" userId="27c5acfd-85ae-4295-8acd-2c4340c11b45" providerId="ADAL" clId="{D1B24D58-4EFD-4E20-9DA4-86125892907C}" dt="2023-04-21T11:54:18.935" v="124"/>
        <pc:sldMkLst>
          <pc:docMk/>
          <pc:sldMk cId="4274211429" sldId="273"/>
        </pc:sldMkLst>
        <pc:spChg chg="add">
          <ac:chgData name="Gallese - Nobile, Chiara" userId="27c5acfd-85ae-4295-8acd-2c4340c11b45" providerId="ADAL" clId="{D1B24D58-4EFD-4E20-9DA4-86125892907C}" dt="2023-04-21T11:54:18.935" v="124"/>
          <ac:spMkLst>
            <pc:docMk/>
            <pc:sldMk cId="4274211429" sldId="273"/>
            <ac:spMk id="7" creationId="{2CA0A606-8C66-9253-0763-D5C2FAA7151D}"/>
          </ac:spMkLst>
        </pc:spChg>
      </pc:sldChg>
      <pc:sldChg chg="addSp">
        <pc:chgData name="Gallese - Nobile, Chiara" userId="27c5acfd-85ae-4295-8acd-2c4340c11b45" providerId="ADAL" clId="{D1B24D58-4EFD-4E20-9DA4-86125892907C}" dt="2023-04-21T11:54:18.935" v="124"/>
        <pc:sldMkLst>
          <pc:docMk/>
          <pc:sldMk cId="1824716061" sldId="274"/>
        </pc:sldMkLst>
        <pc:spChg chg="add">
          <ac:chgData name="Gallese - Nobile, Chiara" userId="27c5acfd-85ae-4295-8acd-2c4340c11b45" providerId="ADAL" clId="{D1B24D58-4EFD-4E20-9DA4-86125892907C}" dt="2023-04-21T11:54:18.935" v="124"/>
          <ac:spMkLst>
            <pc:docMk/>
            <pc:sldMk cId="1824716061" sldId="274"/>
            <ac:spMk id="3" creationId="{DFA8F949-86F1-8946-5C98-F7C388968BD4}"/>
          </ac:spMkLst>
        </pc:spChg>
      </pc:sldChg>
      <pc:sldChg chg="addSp">
        <pc:chgData name="Gallese - Nobile, Chiara" userId="27c5acfd-85ae-4295-8acd-2c4340c11b45" providerId="ADAL" clId="{D1B24D58-4EFD-4E20-9DA4-86125892907C}" dt="2023-04-21T11:54:18.935" v="124"/>
        <pc:sldMkLst>
          <pc:docMk/>
          <pc:sldMk cId="1022302951" sldId="275"/>
        </pc:sldMkLst>
        <pc:spChg chg="add">
          <ac:chgData name="Gallese - Nobile, Chiara" userId="27c5acfd-85ae-4295-8acd-2c4340c11b45" providerId="ADAL" clId="{D1B24D58-4EFD-4E20-9DA4-86125892907C}" dt="2023-04-21T11:54:18.935" v="124"/>
          <ac:spMkLst>
            <pc:docMk/>
            <pc:sldMk cId="1022302951" sldId="275"/>
            <ac:spMk id="3" creationId="{5104CDE8-D954-C7F6-716B-EEC5F11DFB50}"/>
          </ac:spMkLst>
        </pc:spChg>
      </pc:sldChg>
      <pc:sldChg chg="addSp">
        <pc:chgData name="Gallese - Nobile, Chiara" userId="27c5acfd-85ae-4295-8acd-2c4340c11b45" providerId="ADAL" clId="{D1B24D58-4EFD-4E20-9DA4-86125892907C}" dt="2023-04-21T11:54:18.935" v="124"/>
        <pc:sldMkLst>
          <pc:docMk/>
          <pc:sldMk cId="1423094441" sldId="276"/>
        </pc:sldMkLst>
        <pc:spChg chg="add">
          <ac:chgData name="Gallese - Nobile, Chiara" userId="27c5acfd-85ae-4295-8acd-2c4340c11b45" providerId="ADAL" clId="{D1B24D58-4EFD-4E20-9DA4-86125892907C}" dt="2023-04-21T11:54:18.935" v="124"/>
          <ac:spMkLst>
            <pc:docMk/>
            <pc:sldMk cId="1423094441" sldId="276"/>
            <ac:spMk id="2" creationId="{58218F5E-B159-1B65-5D27-95154F93B2A2}"/>
          </ac:spMkLst>
        </pc:spChg>
      </pc:sldChg>
      <pc:sldChg chg="addSp">
        <pc:chgData name="Gallese - Nobile, Chiara" userId="27c5acfd-85ae-4295-8acd-2c4340c11b45" providerId="ADAL" clId="{D1B24D58-4EFD-4E20-9DA4-86125892907C}" dt="2023-04-21T11:54:18.935" v="124"/>
        <pc:sldMkLst>
          <pc:docMk/>
          <pc:sldMk cId="557230133" sldId="277"/>
        </pc:sldMkLst>
        <pc:spChg chg="add">
          <ac:chgData name="Gallese - Nobile, Chiara" userId="27c5acfd-85ae-4295-8acd-2c4340c11b45" providerId="ADAL" clId="{D1B24D58-4EFD-4E20-9DA4-86125892907C}" dt="2023-04-21T11:54:18.935" v="124"/>
          <ac:spMkLst>
            <pc:docMk/>
            <pc:sldMk cId="557230133" sldId="277"/>
            <ac:spMk id="5" creationId="{FDA5F211-2F43-3D1D-45E7-44E437FA3D28}"/>
          </ac:spMkLst>
        </pc:spChg>
      </pc:sldChg>
      <pc:sldChg chg="addSp modSp mod">
        <pc:chgData name="Gallese - Nobile, Chiara" userId="27c5acfd-85ae-4295-8acd-2c4340c11b45" providerId="ADAL" clId="{D1B24D58-4EFD-4E20-9DA4-86125892907C}" dt="2023-04-21T11:54:18.935" v="124"/>
        <pc:sldMkLst>
          <pc:docMk/>
          <pc:sldMk cId="1158263929" sldId="279"/>
        </pc:sldMkLst>
        <pc:spChg chg="add mod">
          <ac:chgData name="Gallese - Nobile, Chiara" userId="27c5acfd-85ae-4295-8acd-2c4340c11b45" providerId="ADAL" clId="{D1B24D58-4EFD-4E20-9DA4-86125892907C}" dt="2023-04-21T11:54:18.935" v="124"/>
          <ac:spMkLst>
            <pc:docMk/>
            <pc:sldMk cId="1158263929" sldId="279"/>
            <ac:spMk id="5" creationId="{00000000-0000-0000-0000-000000000000}"/>
          </ac:spMkLst>
        </pc:spChg>
        <pc:spChg chg="mod">
          <ac:chgData name="Gallese - Nobile, Chiara" userId="27c5acfd-85ae-4295-8acd-2c4340c11b45" providerId="ADAL" clId="{D1B24D58-4EFD-4E20-9DA4-86125892907C}" dt="2023-04-21T11:53:47.537" v="121"/>
          <ac:spMkLst>
            <pc:docMk/>
            <pc:sldMk cId="1158263929" sldId="279"/>
            <ac:spMk id="6" creationId="{00000000-0000-0000-0000-000000000000}"/>
          </ac:spMkLst>
        </pc:spChg>
        <pc:spChg chg="mod">
          <ac:chgData name="Gallese - Nobile, Chiara" userId="27c5acfd-85ae-4295-8acd-2c4340c11b45" providerId="ADAL" clId="{D1B24D58-4EFD-4E20-9DA4-86125892907C}" dt="2023-04-21T11:53:47.537" v="121"/>
          <ac:spMkLst>
            <pc:docMk/>
            <pc:sldMk cId="1158263929" sldId="279"/>
            <ac:spMk id="15" creationId="{00000000-0000-0000-0000-000000000000}"/>
          </ac:spMkLst>
        </pc:spChg>
        <pc:picChg chg="mod">
          <ac:chgData name="Gallese - Nobile, Chiara" userId="27c5acfd-85ae-4295-8acd-2c4340c11b45" providerId="ADAL" clId="{D1B24D58-4EFD-4E20-9DA4-86125892907C}" dt="2023-04-21T11:53:47.537" v="121"/>
          <ac:picMkLst>
            <pc:docMk/>
            <pc:sldMk cId="1158263929" sldId="279"/>
            <ac:picMk id="10" creationId="{00000000-0000-0000-0000-000000000000}"/>
          </ac:picMkLst>
        </pc:picChg>
      </pc:sldChg>
      <pc:sldChg chg="addSp modSp mod">
        <pc:chgData name="Gallese - Nobile, Chiara" userId="27c5acfd-85ae-4295-8acd-2c4340c11b45" providerId="ADAL" clId="{D1B24D58-4EFD-4E20-9DA4-86125892907C}" dt="2023-04-21T11:54:18.935" v="124"/>
        <pc:sldMkLst>
          <pc:docMk/>
          <pc:sldMk cId="1956772737" sldId="280"/>
        </pc:sldMkLst>
        <pc:spChg chg="add mod">
          <ac:chgData name="Gallese - Nobile, Chiara" userId="27c5acfd-85ae-4295-8acd-2c4340c11b45" providerId="ADAL" clId="{D1B24D58-4EFD-4E20-9DA4-86125892907C}" dt="2023-04-21T11:54:18.935" v="124"/>
          <ac:spMkLst>
            <pc:docMk/>
            <pc:sldMk cId="1956772737" sldId="280"/>
            <ac:spMk id="5" creationId="{00000000-0000-0000-0000-000000000000}"/>
          </ac:spMkLst>
        </pc:spChg>
        <pc:spChg chg="mod">
          <ac:chgData name="Gallese - Nobile, Chiara" userId="27c5acfd-85ae-4295-8acd-2c4340c11b45" providerId="ADAL" clId="{D1B24D58-4EFD-4E20-9DA4-86125892907C}" dt="2023-04-21T11:53:47.537" v="121"/>
          <ac:spMkLst>
            <pc:docMk/>
            <pc:sldMk cId="1956772737" sldId="280"/>
            <ac:spMk id="6" creationId="{00000000-0000-0000-0000-000000000000}"/>
          </ac:spMkLst>
        </pc:spChg>
        <pc:spChg chg="mod">
          <ac:chgData name="Gallese - Nobile, Chiara" userId="27c5acfd-85ae-4295-8acd-2c4340c11b45" providerId="ADAL" clId="{D1B24D58-4EFD-4E20-9DA4-86125892907C}" dt="2023-04-21T11:53:47.537" v="121"/>
          <ac:spMkLst>
            <pc:docMk/>
            <pc:sldMk cId="1956772737" sldId="280"/>
            <ac:spMk id="15" creationId="{00000000-0000-0000-0000-000000000000}"/>
          </ac:spMkLst>
        </pc:spChg>
      </pc:sldChg>
      <pc:sldChg chg="addSp modSp mod">
        <pc:chgData name="Gallese - Nobile, Chiara" userId="27c5acfd-85ae-4295-8acd-2c4340c11b45" providerId="ADAL" clId="{D1B24D58-4EFD-4E20-9DA4-86125892907C}" dt="2023-04-21T11:54:18.935" v="124"/>
        <pc:sldMkLst>
          <pc:docMk/>
          <pc:sldMk cId="3979269823" sldId="281"/>
        </pc:sldMkLst>
        <pc:spChg chg="add mod">
          <ac:chgData name="Gallese - Nobile, Chiara" userId="27c5acfd-85ae-4295-8acd-2c4340c11b45" providerId="ADAL" clId="{D1B24D58-4EFD-4E20-9DA4-86125892907C}" dt="2023-04-21T11:54:18.935" v="124"/>
          <ac:spMkLst>
            <pc:docMk/>
            <pc:sldMk cId="3979269823" sldId="281"/>
            <ac:spMk id="5" creationId="{00000000-0000-0000-0000-000000000000}"/>
          </ac:spMkLst>
        </pc:spChg>
        <pc:spChg chg="mod">
          <ac:chgData name="Gallese - Nobile, Chiara" userId="27c5acfd-85ae-4295-8acd-2c4340c11b45" providerId="ADAL" clId="{D1B24D58-4EFD-4E20-9DA4-86125892907C}" dt="2023-04-21T11:53:47.537" v="121"/>
          <ac:spMkLst>
            <pc:docMk/>
            <pc:sldMk cId="3979269823" sldId="281"/>
            <ac:spMk id="6" creationId="{00000000-0000-0000-0000-000000000000}"/>
          </ac:spMkLst>
        </pc:spChg>
        <pc:spChg chg="mod">
          <ac:chgData name="Gallese - Nobile, Chiara" userId="27c5acfd-85ae-4295-8acd-2c4340c11b45" providerId="ADAL" clId="{D1B24D58-4EFD-4E20-9DA4-86125892907C}" dt="2023-04-21T11:53:47.537" v="121"/>
          <ac:spMkLst>
            <pc:docMk/>
            <pc:sldMk cId="3979269823" sldId="281"/>
            <ac:spMk id="15" creationId="{00000000-0000-0000-0000-000000000000}"/>
          </ac:spMkLst>
        </pc:spChg>
      </pc:sldChg>
      <pc:sldChg chg="addSp modSp mod">
        <pc:chgData name="Gallese - Nobile, Chiara" userId="27c5acfd-85ae-4295-8acd-2c4340c11b45" providerId="ADAL" clId="{D1B24D58-4EFD-4E20-9DA4-86125892907C}" dt="2023-04-21T11:54:18.935" v="124"/>
        <pc:sldMkLst>
          <pc:docMk/>
          <pc:sldMk cId="2110236550" sldId="282"/>
        </pc:sldMkLst>
        <pc:spChg chg="add mod">
          <ac:chgData name="Gallese - Nobile, Chiara" userId="27c5acfd-85ae-4295-8acd-2c4340c11b45" providerId="ADAL" clId="{D1B24D58-4EFD-4E20-9DA4-86125892907C}" dt="2023-04-21T11:54:18.935" v="124"/>
          <ac:spMkLst>
            <pc:docMk/>
            <pc:sldMk cId="2110236550" sldId="282"/>
            <ac:spMk id="5" creationId="{00000000-0000-0000-0000-000000000000}"/>
          </ac:spMkLst>
        </pc:spChg>
        <pc:spChg chg="mod">
          <ac:chgData name="Gallese - Nobile, Chiara" userId="27c5acfd-85ae-4295-8acd-2c4340c11b45" providerId="ADAL" clId="{D1B24D58-4EFD-4E20-9DA4-86125892907C}" dt="2023-04-21T11:53:47.537" v="121"/>
          <ac:spMkLst>
            <pc:docMk/>
            <pc:sldMk cId="2110236550" sldId="282"/>
            <ac:spMk id="6" creationId="{00000000-0000-0000-0000-000000000000}"/>
          </ac:spMkLst>
        </pc:spChg>
        <pc:spChg chg="mod">
          <ac:chgData name="Gallese - Nobile, Chiara" userId="27c5acfd-85ae-4295-8acd-2c4340c11b45" providerId="ADAL" clId="{D1B24D58-4EFD-4E20-9DA4-86125892907C}" dt="2023-04-21T11:53:47.537" v="121"/>
          <ac:spMkLst>
            <pc:docMk/>
            <pc:sldMk cId="2110236550" sldId="282"/>
            <ac:spMk id="15" creationId="{00000000-0000-0000-0000-000000000000}"/>
          </ac:spMkLst>
        </pc:spChg>
      </pc:sldChg>
      <pc:sldChg chg="addSp modSp mod">
        <pc:chgData name="Gallese - Nobile, Chiara" userId="27c5acfd-85ae-4295-8acd-2c4340c11b45" providerId="ADAL" clId="{D1B24D58-4EFD-4E20-9DA4-86125892907C}" dt="2023-04-21T11:54:18.935" v="124"/>
        <pc:sldMkLst>
          <pc:docMk/>
          <pc:sldMk cId="3959444584" sldId="284"/>
        </pc:sldMkLst>
        <pc:spChg chg="add mod">
          <ac:chgData name="Gallese - Nobile, Chiara" userId="27c5acfd-85ae-4295-8acd-2c4340c11b45" providerId="ADAL" clId="{D1B24D58-4EFD-4E20-9DA4-86125892907C}" dt="2023-04-21T11:54:18.935" v="124"/>
          <ac:spMkLst>
            <pc:docMk/>
            <pc:sldMk cId="3959444584" sldId="284"/>
            <ac:spMk id="5" creationId="{00000000-0000-0000-0000-000000000000}"/>
          </ac:spMkLst>
        </pc:spChg>
        <pc:spChg chg="mod">
          <ac:chgData name="Gallese - Nobile, Chiara" userId="27c5acfd-85ae-4295-8acd-2c4340c11b45" providerId="ADAL" clId="{D1B24D58-4EFD-4E20-9DA4-86125892907C}" dt="2023-04-21T11:53:47.537" v="121"/>
          <ac:spMkLst>
            <pc:docMk/>
            <pc:sldMk cId="3959444584" sldId="284"/>
            <ac:spMk id="6" creationId="{00000000-0000-0000-0000-000000000000}"/>
          </ac:spMkLst>
        </pc:spChg>
        <pc:spChg chg="mod">
          <ac:chgData name="Gallese - Nobile, Chiara" userId="27c5acfd-85ae-4295-8acd-2c4340c11b45" providerId="ADAL" clId="{D1B24D58-4EFD-4E20-9DA4-86125892907C}" dt="2023-04-21T11:53:47.537" v="121"/>
          <ac:spMkLst>
            <pc:docMk/>
            <pc:sldMk cId="3959444584" sldId="284"/>
            <ac:spMk id="15" creationId="{00000000-0000-0000-0000-000000000000}"/>
          </ac:spMkLst>
        </pc:spChg>
      </pc:sldChg>
      <pc:sldChg chg="addSp modSp mod">
        <pc:chgData name="Gallese - Nobile, Chiara" userId="27c5acfd-85ae-4295-8acd-2c4340c11b45" providerId="ADAL" clId="{D1B24D58-4EFD-4E20-9DA4-86125892907C}" dt="2023-04-21T11:54:18.935" v="124"/>
        <pc:sldMkLst>
          <pc:docMk/>
          <pc:sldMk cId="4231419993" sldId="285"/>
        </pc:sldMkLst>
        <pc:spChg chg="add mod">
          <ac:chgData name="Gallese - Nobile, Chiara" userId="27c5acfd-85ae-4295-8acd-2c4340c11b45" providerId="ADAL" clId="{D1B24D58-4EFD-4E20-9DA4-86125892907C}" dt="2023-04-21T11:54:18.935" v="124"/>
          <ac:spMkLst>
            <pc:docMk/>
            <pc:sldMk cId="4231419993" sldId="285"/>
            <ac:spMk id="5" creationId="{00000000-0000-0000-0000-000000000000}"/>
          </ac:spMkLst>
        </pc:spChg>
        <pc:spChg chg="mod">
          <ac:chgData name="Gallese - Nobile, Chiara" userId="27c5acfd-85ae-4295-8acd-2c4340c11b45" providerId="ADAL" clId="{D1B24D58-4EFD-4E20-9DA4-86125892907C}" dt="2023-04-21T11:53:47.537" v="121"/>
          <ac:spMkLst>
            <pc:docMk/>
            <pc:sldMk cId="4231419993" sldId="285"/>
            <ac:spMk id="6" creationId="{00000000-0000-0000-0000-000000000000}"/>
          </ac:spMkLst>
        </pc:spChg>
        <pc:spChg chg="mod">
          <ac:chgData name="Gallese - Nobile, Chiara" userId="27c5acfd-85ae-4295-8acd-2c4340c11b45" providerId="ADAL" clId="{D1B24D58-4EFD-4E20-9DA4-86125892907C}" dt="2023-04-21T11:53:47.537" v="121"/>
          <ac:spMkLst>
            <pc:docMk/>
            <pc:sldMk cId="4231419993" sldId="285"/>
            <ac:spMk id="15" creationId="{00000000-0000-0000-0000-000000000000}"/>
          </ac:spMkLst>
        </pc:spChg>
      </pc:sldChg>
      <pc:sldChg chg="addSp modSp mod">
        <pc:chgData name="Gallese - Nobile, Chiara" userId="27c5acfd-85ae-4295-8acd-2c4340c11b45" providerId="ADAL" clId="{D1B24D58-4EFD-4E20-9DA4-86125892907C}" dt="2023-04-21T11:54:18.935" v="124"/>
        <pc:sldMkLst>
          <pc:docMk/>
          <pc:sldMk cId="1823716900" sldId="286"/>
        </pc:sldMkLst>
        <pc:spChg chg="add mod">
          <ac:chgData name="Gallese - Nobile, Chiara" userId="27c5acfd-85ae-4295-8acd-2c4340c11b45" providerId="ADAL" clId="{D1B24D58-4EFD-4E20-9DA4-86125892907C}" dt="2023-04-21T11:54:18.935" v="124"/>
          <ac:spMkLst>
            <pc:docMk/>
            <pc:sldMk cId="1823716900" sldId="286"/>
            <ac:spMk id="5" creationId="{00000000-0000-0000-0000-000000000000}"/>
          </ac:spMkLst>
        </pc:spChg>
        <pc:spChg chg="mod">
          <ac:chgData name="Gallese - Nobile, Chiara" userId="27c5acfd-85ae-4295-8acd-2c4340c11b45" providerId="ADAL" clId="{D1B24D58-4EFD-4E20-9DA4-86125892907C}" dt="2023-04-21T11:53:47.537" v="121"/>
          <ac:spMkLst>
            <pc:docMk/>
            <pc:sldMk cId="1823716900" sldId="286"/>
            <ac:spMk id="6" creationId="{00000000-0000-0000-0000-000000000000}"/>
          </ac:spMkLst>
        </pc:spChg>
        <pc:spChg chg="mod">
          <ac:chgData name="Gallese - Nobile, Chiara" userId="27c5acfd-85ae-4295-8acd-2c4340c11b45" providerId="ADAL" clId="{D1B24D58-4EFD-4E20-9DA4-86125892907C}" dt="2023-04-21T11:53:47.537" v="121"/>
          <ac:spMkLst>
            <pc:docMk/>
            <pc:sldMk cId="1823716900" sldId="286"/>
            <ac:spMk id="15" creationId="{00000000-0000-0000-0000-000000000000}"/>
          </ac:spMkLst>
        </pc:spChg>
      </pc:sldChg>
      <pc:sldChg chg="addSp modSp mod">
        <pc:chgData name="Gallese - Nobile, Chiara" userId="27c5acfd-85ae-4295-8acd-2c4340c11b45" providerId="ADAL" clId="{D1B24D58-4EFD-4E20-9DA4-86125892907C}" dt="2023-04-21T11:54:18.935" v="124"/>
        <pc:sldMkLst>
          <pc:docMk/>
          <pc:sldMk cId="3770092986" sldId="287"/>
        </pc:sldMkLst>
        <pc:spChg chg="add mod">
          <ac:chgData name="Gallese - Nobile, Chiara" userId="27c5acfd-85ae-4295-8acd-2c4340c11b45" providerId="ADAL" clId="{D1B24D58-4EFD-4E20-9DA4-86125892907C}" dt="2023-04-21T11:54:18.935" v="124"/>
          <ac:spMkLst>
            <pc:docMk/>
            <pc:sldMk cId="3770092986" sldId="287"/>
            <ac:spMk id="5" creationId="{00000000-0000-0000-0000-000000000000}"/>
          </ac:spMkLst>
        </pc:spChg>
        <pc:spChg chg="mod">
          <ac:chgData name="Gallese - Nobile, Chiara" userId="27c5acfd-85ae-4295-8acd-2c4340c11b45" providerId="ADAL" clId="{D1B24D58-4EFD-4E20-9DA4-86125892907C}" dt="2023-04-21T11:53:47.537" v="121"/>
          <ac:spMkLst>
            <pc:docMk/>
            <pc:sldMk cId="3770092986" sldId="287"/>
            <ac:spMk id="6" creationId="{00000000-0000-0000-0000-000000000000}"/>
          </ac:spMkLst>
        </pc:spChg>
        <pc:spChg chg="mod">
          <ac:chgData name="Gallese - Nobile, Chiara" userId="27c5acfd-85ae-4295-8acd-2c4340c11b45" providerId="ADAL" clId="{D1B24D58-4EFD-4E20-9DA4-86125892907C}" dt="2023-04-21T11:53:47.537" v="121"/>
          <ac:spMkLst>
            <pc:docMk/>
            <pc:sldMk cId="3770092986" sldId="287"/>
            <ac:spMk id="15" creationId="{00000000-0000-0000-0000-000000000000}"/>
          </ac:spMkLst>
        </pc:spChg>
      </pc:sldChg>
      <pc:sldChg chg="addSp modSp modTransition">
        <pc:chgData name="Gallese - Nobile, Chiara" userId="27c5acfd-85ae-4295-8acd-2c4340c11b45" providerId="ADAL" clId="{D1B24D58-4EFD-4E20-9DA4-86125892907C}" dt="2023-04-21T11:54:18.935" v="124"/>
        <pc:sldMkLst>
          <pc:docMk/>
          <pc:sldMk cId="1248431712" sldId="289"/>
        </pc:sldMkLst>
        <pc:spChg chg="add mod">
          <ac:chgData name="Gallese - Nobile, Chiara" userId="27c5acfd-85ae-4295-8acd-2c4340c11b45" providerId="ADAL" clId="{D1B24D58-4EFD-4E20-9DA4-86125892907C}" dt="2023-04-21T11:54:18.935" v="124"/>
          <ac:spMkLst>
            <pc:docMk/>
            <pc:sldMk cId="1248431712" sldId="289"/>
            <ac:spMk id="5" creationId="{00000000-0000-0000-0000-000000000000}"/>
          </ac:spMkLst>
        </pc:spChg>
        <pc:spChg chg="mod">
          <ac:chgData name="Gallese - Nobile, Chiara" userId="27c5acfd-85ae-4295-8acd-2c4340c11b45" providerId="ADAL" clId="{D1B24D58-4EFD-4E20-9DA4-86125892907C}" dt="2023-04-21T11:53:47.537" v="121"/>
          <ac:spMkLst>
            <pc:docMk/>
            <pc:sldMk cId="1248431712" sldId="289"/>
            <ac:spMk id="6" creationId="{00000000-0000-0000-0000-000000000000}"/>
          </ac:spMkLst>
        </pc:spChg>
        <pc:spChg chg="mod">
          <ac:chgData name="Gallese - Nobile, Chiara" userId="27c5acfd-85ae-4295-8acd-2c4340c11b45" providerId="ADAL" clId="{D1B24D58-4EFD-4E20-9DA4-86125892907C}" dt="2023-04-21T11:53:47.537" v="121"/>
          <ac:spMkLst>
            <pc:docMk/>
            <pc:sldMk cId="1248431712" sldId="289"/>
            <ac:spMk id="9" creationId="{00000000-0000-0000-0000-000000000000}"/>
          </ac:spMkLst>
        </pc:spChg>
      </pc:sldChg>
      <pc:sldChg chg="addSp modSp mod">
        <pc:chgData name="Gallese - Nobile, Chiara" userId="27c5acfd-85ae-4295-8acd-2c4340c11b45" providerId="ADAL" clId="{D1B24D58-4EFD-4E20-9DA4-86125892907C}" dt="2023-04-21T11:54:18.935" v="124"/>
        <pc:sldMkLst>
          <pc:docMk/>
          <pc:sldMk cId="2598022144" sldId="290"/>
        </pc:sldMkLst>
        <pc:spChg chg="add mod">
          <ac:chgData name="Gallese - Nobile, Chiara" userId="27c5acfd-85ae-4295-8acd-2c4340c11b45" providerId="ADAL" clId="{D1B24D58-4EFD-4E20-9DA4-86125892907C}" dt="2023-04-21T11:54:18.935" v="124"/>
          <ac:spMkLst>
            <pc:docMk/>
            <pc:sldMk cId="2598022144" sldId="290"/>
            <ac:spMk id="5" creationId="{00000000-0000-0000-0000-000000000000}"/>
          </ac:spMkLst>
        </pc:spChg>
        <pc:spChg chg="mod">
          <ac:chgData name="Gallese - Nobile, Chiara" userId="27c5acfd-85ae-4295-8acd-2c4340c11b45" providerId="ADAL" clId="{D1B24D58-4EFD-4E20-9DA4-86125892907C}" dt="2023-04-21T11:53:47.537" v="121"/>
          <ac:spMkLst>
            <pc:docMk/>
            <pc:sldMk cId="2598022144" sldId="290"/>
            <ac:spMk id="6" creationId="{00000000-0000-0000-0000-000000000000}"/>
          </ac:spMkLst>
        </pc:spChg>
        <pc:spChg chg="mod">
          <ac:chgData name="Gallese - Nobile, Chiara" userId="27c5acfd-85ae-4295-8acd-2c4340c11b45" providerId="ADAL" clId="{D1B24D58-4EFD-4E20-9DA4-86125892907C}" dt="2023-04-21T11:53:47.537" v="121"/>
          <ac:spMkLst>
            <pc:docMk/>
            <pc:sldMk cId="2598022144" sldId="290"/>
            <ac:spMk id="15" creationId="{00000000-0000-0000-0000-000000000000}"/>
          </ac:spMkLst>
        </pc:spChg>
      </pc:sldChg>
      <pc:sldChg chg="addSp modSp mod">
        <pc:chgData name="Gallese - Nobile, Chiara" userId="27c5acfd-85ae-4295-8acd-2c4340c11b45" providerId="ADAL" clId="{D1B24D58-4EFD-4E20-9DA4-86125892907C}" dt="2023-04-21T11:54:18.935" v="124"/>
        <pc:sldMkLst>
          <pc:docMk/>
          <pc:sldMk cId="4013460410" sldId="295"/>
        </pc:sldMkLst>
        <pc:spChg chg="add mod">
          <ac:chgData name="Gallese - Nobile, Chiara" userId="27c5acfd-85ae-4295-8acd-2c4340c11b45" providerId="ADAL" clId="{D1B24D58-4EFD-4E20-9DA4-86125892907C}" dt="2023-04-21T11:54:18.935" v="124"/>
          <ac:spMkLst>
            <pc:docMk/>
            <pc:sldMk cId="4013460410" sldId="295"/>
            <ac:spMk id="5" creationId="{00000000-0000-0000-0000-000000000000}"/>
          </ac:spMkLst>
        </pc:spChg>
        <pc:spChg chg="mod">
          <ac:chgData name="Gallese - Nobile, Chiara" userId="27c5acfd-85ae-4295-8acd-2c4340c11b45" providerId="ADAL" clId="{D1B24D58-4EFD-4E20-9DA4-86125892907C}" dt="2023-04-21T11:53:47.537" v="121"/>
          <ac:spMkLst>
            <pc:docMk/>
            <pc:sldMk cId="4013460410" sldId="295"/>
            <ac:spMk id="6" creationId="{00000000-0000-0000-0000-000000000000}"/>
          </ac:spMkLst>
        </pc:spChg>
        <pc:spChg chg="mod">
          <ac:chgData name="Gallese - Nobile, Chiara" userId="27c5acfd-85ae-4295-8acd-2c4340c11b45" providerId="ADAL" clId="{D1B24D58-4EFD-4E20-9DA4-86125892907C}" dt="2023-04-21T11:53:47.537" v="121"/>
          <ac:spMkLst>
            <pc:docMk/>
            <pc:sldMk cId="4013460410" sldId="295"/>
            <ac:spMk id="9" creationId="{00000000-0000-0000-0000-000000000000}"/>
          </ac:spMkLst>
        </pc:spChg>
      </pc:sldChg>
      <pc:sldChg chg="addSp modSp mod modTransition">
        <pc:chgData name="Gallese - Nobile, Chiara" userId="27c5acfd-85ae-4295-8acd-2c4340c11b45" providerId="ADAL" clId="{D1B24D58-4EFD-4E20-9DA4-86125892907C}" dt="2023-05-03T07:22:46.822" v="170" actId="167"/>
        <pc:sldMkLst>
          <pc:docMk/>
          <pc:sldMk cId="215482735" sldId="296"/>
        </pc:sldMkLst>
        <pc:spChg chg="ord">
          <ac:chgData name="Gallese - Nobile, Chiara" userId="27c5acfd-85ae-4295-8acd-2c4340c11b45" providerId="ADAL" clId="{D1B24D58-4EFD-4E20-9DA4-86125892907C}" dt="2023-05-03T07:22:46.822" v="170" actId="167"/>
          <ac:spMkLst>
            <pc:docMk/>
            <pc:sldMk cId="215482735" sldId="296"/>
            <ac:spMk id="2" creationId="{8C81A0E7-1B5E-D148-4BD3-D1B4C748CE8B}"/>
          </ac:spMkLst>
        </pc:spChg>
        <pc:spChg chg="add">
          <ac:chgData name="Gallese - Nobile, Chiara" userId="27c5acfd-85ae-4295-8acd-2c4340c11b45" providerId="ADAL" clId="{D1B24D58-4EFD-4E20-9DA4-86125892907C}" dt="2023-04-21T11:54:18.935" v="124"/>
          <ac:spMkLst>
            <pc:docMk/>
            <pc:sldMk cId="215482735" sldId="296"/>
            <ac:spMk id="4" creationId="{9022DA67-50F3-4BB4-93AD-88B117180D21}"/>
          </ac:spMkLst>
        </pc:spChg>
        <pc:spChg chg="mod">
          <ac:chgData name="Gallese - Nobile, Chiara" userId="27c5acfd-85ae-4295-8acd-2c4340c11b45" providerId="ADAL" clId="{D1B24D58-4EFD-4E20-9DA4-86125892907C}" dt="2023-04-21T11:53:47.537" v="121"/>
          <ac:spMkLst>
            <pc:docMk/>
            <pc:sldMk cId="215482735" sldId="296"/>
            <ac:spMk id="5" creationId="{8BAA3049-C086-410D-AB7E-7BB8B0E2F735}"/>
          </ac:spMkLst>
        </pc:spChg>
      </pc:sldChg>
      <pc:sldChg chg="addSp modSp mod">
        <pc:chgData name="Gallese - Nobile, Chiara" userId="27c5acfd-85ae-4295-8acd-2c4340c11b45" providerId="ADAL" clId="{D1B24D58-4EFD-4E20-9DA4-86125892907C}" dt="2023-04-21T11:54:18.935" v="124"/>
        <pc:sldMkLst>
          <pc:docMk/>
          <pc:sldMk cId="935180013" sldId="301"/>
        </pc:sldMkLst>
        <pc:spChg chg="add mod">
          <ac:chgData name="Gallese - Nobile, Chiara" userId="27c5acfd-85ae-4295-8acd-2c4340c11b45" providerId="ADAL" clId="{D1B24D58-4EFD-4E20-9DA4-86125892907C}" dt="2023-04-21T11:54:18.935" v="124"/>
          <ac:spMkLst>
            <pc:docMk/>
            <pc:sldMk cId="935180013" sldId="301"/>
            <ac:spMk id="5" creationId="{00000000-0000-0000-0000-000000000000}"/>
          </ac:spMkLst>
        </pc:spChg>
        <pc:spChg chg="mod">
          <ac:chgData name="Gallese - Nobile, Chiara" userId="27c5acfd-85ae-4295-8acd-2c4340c11b45" providerId="ADAL" clId="{D1B24D58-4EFD-4E20-9DA4-86125892907C}" dt="2023-04-21T11:53:47.537" v="121"/>
          <ac:spMkLst>
            <pc:docMk/>
            <pc:sldMk cId="935180013" sldId="301"/>
            <ac:spMk id="6" creationId="{00000000-0000-0000-0000-000000000000}"/>
          </ac:spMkLst>
        </pc:spChg>
        <pc:spChg chg="mod">
          <ac:chgData name="Gallese - Nobile, Chiara" userId="27c5acfd-85ae-4295-8acd-2c4340c11b45" providerId="ADAL" clId="{D1B24D58-4EFD-4E20-9DA4-86125892907C}" dt="2023-04-21T11:53:47.537" v="121"/>
          <ac:spMkLst>
            <pc:docMk/>
            <pc:sldMk cId="935180013" sldId="301"/>
            <ac:spMk id="9" creationId="{00000000-0000-0000-0000-000000000000}"/>
          </ac:spMkLst>
        </pc:spChg>
        <pc:spChg chg="mod">
          <ac:chgData name="Gallese - Nobile, Chiara" userId="27c5acfd-85ae-4295-8acd-2c4340c11b45" providerId="ADAL" clId="{D1B24D58-4EFD-4E20-9DA4-86125892907C}" dt="2023-04-21T11:53:47.537" v="121"/>
          <ac:spMkLst>
            <pc:docMk/>
            <pc:sldMk cId="935180013" sldId="301"/>
            <ac:spMk id="15" creationId="{00000000-0000-0000-0000-000000000000}"/>
          </ac:spMkLst>
        </pc:spChg>
      </pc:sldChg>
      <pc:sldChg chg="addSp">
        <pc:chgData name="Gallese - Nobile, Chiara" userId="27c5acfd-85ae-4295-8acd-2c4340c11b45" providerId="ADAL" clId="{D1B24D58-4EFD-4E20-9DA4-86125892907C}" dt="2023-04-21T11:54:18.935" v="124"/>
        <pc:sldMkLst>
          <pc:docMk/>
          <pc:sldMk cId="3294342728" sldId="308"/>
        </pc:sldMkLst>
        <pc:spChg chg="add">
          <ac:chgData name="Gallese - Nobile, Chiara" userId="27c5acfd-85ae-4295-8acd-2c4340c11b45" providerId="ADAL" clId="{D1B24D58-4EFD-4E20-9DA4-86125892907C}" dt="2023-04-21T11:54:18.935" v="124"/>
          <ac:spMkLst>
            <pc:docMk/>
            <pc:sldMk cId="3294342728" sldId="308"/>
            <ac:spMk id="3" creationId="{95E5CD03-72E7-E879-81F0-B73B05263861}"/>
          </ac:spMkLst>
        </pc:spChg>
      </pc:sldChg>
      <pc:sldChg chg="addSp">
        <pc:chgData name="Gallese - Nobile, Chiara" userId="27c5acfd-85ae-4295-8acd-2c4340c11b45" providerId="ADAL" clId="{D1B24D58-4EFD-4E20-9DA4-86125892907C}" dt="2023-04-21T11:54:18.935" v="124"/>
        <pc:sldMkLst>
          <pc:docMk/>
          <pc:sldMk cId="2291162069" sldId="309"/>
        </pc:sldMkLst>
        <pc:spChg chg="add">
          <ac:chgData name="Gallese - Nobile, Chiara" userId="27c5acfd-85ae-4295-8acd-2c4340c11b45" providerId="ADAL" clId="{D1B24D58-4EFD-4E20-9DA4-86125892907C}" dt="2023-04-21T11:54:18.935" v="124"/>
          <ac:spMkLst>
            <pc:docMk/>
            <pc:sldMk cId="2291162069" sldId="309"/>
            <ac:spMk id="3" creationId="{26536EF8-7120-FFE5-167E-A31125D6E173}"/>
          </ac:spMkLst>
        </pc:spChg>
      </pc:sldChg>
      <pc:sldChg chg="addSp modSp">
        <pc:chgData name="Gallese - Nobile, Chiara" userId="27c5acfd-85ae-4295-8acd-2c4340c11b45" providerId="ADAL" clId="{D1B24D58-4EFD-4E20-9DA4-86125892907C}" dt="2023-04-21T11:54:18.935" v="124"/>
        <pc:sldMkLst>
          <pc:docMk/>
          <pc:sldMk cId="44486477" sldId="312"/>
        </pc:sldMkLst>
        <pc:spChg chg="add mod">
          <ac:chgData name="Gallese - Nobile, Chiara" userId="27c5acfd-85ae-4295-8acd-2c4340c11b45" providerId="ADAL" clId="{D1B24D58-4EFD-4E20-9DA4-86125892907C}" dt="2023-04-21T11:54:18.935" v="124"/>
          <ac:spMkLst>
            <pc:docMk/>
            <pc:sldMk cId="44486477" sldId="312"/>
            <ac:spMk id="5" creationId="{00000000-0000-0000-0000-000000000000}"/>
          </ac:spMkLst>
        </pc:spChg>
        <pc:spChg chg="mod">
          <ac:chgData name="Gallese - Nobile, Chiara" userId="27c5acfd-85ae-4295-8acd-2c4340c11b45" providerId="ADAL" clId="{D1B24D58-4EFD-4E20-9DA4-86125892907C}" dt="2023-04-21T11:53:47.537" v="121"/>
          <ac:spMkLst>
            <pc:docMk/>
            <pc:sldMk cId="44486477" sldId="312"/>
            <ac:spMk id="6" creationId="{00000000-0000-0000-0000-000000000000}"/>
          </ac:spMkLst>
        </pc:spChg>
        <pc:spChg chg="mod">
          <ac:chgData name="Gallese - Nobile, Chiara" userId="27c5acfd-85ae-4295-8acd-2c4340c11b45" providerId="ADAL" clId="{D1B24D58-4EFD-4E20-9DA4-86125892907C}" dt="2023-04-21T11:53:47.537" v="121"/>
          <ac:spMkLst>
            <pc:docMk/>
            <pc:sldMk cId="44486477" sldId="312"/>
            <ac:spMk id="9" creationId="{00000000-0000-0000-0000-000000000000}"/>
          </ac:spMkLst>
        </pc:spChg>
      </pc:sldChg>
      <pc:sldChg chg="addSp modSp">
        <pc:chgData name="Gallese - Nobile, Chiara" userId="27c5acfd-85ae-4295-8acd-2c4340c11b45" providerId="ADAL" clId="{D1B24D58-4EFD-4E20-9DA4-86125892907C}" dt="2023-04-21T11:54:18.935" v="124"/>
        <pc:sldMkLst>
          <pc:docMk/>
          <pc:sldMk cId="562506450" sldId="313"/>
        </pc:sldMkLst>
        <pc:spChg chg="add mod">
          <ac:chgData name="Gallese - Nobile, Chiara" userId="27c5acfd-85ae-4295-8acd-2c4340c11b45" providerId="ADAL" clId="{D1B24D58-4EFD-4E20-9DA4-86125892907C}" dt="2023-04-21T11:54:18.935" v="124"/>
          <ac:spMkLst>
            <pc:docMk/>
            <pc:sldMk cId="562506450" sldId="313"/>
            <ac:spMk id="5" creationId="{00000000-0000-0000-0000-000000000000}"/>
          </ac:spMkLst>
        </pc:spChg>
        <pc:spChg chg="mod">
          <ac:chgData name="Gallese - Nobile, Chiara" userId="27c5acfd-85ae-4295-8acd-2c4340c11b45" providerId="ADAL" clId="{D1B24D58-4EFD-4E20-9DA4-86125892907C}" dt="2023-04-21T11:53:47.537" v="121"/>
          <ac:spMkLst>
            <pc:docMk/>
            <pc:sldMk cId="562506450" sldId="313"/>
            <ac:spMk id="6" creationId="{00000000-0000-0000-0000-000000000000}"/>
          </ac:spMkLst>
        </pc:spChg>
        <pc:spChg chg="mod">
          <ac:chgData name="Gallese - Nobile, Chiara" userId="27c5acfd-85ae-4295-8acd-2c4340c11b45" providerId="ADAL" clId="{D1B24D58-4EFD-4E20-9DA4-86125892907C}" dt="2023-04-21T11:53:47.537" v="121"/>
          <ac:spMkLst>
            <pc:docMk/>
            <pc:sldMk cId="562506450" sldId="313"/>
            <ac:spMk id="9" creationId="{00000000-0000-0000-0000-000000000000}"/>
          </ac:spMkLst>
        </pc:spChg>
      </pc:sldChg>
      <pc:sldChg chg="addSp modSp mod">
        <pc:chgData name="Gallese - Nobile, Chiara" userId="27c5acfd-85ae-4295-8acd-2c4340c11b45" providerId="ADAL" clId="{D1B24D58-4EFD-4E20-9DA4-86125892907C}" dt="2023-04-21T11:54:18.935" v="124"/>
        <pc:sldMkLst>
          <pc:docMk/>
          <pc:sldMk cId="2022551937" sldId="314"/>
        </pc:sldMkLst>
        <pc:spChg chg="add mod">
          <ac:chgData name="Gallese - Nobile, Chiara" userId="27c5acfd-85ae-4295-8acd-2c4340c11b45" providerId="ADAL" clId="{D1B24D58-4EFD-4E20-9DA4-86125892907C}" dt="2023-04-21T11:54:18.935" v="124"/>
          <ac:spMkLst>
            <pc:docMk/>
            <pc:sldMk cId="2022551937" sldId="314"/>
            <ac:spMk id="5" creationId="{00000000-0000-0000-0000-000000000000}"/>
          </ac:spMkLst>
        </pc:spChg>
        <pc:spChg chg="mod">
          <ac:chgData name="Gallese - Nobile, Chiara" userId="27c5acfd-85ae-4295-8acd-2c4340c11b45" providerId="ADAL" clId="{D1B24D58-4EFD-4E20-9DA4-86125892907C}" dt="2023-04-21T11:53:47.537" v="121"/>
          <ac:spMkLst>
            <pc:docMk/>
            <pc:sldMk cId="2022551937" sldId="314"/>
            <ac:spMk id="6" creationId="{00000000-0000-0000-0000-000000000000}"/>
          </ac:spMkLst>
        </pc:spChg>
        <pc:spChg chg="mod">
          <ac:chgData name="Gallese - Nobile, Chiara" userId="27c5acfd-85ae-4295-8acd-2c4340c11b45" providerId="ADAL" clId="{D1B24D58-4EFD-4E20-9DA4-86125892907C}" dt="2023-04-21T11:53:47.537" v="121"/>
          <ac:spMkLst>
            <pc:docMk/>
            <pc:sldMk cId="2022551937" sldId="314"/>
            <ac:spMk id="15" creationId="{00000000-0000-0000-0000-000000000000}"/>
          </ac:spMkLst>
        </pc:spChg>
      </pc:sldChg>
      <pc:sldChg chg="addSp modSp mod">
        <pc:chgData name="Gallese - Nobile, Chiara" userId="27c5acfd-85ae-4295-8acd-2c4340c11b45" providerId="ADAL" clId="{D1B24D58-4EFD-4E20-9DA4-86125892907C}" dt="2023-04-21T11:54:18.935" v="124"/>
        <pc:sldMkLst>
          <pc:docMk/>
          <pc:sldMk cId="3394318146" sldId="315"/>
        </pc:sldMkLst>
        <pc:spChg chg="add mod">
          <ac:chgData name="Gallese - Nobile, Chiara" userId="27c5acfd-85ae-4295-8acd-2c4340c11b45" providerId="ADAL" clId="{D1B24D58-4EFD-4E20-9DA4-86125892907C}" dt="2023-04-21T11:54:18.935" v="124"/>
          <ac:spMkLst>
            <pc:docMk/>
            <pc:sldMk cId="3394318146" sldId="315"/>
            <ac:spMk id="5" creationId="{00000000-0000-0000-0000-000000000000}"/>
          </ac:spMkLst>
        </pc:spChg>
        <pc:spChg chg="mod">
          <ac:chgData name="Gallese - Nobile, Chiara" userId="27c5acfd-85ae-4295-8acd-2c4340c11b45" providerId="ADAL" clId="{D1B24D58-4EFD-4E20-9DA4-86125892907C}" dt="2023-04-21T11:53:47.537" v="121"/>
          <ac:spMkLst>
            <pc:docMk/>
            <pc:sldMk cId="3394318146" sldId="315"/>
            <ac:spMk id="6" creationId="{00000000-0000-0000-0000-000000000000}"/>
          </ac:spMkLst>
        </pc:spChg>
        <pc:spChg chg="mod">
          <ac:chgData name="Gallese - Nobile, Chiara" userId="27c5acfd-85ae-4295-8acd-2c4340c11b45" providerId="ADAL" clId="{D1B24D58-4EFD-4E20-9DA4-86125892907C}" dt="2023-04-21T11:53:47.537" v="121"/>
          <ac:spMkLst>
            <pc:docMk/>
            <pc:sldMk cId="3394318146" sldId="315"/>
            <ac:spMk id="9" creationId="{00000000-0000-0000-0000-000000000000}"/>
          </ac:spMkLst>
        </pc:spChg>
        <pc:spChg chg="mod">
          <ac:chgData name="Gallese - Nobile, Chiara" userId="27c5acfd-85ae-4295-8acd-2c4340c11b45" providerId="ADAL" clId="{D1B24D58-4EFD-4E20-9DA4-86125892907C}" dt="2023-04-21T11:53:47.537" v="121"/>
          <ac:spMkLst>
            <pc:docMk/>
            <pc:sldMk cId="3394318146" sldId="315"/>
            <ac:spMk id="15" creationId="{00000000-0000-0000-0000-000000000000}"/>
          </ac:spMkLst>
        </pc:spChg>
      </pc:sldChg>
      <pc:sldChg chg="addSp modSp modTransition">
        <pc:chgData name="Gallese - Nobile, Chiara" userId="27c5acfd-85ae-4295-8acd-2c4340c11b45" providerId="ADAL" clId="{D1B24D58-4EFD-4E20-9DA4-86125892907C}" dt="2023-04-21T11:54:18.935" v="124"/>
        <pc:sldMkLst>
          <pc:docMk/>
          <pc:sldMk cId="4209322005" sldId="316"/>
        </pc:sldMkLst>
        <pc:spChg chg="add mod">
          <ac:chgData name="Gallese - Nobile, Chiara" userId="27c5acfd-85ae-4295-8acd-2c4340c11b45" providerId="ADAL" clId="{D1B24D58-4EFD-4E20-9DA4-86125892907C}" dt="2023-04-21T11:54:18.935" v="124"/>
          <ac:spMkLst>
            <pc:docMk/>
            <pc:sldMk cId="4209322005" sldId="316"/>
            <ac:spMk id="3" creationId="{E48DF711-709F-0659-D880-6D595F4C179B}"/>
          </ac:spMkLst>
        </pc:spChg>
        <pc:spChg chg="mod">
          <ac:chgData name="Gallese - Nobile, Chiara" userId="27c5acfd-85ae-4295-8acd-2c4340c11b45" providerId="ADAL" clId="{D1B24D58-4EFD-4E20-9DA4-86125892907C}" dt="2023-04-21T11:53:47.537" v="121"/>
          <ac:spMkLst>
            <pc:docMk/>
            <pc:sldMk cId="4209322005" sldId="316"/>
            <ac:spMk id="4" creationId="{3DD6F943-DC24-2A56-D278-02B19858F34D}"/>
          </ac:spMkLst>
        </pc:spChg>
      </pc:sldChg>
      <pc:sldChg chg="addSp">
        <pc:chgData name="Gallese - Nobile, Chiara" userId="27c5acfd-85ae-4295-8acd-2c4340c11b45" providerId="ADAL" clId="{D1B24D58-4EFD-4E20-9DA4-86125892907C}" dt="2023-04-21T11:54:18.935" v="124"/>
        <pc:sldMkLst>
          <pc:docMk/>
          <pc:sldMk cId="3352155868" sldId="317"/>
        </pc:sldMkLst>
        <pc:spChg chg="add">
          <ac:chgData name="Gallese - Nobile, Chiara" userId="27c5acfd-85ae-4295-8acd-2c4340c11b45" providerId="ADAL" clId="{D1B24D58-4EFD-4E20-9DA4-86125892907C}" dt="2023-04-21T11:54:18.935" v="124"/>
          <ac:spMkLst>
            <pc:docMk/>
            <pc:sldMk cId="3352155868" sldId="317"/>
            <ac:spMk id="6" creationId="{652B9603-E163-158E-D657-B52D383511F2}"/>
          </ac:spMkLst>
        </pc:spChg>
      </pc:sldChg>
      <pc:sldChg chg="addSp modSp mod">
        <pc:chgData name="Gallese - Nobile, Chiara" userId="27c5acfd-85ae-4295-8acd-2c4340c11b45" providerId="ADAL" clId="{D1B24D58-4EFD-4E20-9DA4-86125892907C}" dt="2023-04-21T11:54:18.935" v="124"/>
        <pc:sldMkLst>
          <pc:docMk/>
          <pc:sldMk cId="3501347425" sldId="318"/>
        </pc:sldMkLst>
        <pc:spChg chg="mod">
          <ac:chgData name="Gallese - Nobile, Chiara" userId="27c5acfd-85ae-4295-8acd-2c4340c11b45" providerId="ADAL" clId="{D1B24D58-4EFD-4E20-9DA4-86125892907C}" dt="2023-04-21T11:53:47.537" v="121"/>
          <ac:spMkLst>
            <pc:docMk/>
            <pc:sldMk cId="3501347425" sldId="318"/>
            <ac:spMk id="2" creationId="{0F87E73C-2B1A-4602-BFBE-CFE1E55D9B38}"/>
          </ac:spMkLst>
        </pc:spChg>
        <pc:spChg chg="add mod">
          <ac:chgData name="Gallese - Nobile, Chiara" userId="27c5acfd-85ae-4295-8acd-2c4340c11b45" providerId="ADAL" clId="{D1B24D58-4EFD-4E20-9DA4-86125892907C}" dt="2023-04-21T11:54:18.935" v="124"/>
          <ac:spMkLst>
            <pc:docMk/>
            <pc:sldMk cId="3501347425" sldId="318"/>
            <ac:spMk id="7" creationId="{55C1E163-13C1-389F-A7B2-3CB53A32D3D4}"/>
          </ac:spMkLst>
        </pc:spChg>
        <pc:spChg chg="mod">
          <ac:chgData name="Gallese - Nobile, Chiara" userId="27c5acfd-85ae-4295-8acd-2c4340c11b45" providerId="ADAL" clId="{D1B24D58-4EFD-4E20-9DA4-86125892907C}" dt="2023-04-21T11:53:47.537" v="121"/>
          <ac:spMkLst>
            <pc:docMk/>
            <pc:sldMk cId="3501347425" sldId="318"/>
            <ac:spMk id="8" creationId="{51A221E2-AC0E-4B3B-0357-194DE2A13489}"/>
          </ac:spMkLst>
        </pc:spChg>
      </pc:sldChg>
      <pc:sldChg chg="addSp">
        <pc:chgData name="Gallese - Nobile, Chiara" userId="27c5acfd-85ae-4295-8acd-2c4340c11b45" providerId="ADAL" clId="{D1B24D58-4EFD-4E20-9DA4-86125892907C}" dt="2023-04-21T11:54:18.935" v="124"/>
        <pc:sldMkLst>
          <pc:docMk/>
          <pc:sldMk cId="1986289557" sldId="320"/>
        </pc:sldMkLst>
        <pc:spChg chg="add">
          <ac:chgData name="Gallese - Nobile, Chiara" userId="27c5acfd-85ae-4295-8acd-2c4340c11b45" providerId="ADAL" clId="{D1B24D58-4EFD-4E20-9DA4-86125892907C}" dt="2023-04-21T11:54:18.935" v="124"/>
          <ac:spMkLst>
            <pc:docMk/>
            <pc:sldMk cId="1986289557" sldId="320"/>
            <ac:spMk id="3" creationId="{FB2634A8-0405-F4F5-505B-70D2C1CC4F88}"/>
          </ac:spMkLst>
        </pc:spChg>
      </pc:sldChg>
      <pc:sldChg chg="addSp modSp">
        <pc:chgData name="Gallese - Nobile, Chiara" userId="27c5acfd-85ae-4295-8acd-2c4340c11b45" providerId="ADAL" clId="{D1B24D58-4EFD-4E20-9DA4-86125892907C}" dt="2023-05-03T07:19:23.163" v="163"/>
        <pc:sldMkLst>
          <pc:docMk/>
          <pc:sldMk cId="1698165581" sldId="326"/>
        </pc:sldMkLst>
        <pc:spChg chg="add">
          <ac:chgData name="Gallese - Nobile, Chiara" userId="27c5acfd-85ae-4295-8acd-2c4340c11b45" providerId="ADAL" clId="{D1B24D58-4EFD-4E20-9DA4-86125892907C}" dt="2023-04-21T11:54:18.935" v="124"/>
          <ac:spMkLst>
            <pc:docMk/>
            <pc:sldMk cId="1698165581" sldId="326"/>
            <ac:spMk id="4" creationId="{99649E51-53BB-63A3-D265-89ACD59B10D5}"/>
          </ac:spMkLst>
        </pc:spChg>
        <pc:graphicFrameChg chg="mod">
          <ac:chgData name="Gallese - Nobile, Chiara" userId="27c5acfd-85ae-4295-8acd-2c4340c11b45" providerId="ADAL" clId="{D1B24D58-4EFD-4E20-9DA4-86125892907C}" dt="2023-05-03T07:19:23.163" v="163"/>
          <ac:graphicFrameMkLst>
            <pc:docMk/>
            <pc:sldMk cId="1698165581" sldId="326"/>
            <ac:graphicFrameMk id="5" creationId="{1D603112-CC18-4B11-BA20-687169C5A5A9}"/>
          </ac:graphicFrameMkLst>
        </pc:graphicFrameChg>
      </pc:sldChg>
      <pc:sldChg chg="addSp modSp mod modTransition">
        <pc:chgData name="Gallese - Nobile, Chiara" userId="27c5acfd-85ae-4295-8acd-2c4340c11b45" providerId="ADAL" clId="{D1B24D58-4EFD-4E20-9DA4-86125892907C}" dt="2023-04-21T11:54:18.935" v="124"/>
        <pc:sldMkLst>
          <pc:docMk/>
          <pc:sldMk cId="659877309" sldId="329"/>
        </pc:sldMkLst>
        <pc:spChg chg="mod">
          <ac:chgData name="Gallese - Nobile, Chiara" userId="27c5acfd-85ae-4295-8acd-2c4340c11b45" providerId="ADAL" clId="{D1B24D58-4EFD-4E20-9DA4-86125892907C}" dt="2023-04-21T11:53:47.537" v="121"/>
          <ac:spMkLst>
            <pc:docMk/>
            <pc:sldMk cId="659877309" sldId="329"/>
            <ac:spMk id="3" creationId="{86580415-3278-4DB7-994D-AEC8F057BE40}"/>
          </ac:spMkLst>
        </pc:spChg>
        <pc:spChg chg="add mod">
          <ac:chgData name="Gallese - Nobile, Chiara" userId="27c5acfd-85ae-4295-8acd-2c4340c11b45" providerId="ADAL" clId="{D1B24D58-4EFD-4E20-9DA4-86125892907C}" dt="2023-04-21T11:54:18.935" v="124"/>
          <ac:spMkLst>
            <pc:docMk/>
            <pc:sldMk cId="659877309" sldId="329"/>
            <ac:spMk id="4" creationId="{3AC71723-C6A9-48C7-8F39-1EB586D428CF}"/>
          </ac:spMkLst>
        </pc:spChg>
        <pc:spChg chg="mod">
          <ac:chgData name="Gallese - Nobile, Chiara" userId="27c5acfd-85ae-4295-8acd-2c4340c11b45" providerId="ADAL" clId="{D1B24D58-4EFD-4E20-9DA4-86125892907C}" dt="2023-04-21T11:53:47.537" v="121"/>
          <ac:spMkLst>
            <pc:docMk/>
            <pc:sldMk cId="659877309" sldId="329"/>
            <ac:spMk id="5" creationId="{6C4D610C-5D3C-457A-B226-20352F7616C4}"/>
          </ac:spMkLst>
        </pc:spChg>
      </pc:sldChg>
      <pc:sldChg chg="addSp modSp mod modTransition">
        <pc:chgData name="Gallese - Nobile, Chiara" userId="27c5acfd-85ae-4295-8acd-2c4340c11b45" providerId="ADAL" clId="{D1B24D58-4EFD-4E20-9DA4-86125892907C}" dt="2023-04-21T13:04:35.575" v="134" actId="20577"/>
        <pc:sldMkLst>
          <pc:docMk/>
          <pc:sldMk cId="2576657050" sldId="330"/>
        </pc:sldMkLst>
        <pc:spChg chg="mod">
          <ac:chgData name="Gallese - Nobile, Chiara" userId="27c5acfd-85ae-4295-8acd-2c4340c11b45" providerId="ADAL" clId="{D1B24D58-4EFD-4E20-9DA4-86125892907C}" dt="2023-04-21T13:04:35.575" v="134" actId="20577"/>
          <ac:spMkLst>
            <pc:docMk/>
            <pc:sldMk cId="2576657050" sldId="330"/>
            <ac:spMk id="3" creationId="{6956FA03-8539-4167-A7A7-CFBF87143DAA}"/>
          </ac:spMkLst>
        </pc:spChg>
        <pc:spChg chg="add mod">
          <ac:chgData name="Gallese - Nobile, Chiara" userId="27c5acfd-85ae-4295-8acd-2c4340c11b45" providerId="ADAL" clId="{D1B24D58-4EFD-4E20-9DA4-86125892907C}" dt="2023-04-21T11:54:18.935" v="124"/>
          <ac:spMkLst>
            <pc:docMk/>
            <pc:sldMk cId="2576657050" sldId="330"/>
            <ac:spMk id="4" creationId="{19F4B6C4-142A-4CF8-B410-8CBF0927C37C}"/>
          </ac:spMkLst>
        </pc:spChg>
        <pc:spChg chg="mod">
          <ac:chgData name="Gallese - Nobile, Chiara" userId="27c5acfd-85ae-4295-8acd-2c4340c11b45" providerId="ADAL" clId="{D1B24D58-4EFD-4E20-9DA4-86125892907C}" dt="2023-04-21T11:53:47.537" v="121"/>
          <ac:spMkLst>
            <pc:docMk/>
            <pc:sldMk cId="2576657050" sldId="330"/>
            <ac:spMk id="5" creationId="{A3F1A06B-8170-4D73-B899-84F22282FA90}"/>
          </ac:spMkLst>
        </pc:spChg>
      </pc:sldChg>
      <pc:sldChg chg="addSp">
        <pc:chgData name="Gallese - Nobile, Chiara" userId="27c5acfd-85ae-4295-8acd-2c4340c11b45" providerId="ADAL" clId="{D1B24D58-4EFD-4E20-9DA4-86125892907C}" dt="2023-04-21T11:54:18.935" v="124"/>
        <pc:sldMkLst>
          <pc:docMk/>
          <pc:sldMk cId="1894870899" sldId="331"/>
        </pc:sldMkLst>
        <pc:spChg chg="add">
          <ac:chgData name="Gallese - Nobile, Chiara" userId="27c5acfd-85ae-4295-8acd-2c4340c11b45" providerId="ADAL" clId="{D1B24D58-4EFD-4E20-9DA4-86125892907C}" dt="2023-04-21T11:54:18.935" v="124"/>
          <ac:spMkLst>
            <pc:docMk/>
            <pc:sldMk cId="1894870899" sldId="331"/>
            <ac:spMk id="4" creationId="{7AE2AB32-0B91-9EF9-AFAE-6297A70AD54D}"/>
          </ac:spMkLst>
        </pc:spChg>
      </pc:sldChg>
      <pc:sldChg chg="addSp">
        <pc:chgData name="Gallese - Nobile, Chiara" userId="27c5acfd-85ae-4295-8acd-2c4340c11b45" providerId="ADAL" clId="{D1B24D58-4EFD-4E20-9DA4-86125892907C}" dt="2023-04-21T11:54:18.935" v="124"/>
        <pc:sldMkLst>
          <pc:docMk/>
          <pc:sldMk cId="4271550694" sldId="333"/>
        </pc:sldMkLst>
        <pc:spChg chg="add">
          <ac:chgData name="Gallese - Nobile, Chiara" userId="27c5acfd-85ae-4295-8acd-2c4340c11b45" providerId="ADAL" clId="{D1B24D58-4EFD-4E20-9DA4-86125892907C}" dt="2023-04-21T11:54:18.935" v="124"/>
          <ac:spMkLst>
            <pc:docMk/>
            <pc:sldMk cId="4271550694" sldId="333"/>
            <ac:spMk id="3" creationId="{E05101D0-1E6A-75ED-C57F-5F92E8918685}"/>
          </ac:spMkLst>
        </pc:spChg>
      </pc:sldChg>
      <pc:sldChg chg="addSp modSp modTransition">
        <pc:chgData name="Gallese - Nobile, Chiara" userId="27c5acfd-85ae-4295-8acd-2c4340c11b45" providerId="ADAL" clId="{D1B24D58-4EFD-4E20-9DA4-86125892907C}" dt="2023-04-21T11:54:18.935" v="124"/>
        <pc:sldMkLst>
          <pc:docMk/>
          <pc:sldMk cId="3054751142" sldId="334"/>
        </pc:sldMkLst>
        <pc:spChg chg="mod">
          <ac:chgData name="Gallese - Nobile, Chiara" userId="27c5acfd-85ae-4295-8acd-2c4340c11b45" providerId="ADAL" clId="{D1B24D58-4EFD-4E20-9DA4-86125892907C}" dt="2023-04-21T11:53:47.537" v="121"/>
          <ac:spMkLst>
            <pc:docMk/>
            <pc:sldMk cId="3054751142" sldId="334"/>
            <ac:spMk id="2" creationId="{F2B550BD-B5EE-4E06-9210-BE0C8BDF72A5}"/>
          </ac:spMkLst>
        </pc:spChg>
        <pc:spChg chg="mod">
          <ac:chgData name="Gallese - Nobile, Chiara" userId="27c5acfd-85ae-4295-8acd-2c4340c11b45" providerId="ADAL" clId="{D1B24D58-4EFD-4E20-9DA4-86125892907C}" dt="2023-04-21T11:53:47.537" v="121"/>
          <ac:spMkLst>
            <pc:docMk/>
            <pc:sldMk cId="3054751142" sldId="334"/>
            <ac:spMk id="3" creationId="{64C6A2C1-A467-4FF4-AFA7-06868F73189A}"/>
          </ac:spMkLst>
        </pc:spChg>
        <pc:spChg chg="add mod">
          <ac:chgData name="Gallese - Nobile, Chiara" userId="27c5acfd-85ae-4295-8acd-2c4340c11b45" providerId="ADAL" clId="{D1B24D58-4EFD-4E20-9DA4-86125892907C}" dt="2023-04-21T11:54:18.935" v="124"/>
          <ac:spMkLst>
            <pc:docMk/>
            <pc:sldMk cId="3054751142" sldId="334"/>
            <ac:spMk id="4" creationId="{A4E890FD-0B44-455B-A209-916C3FD8289F}"/>
          </ac:spMkLst>
        </pc:spChg>
        <pc:spChg chg="mod">
          <ac:chgData name="Gallese - Nobile, Chiara" userId="27c5acfd-85ae-4295-8acd-2c4340c11b45" providerId="ADAL" clId="{D1B24D58-4EFD-4E20-9DA4-86125892907C}" dt="2023-04-21T11:53:47.537" v="121"/>
          <ac:spMkLst>
            <pc:docMk/>
            <pc:sldMk cId="3054751142" sldId="334"/>
            <ac:spMk id="5" creationId="{F436241E-0070-4B19-9EAD-536982361D0F}"/>
          </ac:spMkLst>
        </pc:spChg>
      </pc:sldChg>
      <pc:sldChg chg="addSp modSp mod modTransition">
        <pc:chgData name="Gallese - Nobile, Chiara" userId="27c5acfd-85ae-4295-8acd-2c4340c11b45" providerId="ADAL" clId="{D1B24D58-4EFD-4E20-9DA4-86125892907C}" dt="2023-04-21T11:54:18.935" v="124"/>
        <pc:sldMkLst>
          <pc:docMk/>
          <pc:sldMk cId="3820634643" sldId="337"/>
        </pc:sldMkLst>
        <pc:spChg chg="mod">
          <ac:chgData name="Gallese - Nobile, Chiara" userId="27c5acfd-85ae-4295-8acd-2c4340c11b45" providerId="ADAL" clId="{D1B24D58-4EFD-4E20-9DA4-86125892907C}" dt="2023-04-21T11:53:47.537" v="121"/>
          <ac:spMkLst>
            <pc:docMk/>
            <pc:sldMk cId="3820634643" sldId="337"/>
            <ac:spMk id="2" creationId="{F2B550BD-B5EE-4E06-9210-BE0C8BDF72A5}"/>
          </ac:spMkLst>
        </pc:spChg>
        <pc:spChg chg="mod">
          <ac:chgData name="Gallese - Nobile, Chiara" userId="27c5acfd-85ae-4295-8acd-2c4340c11b45" providerId="ADAL" clId="{D1B24D58-4EFD-4E20-9DA4-86125892907C}" dt="2023-04-21T11:53:47.537" v="121"/>
          <ac:spMkLst>
            <pc:docMk/>
            <pc:sldMk cId="3820634643" sldId="337"/>
            <ac:spMk id="3" creationId="{64C6A2C1-A467-4FF4-AFA7-06868F73189A}"/>
          </ac:spMkLst>
        </pc:spChg>
        <pc:spChg chg="add mod">
          <ac:chgData name="Gallese - Nobile, Chiara" userId="27c5acfd-85ae-4295-8acd-2c4340c11b45" providerId="ADAL" clId="{D1B24D58-4EFD-4E20-9DA4-86125892907C}" dt="2023-04-21T11:54:18.935" v="124"/>
          <ac:spMkLst>
            <pc:docMk/>
            <pc:sldMk cId="3820634643" sldId="337"/>
            <ac:spMk id="4" creationId="{A4E890FD-0B44-455B-A209-916C3FD8289F}"/>
          </ac:spMkLst>
        </pc:spChg>
        <pc:spChg chg="mod">
          <ac:chgData name="Gallese - Nobile, Chiara" userId="27c5acfd-85ae-4295-8acd-2c4340c11b45" providerId="ADAL" clId="{D1B24D58-4EFD-4E20-9DA4-86125892907C}" dt="2023-04-21T11:53:47.537" v="121"/>
          <ac:spMkLst>
            <pc:docMk/>
            <pc:sldMk cId="3820634643" sldId="337"/>
            <ac:spMk id="5" creationId="{F436241E-0070-4B19-9EAD-536982361D0F}"/>
          </ac:spMkLst>
        </pc:spChg>
      </pc:sldChg>
      <pc:sldChg chg="addSp">
        <pc:chgData name="Gallese - Nobile, Chiara" userId="27c5acfd-85ae-4295-8acd-2c4340c11b45" providerId="ADAL" clId="{D1B24D58-4EFD-4E20-9DA4-86125892907C}" dt="2023-04-21T11:54:18.935" v="124"/>
        <pc:sldMkLst>
          <pc:docMk/>
          <pc:sldMk cId="637327400" sldId="339"/>
        </pc:sldMkLst>
        <pc:spChg chg="add">
          <ac:chgData name="Gallese - Nobile, Chiara" userId="27c5acfd-85ae-4295-8acd-2c4340c11b45" providerId="ADAL" clId="{D1B24D58-4EFD-4E20-9DA4-86125892907C}" dt="2023-04-21T11:54:18.935" v="124"/>
          <ac:spMkLst>
            <pc:docMk/>
            <pc:sldMk cId="637327400" sldId="339"/>
            <ac:spMk id="4" creationId="{1F874FC7-A89B-482C-B71A-EF8960927F3A}"/>
          </ac:spMkLst>
        </pc:spChg>
      </pc:sldChg>
      <pc:sldChg chg="addSp modSp mod">
        <pc:chgData name="Gallese - Nobile, Chiara" userId="27c5acfd-85ae-4295-8acd-2c4340c11b45" providerId="ADAL" clId="{D1B24D58-4EFD-4E20-9DA4-86125892907C}" dt="2023-05-03T07:26:10.855" v="196" actId="20577"/>
        <pc:sldMkLst>
          <pc:docMk/>
          <pc:sldMk cId="2374159661" sldId="340"/>
        </pc:sldMkLst>
        <pc:spChg chg="add">
          <ac:chgData name="Gallese - Nobile, Chiara" userId="27c5acfd-85ae-4295-8acd-2c4340c11b45" providerId="ADAL" clId="{D1B24D58-4EFD-4E20-9DA4-86125892907C}" dt="2023-04-21T11:54:18.935" v="124"/>
          <ac:spMkLst>
            <pc:docMk/>
            <pc:sldMk cId="2374159661" sldId="340"/>
            <ac:spMk id="3" creationId="{175F353A-39BA-1148-DE60-9FD39F0CBB40}"/>
          </ac:spMkLst>
        </pc:spChg>
        <pc:spChg chg="mod">
          <ac:chgData name="Gallese - Nobile, Chiara" userId="27c5acfd-85ae-4295-8acd-2c4340c11b45" providerId="ADAL" clId="{D1B24D58-4EFD-4E20-9DA4-86125892907C}" dt="2023-05-03T07:26:10.855" v="196" actId="20577"/>
          <ac:spMkLst>
            <pc:docMk/>
            <pc:sldMk cId="2374159661" sldId="340"/>
            <ac:spMk id="5" creationId="{208EA07B-62C3-4CA3-AC3D-064DD8A66C41}"/>
          </ac:spMkLst>
        </pc:spChg>
      </pc:sldChg>
      <pc:sldChg chg="addSp">
        <pc:chgData name="Gallese - Nobile, Chiara" userId="27c5acfd-85ae-4295-8acd-2c4340c11b45" providerId="ADAL" clId="{D1B24D58-4EFD-4E20-9DA4-86125892907C}" dt="2023-04-21T11:54:18.935" v="124"/>
        <pc:sldMkLst>
          <pc:docMk/>
          <pc:sldMk cId="3464922367" sldId="341"/>
        </pc:sldMkLst>
        <pc:spChg chg="add">
          <ac:chgData name="Gallese - Nobile, Chiara" userId="27c5acfd-85ae-4295-8acd-2c4340c11b45" providerId="ADAL" clId="{D1B24D58-4EFD-4E20-9DA4-86125892907C}" dt="2023-04-21T11:54:18.935" v="124"/>
          <ac:spMkLst>
            <pc:docMk/>
            <pc:sldMk cId="3464922367" sldId="341"/>
            <ac:spMk id="4" creationId="{C9EBAB22-28E9-C15B-06B4-4801568E458F}"/>
          </ac:spMkLst>
        </pc:spChg>
      </pc:sldChg>
      <pc:sldChg chg="addSp">
        <pc:chgData name="Gallese - Nobile, Chiara" userId="27c5acfd-85ae-4295-8acd-2c4340c11b45" providerId="ADAL" clId="{D1B24D58-4EFD-4E20-9DA4-86125892907C}" dt="2023-04-21T11:54:18.935" v="124"/>
        <pc:sldMkLst>
          <pc:docMk/>
          <pc:sldMk cId="1332066446" sldId="342"/>
        </pc:sldMkLst>
        <pc:spChg chg="add">
          <ac:chgData name="Gallese - Nobile, Chiara" userId="27c5acfd-85ae-4295-8acd-2c4340c11b45" providerId="ADAL" clId="{D1B24D58-4EFD-4E20-9DA4-86125892907C}" dt="2023-04-21T11:54:18.935" v="124"/>
          <ac:spMkLst>
            <pc:docMk/>
            <pc:sldMk cId="1332066446" sldId="342"/>
            <ac:spMk id="4" creationId="{E19AD6F0-D5B3-1EC0-FC31-EC19700D5BEA}"/>
          </ac:spMkLst>
        </pc:spChg>
      </pc:sldChg>
      <pc:sldChg chg="addSp">
        <pc:chgData name="Gallese - Nobile, Chiara" userId="27c5acfd-85ae-4295-8acd-2c4340c11b45" providerId="ADAL" clId="{D1B24D58-4EFD-4E20-9DA4-86125892907C}" dt="2023-04-21T11:54:18.935" v="124"/>
        <pc:sldMkLst>
          <pc:docMk/>
          <pc:sldMk cId="2441231001" sldId="343"/>
        </pc:sldMkLst>
        <pc:spChg chg="add">
          <ac:chgData name="Gallese - Nobile, Chiara" userId="27c5acfd-85ae-4295-8acd-2c4340c11b45" providerId="ADAL" clId="{D1B24D58-4EFD-4E20-9DA4-86125892907C}" dt="2023-04-21T11:54:18.935" v="124"/>
          <ac:spMkLst>
            <pc:docMk/>
            <pc:sldMk cId="2441231001" sldId="343"/>
            <ac:spMk id="3" creationId="{934F141F-B247-CE6A-A467-D27DA9133F95}"/>
          </ac:spMkLst>
        </pc:spChg>
      </pc:sldChg>
      <pc:sldChg chg="addSp">
        <pc:chgData name="Gallese - Nobile, Chiara" userId="27c5acfd-85ae-4295-8acd-2c4340c11b45" providerId="ADAL" clId="{D1B24D58-4EFD-4E20-9DA4-86125892907C}" dt="2023-04-21T11:54:18.935" v="124"/>
        <pc:sldMkLst>
          <pc:docMk/>
          <pc:sldMk cId="1669780046" sldId="344"/>
        </pc:sldMkLst>
        <pc:spChg chg="add">
          <ac:chgData name="Gallese - Nobile, Chiara" userId="27c5acfd-85ae-4295-8acd-2c4340c11b45" providerId="ADAL" clId="{D1B24D58-4EFD-4E20-9DA4-86125892907C}" dt="2023-04-21T11:54:18.935" v="124"/>
          <ac:spMkLst>
            <pc:docMk/>
            <pc:sldMk cId="1669780046" sldId="344"/>
            <ac:spMk id="3" creationId="{011C4E9E-4BA1-D210-7456-A9D40AEB5A43}"/>
          </ac:spMkLst>
        </pc:spChg>
      </pc:sldChg>
      <pc:sldChg chg="addSp">
        <pc:chgData name="Gallese - Nobile, Chiara" userId="27c5acfd-85ae-4295-8acd-2c4340c11b45" providerId="ADAL" clId="{D1B24D58-4EFD-4E20-9DA4-86125892907C}" dt="2023-04-21T11:54:18.935" v="124"/>
        <pc:sldMkLst>
          <pc:docMk/>
          <pc:sldMk cId="3803962862" sldId="345"/>
        </pc:sldMkLst>
        <pc:spChg chg="add">
          <ac:chgData name="Gallese - Nobile, Chiara" userId="27c5acfd-85ae-4295-8acd-2c4340c11b45" providerId="ADAL" clId="{D1B24D58-4EFD-4E20-9DA4-86125892907C}" dt="2023-04-21T11:54:18.935" v="124"/>
          <ac:spMkLst>
            <pc:docMk/>
            <pc:sldMk cId="3803962862" sldId="345"/>
            <ac:spMk id="3" creationId="{77F11F37-DF9D-5F4D-1677-218BE9B09998}"/>
          </ac:spMkLst>
        </pc:spChg>
      </pc:sldChg>
      <pc:sldChg chg="addSp modSp">
        <pc:chgData name="Gallese - Nobile, Chiara" userId="27c5acfd-85ae-4295-8acd-2c4340c11b45" providerId="ADAL" clId="{D1B24D58-4EFD-4E20-9DA4-86125892907C}" dt="2023-04-21T11:54:18.935" v="124"/>
        <pc:sldMkLst>
          <pc:docMk/>
          <pc:sldMk cId="3614656352" sldId="346"/>
        </pc:sldMkLst>
        <pc:spChg chg="add mod">
          <ac:chgData name="Gallese - Nobile, Chiara" userId="27c5acfd-85ae-4295-8acd-2c4340c11b45" providerId="ADAL" clId="{D1B24D58-4EFD-4E20-9DA4-86125892907C}" dt="2023-04-21T11:54:18.935" v="124"/>
          <ac:spMkLst>
            <pc:docMk/>
            <pc:sldMk cId="3614656352" sldId="346"/>
            <ac:spMk id="5" creationId="{00000000-0000-0000-0000-000000000000}"/>
          </ac:spMkLst>
        </pc:spChg>
        <pc:spChg chg="mod">
          <ac:chgData name="Gallese - Nobile, Chiara" userId="27c5acfd-85ae-4295-8acd-2c4340c11b45" providerId="ADAL" clId="{D1B24D58-4EFD-4E20-9DA4-86125892907C}" dt="2023-04-21T11:53:47.537" v="121"/>
          <ac:spMkLst>
            <pc:docMk/>
            <pc:sldMk cId="3614656352" sldId="346"/>
            <ac:spMk id="6" creationId="{00000000-0000-0000-0000-000000000000}"/>
          </ac:spMkLst>
        </pc:spChg>
        <pc:spChg chg="mod">
          <ac:chgData name="Gallese - Nobile, Chiara" userId="27c5acfd-85ae-4295-8acd-2c4340c11b45" providerId="ADAL" clId="{D1B24D58-4EFD-4E20-9DA4-86125892907C}" dt="2023-04-21T11:53:47.537" v="121"/>
          <ac:spMkLst>
            <pc:docMk/>
            <pc:sldMk cId="3614656352" sldId="346"/>
            <ac:spMk id="9" creationId="{00000000-0000-0000-0000-000000000000}"/>
          </ac:spMkLst>
        </pc:spChg>
      </pc:sldChg>
      <pc:sldChg chg="addSp modSp mod">
        <pc:chgData name="Gallese - Nobile, Chiara" userId="27c5acfd-85ae-4295-8acd-2c4340c11b45" providerId="ADAL" clId="{D1B24D58-4EFD-4E20-9DA4-86125892907C}" dt="2023-04-21T11:54:18.935" v="124"/>
        <pc:sldMkLst>
          <pc:docMk/>
          <pc:sldMk cId="2853707481" sldId="347"/>
        </pc:sldMkLst>
        <pc:spChg chg="add mod">
          <ac:chgData name="Gallese - Nobile, Chiara" userId="27c5acfd-85ae-4295-8acd-2c4340c11b45" providerId="ADAL" clId="{D1B24D58-4EFD-4E20-9DA4-86125892907C}" dt="2023-04-21T11:54:18.935" v="124"/>
          <ac:spMkLst>
            <pc:docMk/>
            <pc:sldMk cId="2853707481" sldId="347"/>
            <ac:spMk id="5" creationId="{00000000-0000-0000-0000-000000000000}"/>
          </ac:spMkLst>
        </pc:spChg>
        <pc:spChg chg="mod">
          <ac:chgData name="Gallese - Nobile, Chiara" userId="27c5acfd-85ae-4295-8acd-2c4340c11b45" providerId="ADAL" clId="{D1B24D58-4EFD-4E20-9DA4-86125892907C}" dt="2023-04-21T11:53:47.537" v="121"/>
          <ac:spMkLst>
            <pc:docMk/>
            <pc:sldMk cId="2853707481" sldId="347"/>
            <ac:spMk id="6" creationId="{00000000-0000-0000-0000-000000000000}"/>
          </ac:spMkLst>
        </pc:spChg>
        <pc:spChg chg="mod">
          <ac:chgData name="Gallese - Nobile, Chiara" userId="27c5acfd-85ae-4295-8acd-2c4340c11b45" providerId="ADAL" clId="{D1B24D58-4EFD-4E20-9DA4-86125892907C}" dt="2023-04-21T11:53:47.537" v="121"/>
          <ac:spMkLst>
            <pc:docMk/>
            <pc:sldMk cId="2853707481" sldId="347"/>
            <ac:spMk id="15" creationId="{00000000-0000-0000-0000-000000000000}"/>
          </ac:spMkLst>
        </pc:spChg>
      </pc:sldChg>
      <pc:sldChg chg="addSp modSp mod">
        <pc:chgData name="Gallese - Nobile, Chiara" userId="27c5acfd-85ae-4295-8acd-2c4340c11b45" providerId="ADAL" clId="{D1B24D58-4EFD-4E20-9DA4-86125892907C}" dt="2023-04-21T11:54:18.935" v="124"/>
        <pc:sldMkLst>
          <pc:docMk/>
          <pc:sldMk cId="1831525056" sldId="348"/>
        </pc:sldMkLst>
        <pc:spChg chg="add mod">
          <ac:chgData name="Gallese - Nobile, Chiara" userId="27c5acfd-85ae-4295-8acd-2c4340c11b45" providerId="ADAL" clId="{D1B24D58-4EFD-4E20-9DA4-86125892907C}" dt="2023-04-21T11:54:18.935" v="124"/>
          <ac:spMkLst>
            <pc:docMk/>
            <pc:sldMk cId="1831525056" sldId="348"/>
            <ac:spMk id="5" creationId="{00000000-0000-0000-0000-000000000000}"/>
          </ac:spMkLst>
        </pc:spChg>
        <pc:spChg chg="mod">
          <ac:chgData name="Gallese - Nobile, Chiara" userId="27c5acfd-85ae-4295-8acd-2c4340c11b45" providerId="ADAL" clId="{D1B24D58-4EFD-4E20-9DA4-86125892907C}" dt="2023-04-21T11:53:47.537" v="121"/>
          <ac:spMkLst>
            <pc:docMk/>
            <pc:sldMk cId="1831525056" sldId="348"/>
            <ac:spMk id="6" creationId="{00000000-0000-0000-0000-000000000000}"/>
          </ac:spMkLst>
        </pc:spChg>
        <pc:spChg chg="mod">
          <ac:chgData name="Gallese - Nobile, Chiara" userId="27c5acfd-85ae-4295-8acd-2c4340c11b45" providerId="ADAL" clId="{D1B24D58-4EFD-4E20-9DA4-86125892907C}" dt="2023-04-21T11:53:47.537" v="121"/>
          <ac:spMkLst>
            <pc:docMk/>
            <pc:sldMk cId="1831525056" sldId="348"/>
            <ac:spMk id="9" creationId="{00000000-0000-0000-0000-000000000000}"/>
          </ac:spMkLst>
        </pc:spChg>
        <pc:spChg chg="mod">
          <ac:chgData name="Gallese - Nobile, Chiara" userId="27c5acfd-85ae-4295-8acd-2c4340c11b45" providerId="ADAL" clId="{D1B24D58-4EFD-4E20-9DA4-86125892907C}" dt="2023-04-21T11:53:47.537" v="121"/>
          <ac:spMkLst>
            <pc:docMk/>
            <pc:sldMk cId="1831525056" sldId="348"/>
            <ac:spMk id="15" creationId="{00000000-0000-0000-0000-000000000000}"/>
          </ac:spMkLst>
        </pc:spChg>
      </pc:sldChg>
      <pc:sldChg chg="addSp modSp modTransition">
        <pc:chgData name="Gallese - Nobile, Chiara" userId="27c5acfd-85ae-4295-8acd-2c4340c11b45" providerId="ADAL" clId="{D1B24D58-4EFD-4E20-9DA4-86125892907C}" dt="2023-04-21T11:54:18.935" v="124"/>
        <pc:sldMkLst>
          <pc:docMk/>
          <pc:sldMk cId="2172916673" sldId="350"/>
        </pc:sldMkLst>
        <pc:spChg chg="mod">
          <ac:chgData name="Gallese - Nobile, Chiara" userId="27c5acfd-85ae-4295-8acd-2c4340c11b45" providerId="ADAL" clId="{D1B24D58-4EFD-4E20-9DA4-86125892907C}" dt="2023-04-21T11:53:47.537" v="121"/>
          <ac:spMkLst>
            <pc:docMk/>
            <pc:sldMk cId="2172916673" sldId="350"/>
            <ac:spMk id="2" creationId="{44204012-0298-44E2-8E3A-49FFB97B388B}"/>
          </ac:spMkLst>
        </pc:spChg>
        <pc:spChg chg="add mod">
          <ac:chgData name="Gallese - Nobile, Chiara" userId="27c5acfd-85ae-4295-8acd-2c4340c11b45" providerId="ADAL" clId="{D1B24D58-4EFD-4E20-9DA4-86125892907C}" dt="2023-04-21T11:54:18.935" v="124"/>
          <ac:spMkLst>
            <pc:docMk/>
            <pc:sldMk cId="2172916673" sldId="350"/>
            <ac:spMk id="4" creationId="{F0ABCE0B-41D1-423D-8801-6F7AB02F6A00}"/>
          </ac:spMkLst>
        </pc:spChg>
        <pc:spChg chg="mod">
          <ac:chgData name="Gallese - Nobile, Chiara" userId="27c5acfd-85ae-4295-8acd-2c4340c11b45" providerId="ADAL" clId="{D1B24D58-4EFD-4E20-9DA4-86125892907C}" dt="2023-04-21T11:53:47.537" v="121"/>
          <ac:spMkLst>
            <pc:docMk/>
            <pc:sldMk cId="2172916673" sldId="350"/>
            <ac:spMk id="5" creationId="{1ED12ABB-D162-47B9-85A0-C73025695F45}"/>
          </ac:spMkLst>
        </pc:spChg>
      </pc:sldChg>
      <pc:sldChg chg="addSp modSp modTransition">
        <pc:chgData name="Gallese - Nobile, Chiara" userId="27c5acfd-85ae-4295-8acd-2c4340c11b45" providerId="ADAL" clId="{D1B24D58-4EFD-4E20-9DA4-86125892907C}" dt="2023-04-21T11:54:18.935" v="124"/>
        <pc:sldMkLst>
          <pc:docMk/>
          <pc:sldMk cId="3729290723" sldId="353"/>
        </pc:sldMkLst>
        <pc:spChg chg="mod">
          <ac:chgData name="Gallese - Nobile, Chiara" userId="27c5acfd-85ae-4295-8acd-2c4340c11b45" providerId="ADAL" clId="{D1B24D58-4EFD-4E20-9DA4-86125892907C}" dt="2023-04-21T11:53:47.537" v="121"/>
          <ac:spMkLst>
            <pc:docMk/>
            <pc:sldMk cId="3729290723" sldId="353"/>
            <ac:spMk id="2" creationId="{212D4EE9-3ABD-432F-8DE9-1EB4724C39A0}"/>
          </ac:spMkLst>
        </pc:spChg>
        <pc:spChg chg="add mod">
          <ac:chgData name="Gallese - Nobile, Chiara" userId="27c5acfd-85ae-4295-8acd-2c4340c11b45" providerId="ADAL" clId="{D1B24D58-4EFD-4E20-9DA4-86125892907C}" dt="2023-04-21T11:54:18.935" v="124"/>
          <ac:spMkLst>
            <pc:docMk/>
            <pc:sldMk cId="3729290723" sldId="353"/>
            <ac:spMk id="4" creationId="{13FB7957-7433-4A62-A897-383DC48C45BD}"/>
          </ac:spMkLst>
        </pc:spChg>
        <pc:spChg chg="mod">
          <ac:chgData name="Gallese - Nobile, Chiara" userId="27c5acfd-85ae-4295-8acd-2c4340c11b45" providerId="ADAL" clId="{D1B24D58-4EFD-4E20-9DA4-86125892907C}" dt="2023-04-21T11:53:47.537" v="121"/>
          <ac:spMkLst>
            <pc:docMk/>
            <pc:sldMk cId="3729290723" sldId="353"/>
            <ac:spMk id="5" creationId="{32250D41-7A68-4A2D-BCEC-721BD4552B8B}"/>
          </ac:spMkLst>
        </pc:spChg>
      </pc:sldChg>
      <pc:sldChg chg="addSp modSp modTransition">
        <pc:chgData name="Gallese - Nobile, Chiara" userId="27c5acfd-85ae-4295-8acd-2c4340c11b45" providerId="ADAL" clId="{D1B24D58-4EFD-4E20-9DA4-86125892907C}" dt="2023-04-21T11:54:18.935" v="124"/>
        <pc:sldMkLst>
          <pc:docMk/>
          <pc:sldMk cId="1572276227" sldId="354"/>
        </pc:sldMkLst>
        <pc:spChg chg="add mod">
          <ac:chgData name="Gallese - Nobile, Chiara" userId="27c5acfd-85ae-4295-8acd-2c4340c11b45" providerId="ADAL" clId="{D1B24D58-4EFD-4E20-9DA4-86125892907C}" dt="2023-04-21T11:54:18.935" v="124"/>
          <ac:spMkLst>
            <pc:docMk/>
            <pc:sldMk cId="1572276227" sldId="354"/>
            <ac:spMk id="4" creationId="{F0ABCE0B-41D1-423D-8801-6F7AB02F6A00}"/>
          </ac:spMkLst>
        </pc:spChg>
        <pc:spChg chg="mod">
          <ac:chgData name="Gallese - Nobile, Chiara" userId="27c5acfd-85ae-4295-8acd-2c4340c11b45" providerId="ADAL" clId="{D1B24D58-4EFD-4E20-9DA4-86125892907C}" dt="2023-04-21T11:53:47.537" v="121"/>
          <ac:spMkLst>
            <pc:docMk/>
            <pc:sldMk cId="1572276227" sldId="354"/>
            <ac:spMk id="5" creationId="{1ED12ABB-D162-47B9-85A0-C73025695F45}"/>
          </ac:spMkLst>
        </pc:spChg>
      </pc:sldChg>
      <pc:sldChg chg="addSp modSp modTransition">
        <pc:chgData name="Gallese - Nobile, Chiara" userId="27c5acfd-85ae-4295-8acd-2c4340c11b45" providerId="ADAL" clId="{D1B24D58-4EFD-4E20-9DA4-86125892907C}" dt="2023-04-21T11:54:18.935" v="124"/>
        <pc:sldMkLst>
          <pc:docMk/>
          <pc:sldMk cId="3406015870" sldId="355"/>
        </pc:sldMkLst>
        <pc:spChg chg="add mod">
          <ac:chgData name="Gallese - Nobile, Chiara" userId="27c5acfd-85ae-4295-8acd-2c4340c11b45" providerId="ADAL" clId="{D1B24D58-4EFD-4E20-9DA4-86125892907C}" dt="2023-04-21T11:54:18.935" v="124"/>
          <ac:spMkLst>
            <pc:docMk/>
            <pc:sldMk cId="3406015870" sldId="355"/>
            <ac:spMk id="4" creationId="{F0ABCE0B-41D1-423D-8801-6F7AB02F6A00}"/>
          </ac:spMkLst>
        </pc:spChg>
        <pc:spChg chg="mod">
          <ac:chgData name="Gallese - Nobile, Chiara" userId="27c5acfd-85ae-4295-8acd-2c4340c11b45" providerId="ADAL" clId="{D1B24D58-4EFD-4E20-9DA4-86125892907C}" dt="2023-04-21T11:53:47.537" v="121"/>
          <ac:spMkLst>
            <pc:docMk/>
            <pc:sldMk cId="3406015870" sldId="355"/>
            <ac:spMk id="5" creationId="{1ED12ABB-D162-47B9-85A0-C73025695F45}"/>
          </ac:spMkLst>
        </pc:spChg>
      </pc:sldChg>
      <pc:sldChg chg="addSp modSp modTransition">
        <pc:chgData name="Gallese - Nobile, Chiara" userId="27c5acfd-85ae-4295-8acd-2c4340c11b45" providerId="ADAL" clId="{D1B24D58-4EFD-4E20-9DA4-86125892907C}" dt="2023-04-21T11:54:18.935" v="124"/>
        <pc:sldMkLst>
          <pc:docMk/>
          <pc:sldMk cId="2707039307" sldId="356"/>
        </pc:sldMkLst>
        <pc:spChg chg="mod">
          <ac:chgData name="Gallese - Nobile, Chiara" userId="27c5acfd-85ae-4295-8acd-2c4340c11b45" providerId="ADAL" clId="{D1B24D58-4EFD-4E20-9DA4-86125892907C}" dt="2023-04-21T11:53:47.537" v="121"/>
          <ac:spMkLst>
            <pc:docMk/>
            <pc:sldMk cId="2707039307" sldId="356"/>
            <ac:spMk id="2" creationId="{36D72F04-A1FC-447B-A1DB-7A6B279C313C}"/>
          </ac:spMkLst>
        </pc:spChg>
        <pc:spChg chg="add mod">
          <ac:chgData name="Gallese - Nobile, Chiara" userId="27c5acfd-85ae-4295-8acd-2c4340c11b45" providerId="ADAL" clId="{D1B24D58-4EFD-4E20-9DA4-86125892907C}" dt="2023-04-21T11:54:18.935" v="124"/>
          <ac:spMkLst>
            <pc:docMk/>
            <pc:sldMk cId="2707039307" sldId="356"/>
            <ac:spMk id="4" creationId="{BB79EDD8-7B3F-4703-8C1F-F27190C80C0E}"/>
          </ac:spMkLst>
        </pc:spChg>
        <pc:spChg chg="mod">
          <ac:chgData name="Gallese - Nobile, Chiara" userId="27c5acfd-85ae-4295-8acd-2c4340c11b45" providerId="ADAL" clId="{D1B24D58-4EFD-4E20-9DA4-86125892907C}" dt="2023-04-21T11:53:47.537" v="121"/>
          <ac:spMkLst>
            <pc:docMk/>
            <pc:sldMk cId="2707039307" sldId="356"/>
            <ac:spMk id="5" creationId="{BBA99D71-9BEC-48AF-A4FC-9940B25C5C2C}"/>
          </ac:spMkLst>
        </pc:spChg>
      </pc:sldChg>
      <pc:sldChg chg="addSp modSp mod">
        <pc:chgData name="Gallese - Nobile, Chiara" userId="27c5acfd-85ae-4295-8acd-2c4340c11b45" providerId="ADAL" clId="{D1B24D58-4EFD-4E20-9DA4-86125892907C}" dt="2023-04-21T11:54:18.935" v="124"/>
        <pc:sldMkLst>
          <pc:docMk/>
          <pc:sldMk cId="4131737535" sldId="357"/>
        </pc:sldMkLst>
        <pc:spChg chg="add mod">
          <ac:chgData name="Gallese - Nobile, Chiara" userId="27c5acfd-85ae-4295-8acd-2c4340c11b45" providerId="ADAL" clId="{D1B24D58-4EFD-4E20-9DA4-86125892907C}" dt="2023-04-21T11:54:18.935" v="124"/>
          <ac:spMkLst>
            <pc:docMk/>
            <pc:sldMk cId="4131737535" sldId="357"/>
            <ac:spMk id="5" creationId="{00000000-0000-0000-0000-000000000000}"/>
          </ac:spMkLst>
        </pc:spChg>
        <pc:spChg chg="mod">
          <ac:chgData name="Gallese - Nobile, Chiara" userId="27c5acfd-85ae-4295-8acd-2c4340c11b45" providerId="ADAL" clId="{D1B24D58-4EFD-4E20-9DA4-86125892907C}" dt="2023-04-21T11:53:47.537" v="121"/>
          <ac:spMkLst>
            <pc:docMk/>
            <pc:sldMk cId="4131737535" sldId="357"/>
            <ac:spMk id="6" creationId="{00000000-0000-0000-0000-000000000000}"/>
          </ac:spMkLst>
        </pc:spChg>
        <pc:spChg chg="mod">
          <ac:chgData name="Gallese - Nobile, Chiara" userId="27c5acfd-85ae-4295-8acd-2c4340c11b45" providerId="ADAL" clId="{D1B24D58-4EFD-4E20-9DA4-86125892907C}" dt="2023-04-21T11:53:47.537" v="121"/>
          <ac:spMkLst>
            <pc:docMk/>
            <pc:sldMk cId="4131737535" sldId="357"/>
            <ac:spMk id="9" creationId="{00000000-0000-0000-0000-000000000000}"/>
          </ac:spMkLst>
        </pc:spChg>
        <pc:spChg chg="mod">
          <ac:chgData name="Gallese - Nobile, Chiara" userId="27c5acfd-85ae-4295-8acd-2c4340c11b45" providerId="ADAL" clId="{D1B24D58-4EFD-4E20-9DA4-86125892907C}" dt="2023-04-21T11:53:47.537" v="121"/>
          <ac:spMkLst>
            <pc:docMk/>
            <pc:sldMk cId="4131737535" sldId="357"/>
            <ac:spMk id="15" creationId="{00000000-0000-0000-0000-000000000000}"/>
          </ac:spMkLst>
        </pc:spChg>
      </pc:sldChg>
      <pc:sldChg chg="addSp">
        <pc:chgData name="Gallese - Nobile, Chiara" userId="27c5acfd-85ae-4295-8acd-2c4340c11b45" providerId="ADAL" clId="{D1B24D58-4EFD-4E20-9DA4-86125892907C}" dt="2023-04-21T11:54:18.935" v="124"/>
        <pc:sldMkLst>
          <pc:docMk/>
          <pc:sldMk cId="706813623" sldId="363"/>
        </pc:sldMkLst>
        <pc:spChg chg="add">
          <ac:chgData name="Gallese - Nobile, Chiara" userId="27c5acfd-85ae-4295-8acd-2c4340c11b45" providerId="ADAL" clId="{D1B24D58-4EFD-4E20-9DA4-86125892907C}" dt="2023-04-21T11:54:18.935" v="124"/>
          <ac:spMkLst>
            <pc:docMk/>
            <pc:sldMk cId="706813623" sldId="363"/>
            <ac:spMk id="5" creationId="{361DF741-A733-1121-C45B-58B1C99CEC1B}"/>
          </ac:spMkLst>
        </pc:spChg>
      </pc:sldChg>
      <pc:sldChg chg="modSp add mod">
        <pc:chgData name="Gallese - Nobile, Chiara" userId="27c5acfd-85ae-4295-8acd-2c4340c11b45" providerId="ADAL" clId="{D1B24D58-4EFD-4E20-9DA4-86125892907C}" dt="2023-04-21T13:04:28.626" v="132" actId="20577"/>
        <pc:sldMkLst>
          <pc:docMk/>
          <pc:sldMk cId="1145599893" sldId="366"/>
        </pc:sldMkLst>
        <pc:spChg chg="mod">
          <ac:chgData name="Gallese - Nobile, Chiara" userId="27c5acfd-85ae-4295-8acd-2c4340c11b45" providerId="ADAL" clId="{D1B24D58-4EFD-4E20-9DA4-86125892907C}" dt="2023-04-21T13:04:28.626" v="132" actId="20577"/>
          <ac:spMkLst>
            <pc:docMk/>
            <pc:sldMk cId="1145599893" sldId="366"/>
            <ac:spMk id="3" creationId="{86580415-3278-4DB7-994D-AEC8F057BE40}"/>
          </ac:spMkLst>
        </pc:spChg>
      </pc:sldChg>
      <pc:sldChg chg="addSp modSp del mod modTransition">
        <pc:chgData name="Gallese - Nobile, Chiara" userId="27c5acfd-85ae-4295-8acd-2c4340c11b45" providerId="ADAL" clId="{D1B24D58-4EFD-4E20-9DA4-86125892907C}" dt="2023-04-21T13:03:46.130" v="125" actId="2696"/>
        <pc:sldMkLst>
          <pc:docMk/>
          <pc:sldMk cId="2688852006" sldId="366"/>
        </pc:sldMkLst>
        <pc:spChg chg="mod">
          <ac:chgData name="Gallese - Nobile, Chiara" userId="27c5acfd-85ae-4295-8acd-2c4340c11b45" providerId="ADAL" clId="{D1B24D58-4EFD-4E20-9DA4-86125892907C}" dt="2023-04-21T11:53:47.537" v="121"/>
          <ac:spMkLst>
            <pc:docMk/>
            <pc:sldMk cId="2688852006" sldId="366"/>
            <ac:spMk id="3" creationId="{86580415-3278-4DB7-994D-AEC8F057BE40}"/>
          </ac:spMkLst>
        </pc:spChg>
        <pc:spChg chg="add mod">
          <ac:chgData name="Gallese - Nobile, Chiara" userId="27c5acfd-85ae-4295-8acd-2c4340c11b45" providerId="ADAL" clId="{D1B24D58-4EFD-4E20-9DA4-86125892907C}" dt="2023-04-21T11:54:18.935" v="124"/>
          <ac:spMkLst>
            <pc:docMk/>
            <pc:sldMk cId="2688852006" sldId="366"/>
            <ac:spMk id="4" creationId="{3AC71723-C6A9-48C7-8F39-1EB586D428CF}"/>
          </ac:spMkLst>
        </pc:spChg>
        <pc:spChg chg="mod">
          <ac:chgData name="Gallese - Nobile, Chiara" userId="27c5acfd-85ae-4295-8acd-2c4340c11b45" providerId="ADAL" clId="{D1B24D58-4EFD-4E20-9DA4-86125892907C}" dt="2023-04-21T11:53:47.537" v="121"/>
          <ac:spMkLst>
            <pc:docMk/>
            <pc:sldMk cId="2688852006" sldId="366"/>
            <ac:spMk id="5" creationId="{6C4D610C-5D3C-457A-B226-20352F7616C4}"/>
          </ac:spMkLst>
        </pc:spChg>
      </pc:sldChg>
      <pc:sldChg chg="add">
        <pc:chgData name="Gallese - Nobile, Chiara" userId="27c5acfd-85ae-4295-8acd-2c4340c11b45" providerId="ADAL" clId="{D1B24D58-4EFD-4E20-9DA4-86125892907C}" dt="2023-04-21T13:04:07.833" v="128"/>
        <pc:sldMkLst>
          <pc:docMk/>
          <pc:sldMk cId="2794359618" sldId="367"/>
        </pc:sldMkLst>
      </pc:sldChg>
      <pc:sldChg chg="addSp modSp del modTransition">
        <pc:chgData name="Gallese - Nobile, Chiara" userId="27c5acfd-85ae-4295-8acd-2c4340c11b45" providerId="ADAL" clId="{D1B24D58-4EFD-4E20-9DA4-86125892907C}" dt="2023-04-21T13:03:46.130" v="125" actId="2696"/>
        <pc:sldMkLst>
          <pc:docMk/>
          <pc:sldMk cId="2870713976" sldId="367"/>
        </pc:sldMkLst>
        <pc:spChg chg="mod">
          <ac:chgData name="Gallese - Nobile, Chiara" userId="27c5acfd-85ae-4295-8acd-2c4340c11b45" providerId="ADAL" clId="{D1B24D58-4EFD-4E20-9DA4-86125892907C}" dt="2023-04-21T11:53:47.537" v="121"/>
          <ac:spMkLst>
            <pc:docMk/>
            <pc:sldMk cId="2870713976" sldId="367"/>
            <ac:spMk id="2" creationId="{29D3A457-8B72-4E12-BB15-AF2D2D8D70FF}"/>
          </ac:spMkLst>
        </pc:spChg>
        <pc:spChg chg="mod">
          <ac:chgData name="Gallese - Nobile, Chiara" userId="27c5acfd-85ae-4295-8acd-2c4340c11b45" providerId="ADAL" clId="{D1B24D58-4EFD-4E20-9DA4-86125892907C}" dt="2023-04-21T11:53:47.537" v="121"/>
          <ac:spMkLst>
            <pc:docMk/>
            <pc:sldMk cId="2870713976" sldId="367"/>
            <ac:spMk id="3" creationId="{15C5EC2B-BCC2-4C6B-A210-B29798D90532}"/>
          </ac:spMkLst>
        </pc:spChg>
        <pc:spChg chg="add mod">
          <ac:chgData name="Gallese - Nobile, Chiara" userId="27c5acfd-85ae-4295-8acd-2c4340c11b45" providerId="ADAL" clId="{D1B24D58-4EFD-4E20-9DA4-86125892907C}" dt="2023-04-21T11:54:18.935" v="124"/>
          <ac:spMkLst>
            <pc:docMk/>
            <pc:sldMk cId="2870713976" sldId="367"/>
            <ac:spMk id="4" creationId="{A7B5B4E9-0D7A-417C-8B0A-4B6E28421629}"/>
          </ac:spMkLst>
        </pc:spChg>
        <pc:spChg chg="mod">
          <ac:chgData name="Gallese - Nobile, Chiara" userId="27c5acfd-85ae-4295-8acd-2c4340c11b45" providerId="ADAL" clId="{D1B24D58-4EFD-4E20-9DA4-86125892907C}" dt="2023-04-21T11:53:47.537" v="121"/>
          <ac:spMkLst>
            <pc:docMk/>
            <pc:sldMk cId="2870713976" sldId="367"/>
            <ac:spMk id="5" creationId="{6571BC65-A9C1-4171-973E-06497914D936}"/>
          </ac:spMkLst>
        </pc:spChg>
      </pc:sldChg>
      <pc:sldChg chg="addSp modSp del modTransition">
        <pc:chgData name="Gallese - Nobile, Chiara" userId="27c5acfd-85ae-4295-8acd-2c4340c11b45" providerId="ADAL" clId="{D1B24D58-4EFD-4E20-9DA4-86125892907C}" dt="2023-04-21T13:03:46.130" v="125" actId="2696"/>
        <pc:sldMkLst>
          <pc:docMk/>
          <pc:sldMk cId="1486436276" sldId="368"/>
        </pc:sldMkLst>
        <pc:spChg chg="mod">
          <ac:chgData name="Gallese - Nobile, Chiara" userId="27c5acfd-85ae-4295-8acd-2c4340c11b45" providerId="ADAL" clId="{D1B24D58-4EFD-4E20-9DA4-86125892907C}" dt="2023-04-21T11:53:47.537" v="121"/>
          <ac:spMkLst>
            <pc:docMk/>
            <pc:sldMk cId="1486436276" sldId="368"/>
            <ac:spMk id="2" creationId="{29D3A457-8B72-4E12-BB15-AF2D2D8D70FF}"/>
          </ac:spMkLst>
        </pc:spChg>
        <pc:spChg chg="mod">
          <ac:chgData name="Gallese - Nobile, Chiara" userId="27c5acfd-85ae-4295-8acd-2c4340c11b45" providerId="ADAL" clId="{D1B24D58-4EFD-4E20-9DA4-86125892907C}" dt="2023-04-21T11:53:47.537" v="121"/>
          <ac:spMkLst>
            <pc:docMk/>
            <pc:sldMk cId="1486436276" sldId="368"/>
            <ac:spMk id="3" creationId="{15C5EC2B-BCC2-4C6B-A210-B29798D90532}"/>
          </ac:spMkLst>
        </pc:spChg>
        <pc:spChg chg="add mod">
          <ac:chgData name="Gallese - Nobile, Chiara" userId="27c5acfd-85ae-4295-8acd-2c4340c11b45" providerId="ADAL" clId="{D1B24D58-4EFD-4E20-9DA4-86125892907C}" dt="2023-04-21T11:54:18.935" v="124"/>
          <ac:spMkLst>
            <pc:docMk/>
            <pc:sldMk cId="1486436276" sldId="368"/>
            <ac:spMk id="4" creationId="{A7B5B4E9-0D7A-417C-8B0A-4B6E28421629}"/>
          </ac:spMkLst>
        </pc:spChg>
        <pc:spChg chg="mod">
          <ac:chgData name="Gallese - Nobile, Chiara" userId="27c5acfd-85ae-4295-8acd-2c4340c11b45" providerId="ADAL" clId="{D1B24D58-4EFD-4E20-9DA4-86125892907C}" dt="2023-04-21T11:53:47.537" v="121"/>
          <ac:spMkLst>
            <pc:docMk/>
            <pc:sldMk cId="1486436276" sldId="368"/>
            <ac:spMk id="5" creationId="{6571BC65-A9C1-4171-973E-06497914D936}"/>
          </ac:spMkLst>
        </pc:spChg>
      </pc:sldChg>
      <pc:sldChg chg="add">
        <pc:chgData name="Gallese - Nobile, Chiara" userId="27c5acfd-85ae-4295-8acd-2c4340c11b45" providerId="ADAL" clId="{D1B24D58-4EFD-4E20-9DA4-86125892907C}" dt="2023-04-21T13:04:07.833" v="128"/>
        <pc:sldMkLst>
          <pc:docMk/>
          <pc:sldMk cId="4234865731" sldId="368"/>
        </pc:sldMkLst>
      </pc:sldChg>
      <pc:sldChg chg="add">
        <pc:chgData name="Gallese - Nobile, Chiara" userId="27c5acfd-85ae-4295-8acd-2c4340c11b45" providerId="ADAL" clId="{D1B24D58-4EFD-4E20-9DA4-86125892907C}" dt="2023-04-21T13:04:07.833" v="128"/>
        <pc:sldMkLst>
          <pc:docMk/>
          <pc:sldMk cId="1372061635" sldId="369"/>
        </pc:sldMkLst>
      </pc:sldChg>
      <pc:sldChg chg="addSp modSp del mod modTransition">
        <pc:chgData name="Gallese - Nobile, Chiara" userId="27c5acfd-85ae-4295-8acd-2c4340c11b45" providerId="ADAL" clId="{D1B24D58-4EFD-4E20-9DA4-86125892907C}" dt="2023-04-21T13:03:46.130" v="125" actId="2696"/>
        <pc:sldMkLst>
          <pc:docMk/>
          <pc:sldMk cId="1425466280" sldId="369"/>
        </pc:sldMkLst>
        <pc:spChg chg="mod">
          <ac:chgData name="Gallese - Nobile, Chiara" userId="27c5acfd-85ae-4295-8acd-2c4340c11b45" providerId="ADAL" clId="{D1B24D58-4EFD-4E20-9DA4-86125892907C}" dt="2023-04-21T11:53:47.537" v="121"/>
          <ac:spMkLst>
            <pc:docMk/>
            <pc:sldMk cId="1425466280" sldId="369"/>
            <ac:spMk id="2" creationId="{29D3A457-8B72-4E12-BB15-AF2D2D8D70FF}"/>
          </ac:spMkLst>
        </pc:spChg>
        <pc:spChg chg="add mod">
          <ac:chgData name="Gallese - Nobile, Chiara" userId="27c5acfd-85ae-4295-8acd-2c4340c11b45" providerId="ADAL" clId="{D1B24D58-4EFD-4E20-9DA4-86125892907C}" dt="2023-04-21T11:54:18.935" v="124"/>
          <ac:spMkLst>
            <pc:docMk/>
            <pc:sldMk cId="1425466280" sldId="369"/>
            <ac:spMk id="4" creationId="{A7B5B4E9-0D7A-417C-8B0A-4B6E28421629}"/>
          </ac:spMkLst>
        </pc:spChg>
        <pc:spChg chg="mod">
          <ac:chgData name="Gallese - Nobile, Chiara" userId="27c5acfd-85ae-4295-8acd-2c4340c11b45" providerId="ADAL" clId="{D1B24D58-4EFD-4E20-9DA4-86125892907C}" dt="2023-04-21T11:53:47.537" v="121"/>
          <ac:spMkLst>
            <pc:docMk/>
            <pc:sldMk cId="1425466280" sldId="369"/>
            <ac:spMk id="5" creationId="{6571BC65-A9C1-4171-973E-06497914D936}"/>
          </ac:spMkLst>
        </pc:spChg>
      </pc:sldChg>
      <pc:sldChg chg="add">
        <pc:chgData name="Gallese - Nobile, Chiara" userId="27c5acfd-85ae-4295-8acd-2c4340c11b45" providerId="ADAL" clId="{D1B24D58-4EFD-4E20-9DA4-86125892907C}" dt="2023-04-21T13:04:07.833" v="128"/>
        <pc:sldMkLst>
          <pc:docMk/>
          <pc:sldMk cId="545893312" sldId="370"/>
        </pc:sldMkLst>
      </pc:sldChg>
      <pc:sldChg chg="addSp modSp del modTransition">
        <pc:chgData name="Gallese - Nobile, Chiara" userId="27c5acfd-85ae-4295-8acd-2c4340c11b45" providerId="ADAL" clId="{D1B24D58-4EFD-4E20-9DA4-86125892907C}" dt="2023-04-21T13:03:46.130" v="125" actId="2696"/>
        <pc:sldMkLst>
          <pc:docMk/>
          <pc:sldMk cId="1071046619" sldId="370"/>
        </pc:sldMkLst>
        <pc:spChg chg="mod">
          <ac:chgData name="Gallese - Nobile, Chiara" userId="27c5acfd-85ae-4295-8acd-2c4340c11b45" providerId="ADAL" clId="{D1B24D58-4EFD-4E20-9DA4-86125892907C}" dt="2023-04-21T11:53:47.537" v="121"/>
          <ac:spMkLst>
            <pc:docMk/>
            <pc:sldMk cId="1071046619" sldId="370"/>
            <ac:spMk id="2" creationId="{29D3A457-8B72-4E12-BB15-AF2D2D8D70FF}"/>
          </ac:spMkLst>
        </pc:spChg>
        <pc:spChg chg="add mod">
          <ac:chgData name="Gallese - Nobile, Chiara" userId="27c5acfd-85ae-4295-8acd-2c4340c11b45" providerId="ADAL" clId="{D1B24D58-4EFD-4E20-9DA4-86125892907C}" dt="2023-04-21T11:54:18.935" v="124"/>
          <ac:spMkLst>
            <pc:docMk/>
            <pc:sldMk cId="1071046619" sldId="370"/>
            <ac:spMk id="4" creationId="{A7B5B4E9-0D7A-417C-8B0A-4B6E28421629}"/>
          </ac:spMkLst>
        </pc:spChg>
        <pc:spChg chg="mod">
          <ac:chgData name="Gallese - Nobile, Chiara" userId="27c5acfd-85ae-4295-8acd-2c4340c11b45" providerId="ADAL" clId="{D1B24D58-4EFD-4E20-9DA4-86125892907C}" dt="2023-04-21T11:53:47.537" v="121"/>
          <ac:spMkLst>
            <pc:docMk/>
            <pc:sldMk cId="1071046619" sldId="370"/>
            <ac:spMk id="5" creationId="{6571BC65-A9C1-4171-973E-06497914D936}"/>
          </ac:spMkLst>
        </pc:spChg>
      </pc:sldChg>
      <pc:sldChg chg="modSp add mod">
        <pc:chgData name="Gallese - Nobile, Chiara" userId="27c5acfd-85ae-4295-8acd-2c4340c11b45" providerId="ADAL" clId="{D1B24D58-4EFD-4E20-9DA4-86125892907C}" dt="2023-04-21T13:04:21.806" v="130" actId="20577"/>
        <pc:sldMkLst>
          <pc:docMk/>
          <pc:sldMk cId="200796641" sldId="371"/>
        </pc:sldMkLst>
        <pc:spChg chg="mod">
          <ac:chgData name="Gallese - Nobile, Chiara" userId="27c5acfd-85ae-4295-8acd-2c4340c11b45" providerId="ADAL" clId="{D1B24D58-4EFD-4E20-9DA4-86125892907C}" dt="2023-04-21T13:04:21.806" v="130" actId="20577"/>
          <ac:spMkLst>
            <pc:docMk/>
            <pc:sldMk cId="200796641" sldId="371"/>
            <ac:spMk id="3" creationId="{86580415-3278-4DB7-994D-AEC8F057BE40}"/>
          </ac:spMkLst>
        </pc:spChg>
      </pc:sldChg>
      <pc:sldChg chg="addSp modSp del mod modTransition">
        <pc:chgData name="Gallese - Nobile, Chiara" userId="27c5acfd-85ae-4295-8acd-2c4340c11b45" providerId="ADAL" clId="{D1B24D58-4EFD-4E20-9DA4-86125892907C}" dt="2023-04-21T13:03:46.130" v="125" actId="2696"/>
        <pc:sldMkLst>
          <pc:docMk/>
          <pc:sldMk cId="2541497106" sldId="371"/>
        </pc:sldMkLst>
        <pc:spChg chg="mod">
          <ac:chgData name="Gallese - Nobile, Chiara" userId="27c5acfd-85ae-4295-8acd-2c4340c11b45" providerId="ADAL" clId="{D1B24D58-4EFD-4E20-9DA4-86125892907C}" dt="2023-04-21T11:53:47.537" v="121"/>
          <ac:spMkLst>
            <pc:docMk/>
            <pc:sldMk cId="2541497106" sldId="371"/>
            <ac:spMk id="3" creationId="{86580415-3278-4DB7-994D-AEC8F057BE40}"/>
          </ac:spMkLst>
        </pc:spChg>
        <pc:spChg chg="add mod">
          <ac:chgData name="Gallese - Nobile, Chiara" userId="27c5acfd-85ae-4295-8acd-2c4340c11b45" providerId="ADAL" clId="{D1B24D58-4EFD-4E20-9DA4-86125892907C}" dt="2023-04-21T11:54:18.935" v="124"/>
          <ac:spMkLst>
            <pc:docMk/>
            <pc:sldMk cId="2541497106" sldId="371"/>
            <ac:spMk id="4" creationId="{3AC71723-C6A9-48C7-8F39-1EB586D428CF}"/>
          </ac:spMkLst>
        </pc:spChg>
        <pc:spChg chg="mod">
          <ac:chgData name="Gallese - Nobile, Chiara" userId="27c5acfd-85ae-4295-8acd-2c4340c11b45" providerId="ADAL" clId="{D1B24D58-4EFD-4E20-9DA4-86125892907C}" dt="2023-04-21T11:53:47.537" v="121"/>
          <ac:spMkLst>
            <pc:docMk/>
            <pc:sldMk cId="2541497106" sldId="371"/>
            <ac:spMk id="5" creationId="{6C4D610C-5D3C-457A-B226-20352F7616C4}"/>
          </ac:spMkLst>
        </pc:spChg>
      </pc:sldChg>
      <pc:sldChg chg="addSp modSp mod modTransition">
        <pc:chgData name="Gallese - Nobile, Chiara" userId="27c5acfd-85ae-4295-8acd-2c4340c11b45" providerId="ADAL" clId="{D1B24D58-4EFD-4E20-9DA4-86125892907C}" dt="2023-04-21T13:03:51.460" v="127" actId="20577"/>
        <pc:sldMkLst>
          <pc:docMk/>
          <pc:sldMk cId="3346695162" sldId="372"/>
        </pc:sldMkLst>
        <pc:spChg chg="mod">
          <ac:chgData name="Gallese - Nobile, Chiara" userId="27c5acfd-85ae-4295-8acd-2c4340c11b45" providerId="ADAL" clId="{D1B24D58-4EFD-4E20-9DA4-86125892907C}" dt="2023-04-21T13:03:51.460" v="127" actId="20577"/>
          <ac:spMkLst>
            <pc:docMk/>
            <pc:sldMk cId="3346695162" sldId="372"/>
            <ac:spMk id="3" creationId="{86580415-3278-4DB7-994D-AEC8F057BE40}"/>
          </ac:spMkLst>
        </pc:spChg>
        <pc:spChg chg="add mod">
          <ac:chgData name="Gallese - Nobile, Chiara" userId="27c5acfd-85ae-4295-8acd-2c4340c11b45" providerId="ADAL" clId="{D1B24D58-4EFD-4E20-9DA4-86125892907C}" dt="2023-04-21T11:54:18.935" v="124"/>
          <ac:spMkLst>
            <pc:docMk/>
            <pc:sldMk cId="3346695162" sldId="372"/>
            <ac:spMk id="4" creationId="{3AC71723-C6A9-48C7-8F39-1EB586D428CF}"/>
          </ac:spMkLst>
        </pc:spChg>
        <pc:spChg chg="mod">
          <ac:chgData name="Gallese - Nobile, Chiara" userId="27c5acfd-85ae-4295-8acd-2c4340c11b45" providerId="ADAL" clId="{D1B24D58-4EFD-4E20-9DA4-86125892907C}" dt="2023-04-21T11:53:47.537" v="121"/>
          <ac:spMkLst>
            <pc:docMk/>
            <pc:sldMk cId="3346695162" sldId="372"/>
            <ac:spMk id="5" creationId="{6C4D610C-5D3C-457A-B226-20352F7616C4}"/>
          </ac:spMkLst>
        </pc:spChg>
      </pc:sldChg>
      <pc:sldChg chg="addSp modSp mod modTransition">
        <pc:chgData name="Gallese - Nobile, Chiara" userId="27c5acfd-85ae-4295-8acd-2c4340c11b45" providerId="ADAL" clId="{D1B24D58-4EFD-4E20-9DA4-86125892907C}" dt="2023-04-21T11:54:18.935" v="124"/>
        <pc:sldMkLst>
          <pc:docMk/>
          <pc:sldMk cId="2011167437" sldId="373"/>
        </pc:sldMkLst>
        <pc:spChg chg="mod">
          <ac:chgData name="Gallese - Nobile, Chiara" userId="27c5acfd-85ae-4295-8acd-2c4340c11b45" providerId="ADAL" clId="{D1B24D58-4EFD-4E20-9DA4-86125892907C}" dt="2023-04-21T11:53:47.537" v="121"/>
          <ac:spMkLst>
            <pc:docMk/>
            <pc:sldMk cId="2011167437" sldId="373"/>
            <ac:spMk id="3" creationId="{00000000-0000-0000-0000-000000000000}"/>
          </ac:spMkLst>
        </pc:spChg>
        <pc:spChg chg="add mod">
          <ac:chgData name="Gallese - Nobile, Chiara" userId="27c5acfd-85ae-4295-8acd-2c4340c11b45" providerId="ADAL" clId="{D1B24D58-4EFD-4E20-9DA4-86125892907C}" dt="2023-04-21T11:54:18.935" v="124"/>
          <ac:spMkLst>
            <pc:docMk/>
            <pc:sldMk cId="2011167437" sldId="373"/>
            <ac:spMk id="4" creationId="{00000000-0000-0000-0000-000000000000}"/>
          </ac:spMkLst>
        </pc:spChg>
        <pc:spChg chg="mod">
          <ac:chgData name="Gallese - Nobile, Chiara" userId="27c5acfd-85ae-4295-8acd-2c4340c11b45" providerId="ADAL" clId="{D1B24D58-4EFD-4E20-9DA4-86125892907C}" dt="2023-04-21T11:53:47.537" v="121"/>
          <ac:spMkLst>
            <pc:docMk/>
            <pc:sldMk cId="2011167437" sldId="373"/>
            <ac:spMk id="5" creationId="{00000000-0000-0000-0000-000000000000}"/>
          </ac:spMkLst>
        </pc:spChg>
      </pc:sldChg>
      <pc:sldChg chg="addSp modSp modTransition">
        <pc:chgData name="Gallese - Nobile, Chiara" userId="27c5acfd-85ae-4295-8acd-2c4340c11b45" providerId="ADAL" clId="{D1B24D58-4EFD-4E20-9DA4-86125892907C}" dt="2023-04-21T11:54:18.935" v="124"/>
        <pc:sldMkLst>
          <pc:docMk/>
          <pc:sldMk cId="4169236917" sldId="374"/>
        </pc:sldMkLst>
        <pc:spChg chg="mod">
          <ac:chgData name="Gallese - Nobile, Chiara" userId="27c5acfd-85ae-4295-8acd-2c4340c11b45" providerId="ADAL" clId="{D1B24D58-4EFD-4E20-9DA4-86125892907C}" dt="2023-04-21T11:53:47.537" v="121"/>
          <ac:spMkLst>
            <pc:docMk/>
            <pc:sldMk cId="4169236917" sldId="374"/>
            <ac:spMk id="2" creationId="{3D2D6A7E-E04A-4195-99C9-92B303E9E582}"/>
          </ac:spMkLst>
        </pc:spChg>
        <pc:spChg chg="add mod">
          <ac:chgData name="Gallese - Nobile, Chiara" userId="27c5acfd-85ae-4295-8acd-2c4340c11b45" providerId="ADAL" clId="{D1B24D58-4EFD-4E20-9DA4-86125892907C}" dt="2023-04-21T11:54:18.935" v="124"/>
          <ac:spMkLst>
            <pc:docMk/>
            <pc:sldMk cId="4169236917" sldId="374"/>
            <ac:spMk id="4" creationId="{B18D2A99-2C05-446B-8017-BA9825ECD918}"/>
          </ac:spMkLst>
        </pc:spChg>
        <pc:spChg chg="mod">
          <ac:chgData name="Gallese - Nobile, Chiara" userId="27c5acfd-85ae-4295-8acd-2c4340c11b45" providerId="ADAL" clId="{D1B24D58-4EFD-4E20-9DA4-86125892907C}" dt="2023-04-21T11:53:47.537" v="121"/>
          <ac:spMkLst>
            <pc:docMk/>
            <pc:sldMk cId="4169236917" sldId="374"/>
            <ac:spMk id="5" creationId="{941A971F-72FB-4A48-ABF5-CFC66592C93F}"/>
          </ac:spMkLst>
        </pc:spChg>
      </pc:sldChg>
      <pc:sldChg chg="addSp modSp mod modTransition">
        <pc:chgData name="Gallese - Nobile, Chiara" userId="27c5acfd-85ae-4295-8acd-2c4340c11b45" providerId="ADAL" clId="{D1B24D58-4EFD-4E20-9DA4-86125892907C}" dt="2023-04-21T11:54:18.935" v="124"/>
        <pc:sldMkLst>
          <pc:docMk/>
          <pc:sldMk cId="930613747" sldId="379"/>
        </pc:sldMkLst>
        <pc:spChg chg="mod">
          <ac:chgData name="Gallese - Nobile, Chiara" userId="27c5acfd-85ae-4295-8acd-2c4340c11b45" providerId="ADAL" clId="{D1B24D58-4EFD-4E20-9DA4-86125892907C}" dt="2023-04-21T11:53:47.537" v="121"/>
          <ac:spMkLst>
            <pc:docMk/>
            <pc:sldMk cId="930613747" sldId="379"/>
            <ac:spMk id="2" creationId="{73A05473-0679-4EDD-98B7-3AA2AB38ECF6}"/>
          </ac:spMkLst>
        </pc:spChg>
        <pc:spChg chg="add mod">
          <ac:chgData name="Gallese - Nobile, Chiara" userId="27c5acfd-85ae-4295-8acd-2c4340c11b45" providerId="ADAL" clId="{D1B24D58-4EFD-4E20-9DA4-86125892907C}" dt="2023-04-21T11:54:18.935" v="124"/>
          <ac:spMkLst>
            <pc:docMk/>
            <pc:sldMk cId="930613747" sldId="379"/>
            <ac:spMk id="4" creationId="{BDF436A7-C44C-4B3E-A7FD-20D247FFB1B3}"/>
          </ac:spMkLst>
        </pc:spChg>
        <pc:spChg chg="mod">
          <ac:chgData name="Gallese - Nobile, Chiara" userId="27c5acfd-85ae-4295-8acd-2c4340c11b45" providerId="ADAL" clId="{D1B24D58-4EFD-4E20-9DA4-86125892907C}" dt="2023-04-21T11:53:47.537" v="121"/>
          <ac:spMkLst>
            <pc:docMk/>
            <pc:sldMk cId="930613747" sldId="379"/>
            <ac:spMk id="5" creationId="{34520454-3ED9-47B2-8539-3C593C7ED4A0}"/>
          </ac:spMkLst>
        </pc:spChg>
        <pc:picChg chg="mod">
          <ac:chgData name="Gallese - Nobile, Chiara" userId="27c5acfd-85ae-4295-8acd-2c4340c11b45" providerId="ADAL" clId="{D1B24D58-4EFD-4E20-9DA4-86125892907C}" dt="2023-04-21T11:53:47.537" v="121"/>
          <ac:picMkLst>
            <pc:docMk/>
            <pc:sldMk cId="930613747" sldId="379"/>
            <ac:picMk id="7" creationId="{48594BB1-85D7-43B0-9C47-5A014246C485}"/>
          </ac:picMkLst>
        </pc:picChg>
      </pc:sldChg>
      <pc:sldChg chg="addSp modSp mod">
        <pc:chgData name="Gallese - Nobile, Chiara" userId="27c5acfd-85ae-4295-8acd-2c4340c11b45" providerId="ADAL" clId="{D1B24D58-4EFD-4E20-9DA4-86125892907C}" dt="2023-04-21T11:54:18.935" v="124"/>
        <pc:sldMkLst>
          <pc:docMk/>
          <pc:sldMk cId="3549637540" sldId="380"/>
        </pc:sldMkLst>
        <pc:spChg chg="mod">
          <ac:chgData name="Gallese - Nobile, Chiara" userId="27c5acfd-85ae-4295-8acd-2c4340c11b45" providerId="ADAL" clId="{D1B24D58-4EFD-4E20-9DA4-86125892907C}" dt="2023-04-21T11:53:47.537" v="121"/>
          <ac:spMkLst>
            <pc:docMk/>
            <pc:sldMk cId="3549637540" sldId="380"/>
            <ac:spMk id="3" creationId="{F953C353-90F2-4239-A80C-370D97099249}"/>
          </ac:spMkLst>
        </pc:spChg>
        <pc:spChg chg="add mod">
          <ac:chgData name="Gallese - Nobile, Chiara" userId="27c5acfd-85ae-4295-8acd-2c4340c11b45" providerId="ADAL" clId="{D1B24D58-4EFD-4E20-9DA4-86125892907C}" dt="2023-04-21T11:54:18.935" v="124"/>
          <ac:spMkLst>
            <pc:docMk/>
            <pc:sldMk cId="3549637540" sldId="380"/>
            <ac:spMk id="4" creationId="{762E1940-3509-4245-8BA4-2F7FD318FCA4}"/>
          </ac:spMkLst>
        </pc:spChg>
        <pc:spChg chg="mod">
          <ac:chgData name="Gallese - Nobile, Chiara" userId="27c5acfd-85ae-4295-8acd-2c4340c11b45" providerId="ADAL" clId="{D1B24D58-4EFD-4E20-9DA4-86125892907C}" dt="2023-04-21T11:53:47.537" v="121"/>
          <ac:spMkLst>
            <pc:docMk/>
            <pc:sldMk cId="3549637540" sldId="380"/>
            <ac:spMk id="5" creationId="{210167D6-E9A2-46EB-8CCE-6998069DE6C4}"/>
          </ac:spMkLst>
        </pc:spChg>
        <pc:picChg chg="mod">
          <ac:chgData name="Gallese - Nobile, Chiara" userId="27c5acfd-85ae-4295-8acd-2c4340c11b45" providerId="ADAL" clId="{D1B24D58-4EFD-4E20-9DA4-86125892907C}" dt="2023-04-21T11:53:47.537" v="121"/>
          <ac:picMkLst>
            <pc:docMk/>
            <pc:sldMk cId="3549637540" sldId="380"/>
            <ac:picMk id="7" creationId="{605FEF67-CD4A-47A8-B1DC-0CE84B3710CB}"/>
          </ac:picMkLst>
        </pc:picChg>
      </pc:sldChg>
      <pc:sldChg chg="addSp modSp modTransition">
        <pc:chgData name="Gallese - Nobile, Chiara" userId="27c5acfd-85ae-4295-8acd-2c4340c11b45" providerId="ADAL" clId="{D1B24D58-4EFD-4E20-9DA4-86125892907C}" dt="2023-04-21T11:54:18.935" v="124"/>
        <pc:sldMkLst>
          <pc:docMk/>
          <pc:sldMk cId="1705762305" sldId="381"/>
        </pc:sldMkLst>
        <pc:spChg chg="mod">
          <ac:chgData name="Gallese - Nobile, Chiara" userId="27c5acfd-85ae-4295-8acd-2c4340c11b45" providerId="ADAL" clId="{D1B24D58-4EFD-4E20-9DA4-86125892907C}" dt="2023-04-21T11:53:47.537" v="121"/>
          <ac:spMkLst>
            <pc:docMk/>
            <pc:sldMk cId="1705762305" sldId="381"/>
            <ac:spMk id="2" creationId="{5E8AC309-0D07-48E0-8693-DA6C030CAE96}"/>
          </ac:spMkLst>
        </pc:spChg>
        <pc:spChg chg="add mod">
          <ac:chgData name="Gallese - Nobile, Chiara" userId="27c5acfd-85ae-4295-8acd-2c4340c11b45" providerId="ADAL" clId="{D1B24D58-4EFD-4E20-9DA4-86125892907C}" dt="2023-04-21T11:54:18.935" v="124"/>
          <ac:spMkLst>
            <pc:docMk/>
            <pc:sldMk cId="1705762305" sldId="381"/>
            <ac:spMk id="4" creationId="{762E1940-3509-4245-8BA4-2F7FD318FCA4}"/>
          </ac:spMkLst>
        </pc:spChg>
        <pc:spChg chg="mod">
          <ac:chgData name="Gallese - Nobile, Chiara" userId="27c5acfd-85ae-4295-8acd-2c4340c11b45" providerId="ADAL" clId="{D1B24D58-4EFD-4E20-9DA4-86125892907C}" dt="2023-04-21T11:53:47.537" v="121"/>
          <ac:spMkLst>
            <pc:docMk/>
            <pc:sldMk cId="1705762305" sldId="381"/>
            <ac:spMk id="5" creationId="{210167D6-E9A2-46EB-8CCE-6998069DE6C4}"/>
          </ac:spMkLst>
        </pc:spChg>
      </pc:sldChg>
      <pc:sldChg chg="addSp modSp mod modTransition">
        <pc:chgData name="Gallese - Nobile, Chiara" userId="27c5acfd-85ae-4295-8acd-2c4340c11b45" providerId="ADAL" clId="{D1B24D58-4EFD-4E20-9DA4-86125892907C}" dt="2023-04-21T11:54:18.935" v="124"/>
        <pc:sldMkLst>
          <pc:docMk/>
          <pc:sldMk cId="3985308315" sldId="382"/>
        </pc:sldMkLst>
        <pc:spChg chg="mod">
          <ac:chgData name="Gallese - Nobile, Chiara" userId="27c5acfd-85ae-4295-8acd-2c4340c11b45" providerId="ADAL" clId="{D1B24D58-4EFD-4E20-9DA4-86125892907C}" dt="2023-04-21T11:53:47.537" v="121"/>
          <ac:spMkLst>
            <pc:docMk/>
            <pc:sldMk cId="3985308315" sldId="382"/>
            <ac:spMk id="2" creationId="{FD4678F7-90CF-4226-B832-E1994B3FB0B6}"/>
          </ac:spMkLst>
        </pc:spChg>
        <pc:spChg chg="add mod">
          <ac:chgData name="Gallese - Nobile, Chiara" userId="27c5acfd-85ae-4295-8acd-2c4340c11b45" providerId="ADAL" clId="{D1B24D58-4EFD-4E20-9DA4-86125892907C}" dt="2023-04-21T11:54:18.935" v="124"/>
          <ac:spMkLst>
            <pc:docMk/>
            <pc:sldMk cId="3985308315" sldId="382"/>
            <ac:spMk id="4" creationId="{0500C5C1-D0FD-4910-AFE9-4B091930A9E9}"/>
          </ac:spMkLst>
        </pc:spChg>
        <pc:spChg chg="mod">
          <ac:chgData name="Gallese - Nobile, Chiara" userId="27c5acfd-85ae-4295-8acd-2c4340c11b45" providerId="ADAL" clId="{D1B24D58-4EFD-4E20-9DA4-86125892907C}" dt="2023-04-21T11:53:47.537" v="121"/>
          <ac:spMkLst>
            <pc:docMk/>
            <pc:sldMk cId="3985308315" sldId="382"/>
            <ac:spMk id="5" creationId="{1CC481A2-38B3-4EDD-96B2-4791224B9C09}"/>
          </ac:spMkLst>
        </pc:spChg>
        <pc:picChg chg="mod">
          <ac:chgData name="Gallese - Nobile, Chiara" userId="27c5acfd-85ae-4295-8acd-2c4340c11b45" providerId="ADAL" clId="{D1B24D58-4EFD-4E20-9DA4-86125892907C}" dt="2023-04-21T11:53:47.537" v="121"/>
          <ac:picMkLst>
            <pc:docMk/>
            <pc:sldMk cId="3985308315" sldId="382"/>
            <ac:picMk id="7" creationId="{1CCF58A2-2F77-4FBC-8121-E5B1CF085975}"/>
          </ac:picMkLst>
        </pc:picChg>
      </pc:sldChg>
      <pc:sldChg chg="addSp modSp mod modTransition">
        <pc:chgData name="Gallese - Nobile, Chiara" userId="27c5acfd-85ae-4295-8acd-2c4340c11b45" providerId="ADAL" clId="{D1B24D58-4EFD-4E20-9DA4-86125892907C}" dt="2023-04-21T11:54:18.935" v="124"/>
        <pc:sldMkLst>
          <pc:docMk/>
          <pc:sldMk cId="953212368" sldId="383"/>
        </pc:sldMkLst>
        <pc:spChg chg="mod">
          <ac:chgData name="Gallese - Nobile, Chiara" userId="27c5acfd-85ae-4295-8acd-2c4340c11b45" providerId="ADAL" clId="{D1B24D58-4EFD-4E20-9DA4-86125892907C}" dt="2023-04-21T11:53:47.537" v="121"/>
          <ac:spMkLst>
            <pc:docMk/>
            <pc:sldMk cId="953212368" sldId="383"/>
            <ac:spMk id="2" creationId="{CCAD7A7A-660A-4268-A455-F95DEF973C2B}"/>
          </ac:spMkLst>
        </pc:spChg>
        <pc:spChg chg="add mod">
          <ac:chgData name="Gallese - Nobile, Chiara" userId="27c5acfd-85ae-4295-8acd-2c4340c11b45" providerId="ADAL" clId="{D1B24D58-4EFD-4E20-9DA4-86125892907C}" dt="2023-04-21T11:54:18.935" v="124"/>
          <ac:spMkLst>
            <pc:docMk/>
            <pc:sldMk cId="953212368" sldId="383"/>
            <ac:spMk id="4" creationId="{29AD3306-1AFC-42A0-A96E-BF5424A1BA31}"/>
          </ac:spMkLst>
        </pc:spChg>
        <pc:spChg chg="mod">
          <ac:chgData name="Gallese - Nobile, Chiara" userId="27c5acfd-85ae-4295-8acd-2c4340c11b45" providerId="ADAL" clId="{D1B24D58-4EFD-4E20-9DA4-86125892907C}" dt="2023-04-21T11:53:47.537" v="121"/>
          <ac:spMkLst>
            <pc:docMk/>
            <pc:sldMk cId="953212368" sldId="383"/>
            <ac:spMk id="5" creationId="{06F2F503-B600-4826-96FA-3FE972E15D45}"/>
          </ac:spMkLst>
        </pc:spChg>
      </pc:sldChg>
      <pc:sldChg chg="addSp modSp mod modTransition">
        <pc:chgData name="Gallese - Nobile, Chiara" userId="27c5acfd-85ae-4295-8acd-2c4340c11b45" providerId="ADAL" clId="{D1B24D58-4EFD-4E20-9DA4-86125892907C}" dt="2023-04-21T11:54:18.935" v="124"/>
        <pc:sldMkLst>
          <pc:docMk/>
          <pc:sldMk cId="2236917228" sldId="384"/>
        </pc:sldMkLst>
        <pc:spChg chg="mod">
          <ac:chgData name="Gallese - Nobile, Chiara" userId="27c5acfd-85ae-4295-8acd-2c4340c11b45" providerId="ADAL" clId="{D1B24D58-4EFD-4E20-9DA4-86125892907C}" dt="2023-04-21T11:53:47.537" v="121"/>
          <ac:spMkLst>
            <pc:docMk/>
            <pc:sldMk cId="2236917228" sldId="384"/>
            <ac:spMk id="2" creationId="{F164D967-916C-4C32-A439-0B907126EA1C}"/>
          </ac:spMkLst>
        </pc:spChg>
        <pc:spChg chg="add mod">
          <ac:chgData name="Gallese - Nobile, Chiara" userId="27c5acfd-85ae-4295-8acd-2c4340c11b45" providerId="ADAL" clId="{D1B24D58-4EFD-4E20-9DA4-86125892907C}" dt="2023-04-21T11:54:18.935" v="124"/>
          <ac:spMkLst>
            <pc:docMk/>
            <pc:sldMk cId="2236917228" sldId="384"/>
            <ac:spMk id="4" creationId="{53FA93D9-E982-499F-B5F1-93E142E68789}"/>
          </ac:spMkLst>
        </pc:spChg>
        <pc:spChg chg="mod">
          <ac:chgData name="Gallese - Nobile, Chiara" userId="27c5acfd-85ae-4295-8acd-2c4340c11b45" providerId="ADAL" clId="{D1B24D58-4EFD-4E20-9DA4-86125892907C}" dt="2023-04-21T11:53:47.537" v="121"/>
          <ac:spMkLst>
            <pc:docMk/>
            <pc:sldMk cId="2236917228" sldId="384"/>
            <ac:spMk id="5" creationId="{912D8D79-6EFA-44E5-A568-5AFB1A980117}"/>
          </ac:spMkLst>
        </pc:spChg>
      </pc:sldChg>
      <pc:sldChg chg="addSp modSp modTransition">
        <pc:chgData name="Gallese - Nobile, Chiara" userId="27c5acfd-85ae-4295-8acd-2c4340c11b45" providerId="ADAL" clId="{D1B24D58-4EFD-4E20-9DA4-86125892907C}" dt="2023-04-21T11:54:18.935" v="124"/>
        <pc:sldMkLst>
          <pc:docMk/>
          <pc:sldMk cId="323851752" sldId="385"/>
        </pc:sldMkLst>
        <pc:spChg chg="add mod">
          <ac:chgData name="Gallese - Nobile, Chiara" userId="27c5acfd-85ae-4295-8acd-2c4340c11b45" providerId="ADAL" clId="{D1B24D58-4EFD-4E20-9DA4-86125892907C}" dt="2023-04-21T11:54:18.935" v="124"/>
          <ac:spMkLst>
            <pc:docMk/>
            <pc:sldMk cId="323851752" sldId="385"/>
            <ac:spMk id="4" creationId="{53FA93D9-E982-499F-B5F1-93E142E68789}"/>
          </ac:spMkLst>
        </pc:spChg>
        <pc:spChg chg="mod">
          <ac:chgData name="Gallese - Nobile, Chiara" userId="27c5acfd-85ae-4295-8acd-2c4340c11b45" providerId="ADAL" clId="{D1B24D58-4EFD-4E20-9DA4-86125892907C}" dt="2023-04-21T11:53:47.537" v="121"/>
          <ac:spMkLst>
            <pc:docMk/>
            <pc:sldMk cId="323851752" sldId="385"/>
            <ac:spMk id="5" creationId="{912D8D79-6EFA-44E5-A568-5AFB1A980117}"/>
          </ac:spMkLst>
        </pc:spChg>
      </pc:sldChg>
      <pc:sldChg chg="addSp modSp modTransition">
        <pc:chgData name="Gallese - Nobile, Chiara" userId="27c5acfd-85ae-4295-8acd-2c4340c11b45" providerId="ADAL" clId="{D1B24D58-4EFD-4E20-9DA4-86125892907C}" dt="2023-04-21T11:54:18.935" v="124"/>
        <pc:sldMkLst>
          <pc:docMk/>
          <pc:sldMk cId="1488758171" sldId="386"/>
        </pc:sldMkLst>
        <pc:spChg chg="add mod">
          <ac:chgData name="Gallese - Nobile, Chiara" userId="27c5acfd-85ae-4295-8acd-2c4340c11b45" providerId="ADAL" clId="{D1B24D58-4EFD-4E20-9DA4-86125892907C}" dt="2023-04-21T11:54:18.935" v="124"/>
          <ac:spMkLst>
            <pc:docMk/>
            <pc:sldMk cId="1488758171" sldId="386"/>
            <ac:spMk id="4" creationId="{53FA93D9-E982-499F-B5F1-93E142E68789}"/>
          </ac:spMkLst>
        </pc:spChg>
        <pc:spChg chg="mod">
          <ac:chgData name="Gallese - Nobile, Chiara" userId="27c5acfd-85ae-4295-8acd-2c4340c11b45" providerId="ADAL" clId="{D1B24D58-4EFD-4E20-9DA4-86125892907C}" dt="2023-04-21T11:53:47.537" v="121"/>
          <ac:spMkLst>
            <pc:docMk/>
            <pc:sldMk cId="1488758171" sldId="386"/>
            <ac:spMk id="5" creationId="{912D8D79-6EFA-44E5-A568-5AFB1A980117}"/>
          </ac:spMkLst>
        </pc:spChg>
      </pc:sldChg>
      <pc:sldChg chg="addSp modSp modTransition">
        <pc:chgData name="Gallese - Nobile, Chiara" userId="27c5acfd-85ae-4295-8acd-2c4340c11b45" providerId="ADAL" clId="{D1B24D58-4EFD-4E20-9DA4-86125892907C}" dt="2023-04-21T11:54:18.935" v="124"/>
        <pc:sldMkLst>
          <pc:docMk/>
          <pc:sldMk cId="1515695952" sldId="387"/>
        </pc:sldMkLst>
        <pc:spChg chg="add mod">
          <ac:chgData name="Gallese - Nobile, Chiara" userId="27c5acfd-85ae-4295-8acd-2c4340c11b45" providerId="ADAL" clId="{D1B24D58-4EFD-4E20-9DA4-86125892907C}" dt="2023-04-21T11:54:18.935" v="124"/>
          <ac:spMkLst>
            <pc:docMk/>
            <pc:sldMk cId="1515695952" sldId="387"/>
            <ac:spMk id="4" creationId="{53FA93D9-E982-499F-B5F1-93E142E68789}"/>
          </ac:spMkLst>
        </pc:spChg>
        <pc:spChg chg="mod">
          <ac:chgData name="Gallese - Nobile, Chiara" userId="27c5acfd-85ae-4295-8acd-2c4340c11b45" providerId="ADAL" clId="{D1B24D58-4EFD-4E20-9DA4-86125892907C}" dt="2023-04-21T11:53:47.537" v="121"/>
          <ac:spMkLst>
            <pc:docMk/>
            <pc:sldMk cId="1515695952" sldId="387"/>
            <ac:spMk id="5" creationId="{912D8D79-6EFA-44E5-A568-5AFB1A980117}"/>
          </ac:spMkLst>
        </pc:spChg>
      </pc:sldChg>
      <pc:sldChg chg="addSp modSp modTransition">
        <pc:chgData name="Gallese - Nobile, Chiara" userId="27c5acfd-85ae-4295-8acd-2c4340c11b45" providerId="ADAL" clId="{D1B24D58-4EFD-4E20-9DA4-86125892907C}" dt="2023-04-21T11:54:18.935" v="124"/>
        <pc:sldMkLst>
          <pc:docMk/>
          <pc:sldMk cId="1589173876" sldId="388"/>
        </pc:sldMkLst>
        <pc:spChg chg="add mod">
          <ac:chgData name="Gallese - Nobile, Chiara" userId="27c5acfd-85ae-4295-8acd-2c4340c11b45" providerId="ADAL" clId="{D1B24D58-4EFD-4E20-9DA4-86125892907C}" dt="2023-04-21T11:54:18.935" v="124"/>
          <ac:spMkLst>
            <pc:docMk/>
            <pc:sldMk cId="1589173876" sldId="388"/>
            <ac:spMk id="4" creationId="{53FA93D9-E982-499F-B5F1-93E142E68789}"/>
          </ac:spMkLst>
        </pc:spChg>
        <pc:spChg chg="mod">
          <ac:chgData name="Gallese - Nobile, Chiara" userId="27c5acfd-85ae-4295-8acd-2c4340c11b45" providerId="ADAL" clId="{D1B24D58-4EFD-4E20-9DA4-86125892907C}" dt="2023-04-21T11:53:47.537" v="121"/>
          <ac:spMkLst>
            <pc:docMk/>
            <pc:sldMk cId="1589173876" sldId="388"/>
            <ac:spMk id="5" creationId="{912D8D79-6EFA-44E5-A568-5AFB1A980117}"/>
          </ac:spMkLst>
        </pc:spChg>
      </pc:sldChg>
      <pc:sldChg chg="addSp modSp modTransition">
        <pc:chgData name="Gallese - Nobile, Chiara" userId="27c5acfd-85ae-4295-8acd-2c4340c11b45" providerId="ADAL" clId="{D1B24D58-4EFD-4E20-9DA4-86125892907C}" dt="2023-04-21T11:54:18.935" v="124"/>
        <pc:sldMkLst>
          <pc:docMk/>
          <pc:sldMk cId="2383572110" sldId="389"/>
        </pc:sldMkLst>
        <pc:spChg chg="add mod">
          <ac:chgData name="Gallese - Nobile, Chiara" userId="27c5acfd-85ae-4295-8acd-2c4340c11b45" providerId="ADAL" clId="{D1B24D58-4EFD-4E20-9DA4-86125892907C}" dt="2023-04-21T11:54:18.935" v="124"/>
          <ac:spMkLst>
            <pc:docMk/>
            <pc:sldMk cId="2383572110" sldId="389"/>
            <ac:spMk id="4" creationId="{53FA93D9-E982-499F-B5F1-93E142E68789}"/>
          </ac:spMkLst>
        </pc:spChg>
        <pc:spChg chg="mod">
          <ac:chgData name="Gallese - Nobile, Chiara" userId="27c5acfd-85ae-4295-8acd-2c4340c11b45" providerId="ADAL" clId="{D1B24D58-4EFD-4E20-9DA4-86125892907C}" dt="2023-04-21T11:53:47.537" v="121"/>
          <ac:spMkLst>
            <pc:docMk/>
            <pc:sldMk cId="2383572110" sldId="389"/>
            <ac:spMk id="5" creationId="{912D8D79-6EFA-44E5-A568-5AFB1A980117}"/>
          </ac:spMkLst>
        </pc:spChg>
      </pc:sldChg>
      <pc:sldChg chg="addSp modSp mod modTransition">
        <pc:chgData name="Gallese - Nobile, Chiara" userId="27c5acfd-85ae-4295-8acd-2c4340c11b45" providerId="ADAL" clId="{D1B24D58-4EFD-4E20-9DA4-86125892907C}" dt="2023-04-21T11:54:18.935" v="124"/>
        <pc:sldMkLst>
          <pc:docMk/>
          <pc:sldMk cId="1892863805" sldId="390"/>
        </pc:sldMkLst>
        <pc:spChg chg="mod">
          <ac:chgData name="Gallese - Nobile, Chiara" userId="27c5acfd-85ae-4295-8acd-2c4340c11b45" providerId="ADAL" clId="{D1B24D58-4EFD-4E20-9DA4-86125892907C}" dt="2023-04-21T11:53:47.537" v="121"/>
          <ac:spMkLst>
            <pc:docMk/>
            <pc:sldMk cId="1892863805" sldId="390"/>
            <ac:spMk id="3" creationId="{8738E1CF-1788-4876-9DFA-8C75361F4FA1}"/>
          </ac:spMkLst>
        </pc:spChg>
        <pc:spChg chg="add mod">
          <ac:chgData name="Gallese - Nobile, Chiara" userId="27c5acfd-85ae-4295-8acd-2c4340c11b45" providerId="ADAL" clId="{D1B24D58-4EFD-4E20-9DA4-86125892907C}" dt="2023-04-21T11:54:18.935" v="124"/>
          <ac:spMkLst>
            <pc:docMk/>
            <pc:sldMk cId="1892863805" sldId="390"/>
            <ac:spMk id="4" creationId="{39947E36-922F-4998-8950-E490B4695C8D}"/>
          </ac:spMkLst>
        </pc:spChg>
        <pc:spChg chg="mod">
          <ac:chgData name="Gallese - Nobile, Chiara" userId="27c5acfd-85ae-4295-8acd-2c4340c11b45" providerId="ADAL" clId="{D1B24D58-4EFD-4E20-9DA4-86125892907C}" dt="2023-04-21T11:53:47.537" v="121"/>
          <ac:spMkLst>
            <pc:docMk/>
            <pc:sldMk cId="1892863805" sldId="390"/>
            <ac:spMk id="5" creationId="{4CE383B5-6327-42C2-973B-2E05EF9BE508}"/>
          </ac:spMkLst>
        </pc:spChg>
      </pc:sldChg>
      <pc:sldChg chg="addSp">
        <pc:chgData name="Gallese - Nobile, Chiara" userId="27c5acfd-85ae-4295-8acd-2c4340c11b45" providerId="ADAL" clId="{D1B24D58-4EFD-4E20-9DA4-86125892907C}" dt="2023-04-21T11:54:18.935" v="124"/>
        <pc:sldMkLst>
          <pc:docMk/>
          <pc:sldMk cId="1791888037" sldId="395"/>
        </pc:sldMkLst>
        <pc:spChg chg="add">
          <ac:chgData name="Gallese - Nobile, Chiara" userId="27c5acfd-85ae-4295-8acd-2c4340c11b45" providerId="ADAL" clId="{D1B24D58-4EFD-4E20-9DA4-86125892907C}" dt="2023-04-21T11:54:18.935" v="124"/>
          <ac:spMkLst>
            <pc:docMk/>
            <pc:sldMk cId="1791888037" sldId="395"/>
            <ac:spMk id="3" creationId="{E10961E3-FFF6-42B5-5DD3-48FE9B8CBB1E}"/>
          </ac:spMkLst>
        </pc:spChg>
      </pc:sldChg>
      <pc:sldChg chg="addSp">
        <pc:chgData name="Gallese - Nobile, Chiara" userId="27c5acfd-85ae-4295-8acd-2c4340c11b45" providerId="ADAL" clId="{D1B24D58-4EFD-4E20-9DA4-86125892907C}" dt="2023-04-21T11:54:18.935" v="124"/>
        <pc:sldMkLst>
          <pc:docMk/>
          <pc:sldMk cId="3871899056" sldId="397"/>
        </pc:sldMkLst>
        <pc:spChg chg="add">
          <ac:chgData name="Gallese - Nobile, Chiara" userId="27c5acfd-85ae-4295-8acd-2c4340c11b45" providerId="ADAL" clId="{D1B24D58-4EFD-4E20-9DA4-86125892907C}" dt="2023-04-21T11:54:18.935" v="124"/>
          <ac:spMkLst>
            <pc:docMk/>
            <pc:sldMk cId="3871899056" sldId="397"/>
            <ac:spMk id="5" creationId="{9B76BCAF-4A99-75D5-BAB3-2738D4A5F66A}"/>
          </ac:spMkLst>
        </pc:spChg>
      </pc:sldChg>
      <pc:sldChg chg="addSp">
        <pc:chgData name="Gallese - Nobile, Chiara" userId="27c5acfd-85ae-4295-8acd-2c4340c11b45" providerId="ADAL" clId="{D1B24D58-4EFD-4E20-9DA4-86125892907C}" dt="2023-04-21T11:54:18.935" v="124"/>
        <pc:sldMkLst>
          <pc:docMk/>
          <pc:sldMk cId="3483413396" sldId="406"/>
        </pc:sldMkLst>
        <pc:spChg chg="add">
          <ac:chgData name="Gallese - Nobile, Chiara" userId="27c5acfd-85ae-4295-8acd-2c4340c11b45" providerId="ADAL" clId="{D1B24D58-4EFD-4E20-9DA4-86125892907C}" dt="2023-04-21T11:54:18.935" v="124"/>
          <ac:spMkLst>
            <pc:docMk/>
            <pc:sldMk cId="3483413396" sldId="406"/>
            <ac:spMk id="4" creationId="{9392F3A7-1D2D-49FF-B7D2-2B8B75710D45}"/>
          </ac:spMkLst>
        </pc:spChg>
      </pc:sldChg>
      <pc:sldChg chg="addSp">
        <pc:chgData name="Gallese - Nobile, Chiara" userId="27c5acfd-85ae-4295-8acd-2c4340c11b45" providerId="ADAL" clId="{D1B24D58-4EFD-4E20-9DA4-86125892907C}" dt="2023-04-21T11:54:18.935" v="124"/>
        <pc:sldMkLst>
          <pc:docMk/>
          <pc:sldMk cId="716883677" sldId="407"/>
        </pc:sldMkLst>
        <pc:spChg chg="add">
          <ac:chgData name="Gallese - Nobile, Chiara" userId="27c5acfd-85ae-4295-8acd-2c4340c11b45" providerId="ADAL" clId="{D1B24D58-4EFD-4E20-9DA4-86125892907C}" dt="2023-04-21T11:54:18.935" v="124"/>
          <ac:spMkLst>
            <pc:docMk/>
            <pc:sldMk cId="716883677" sldId="407"/>
            <ac:spMk id="4" creationId="{715D7269-3F9F-59AD-C171-FA11D9A6BF44}"/>
          </ac:spMkLst>
        </pc:spChg>
      </pc:sldChg>
      <pc:sldChg chg="addSp">
        <pc:chgData name="Gallese - Nobile, Chiara" userId="27c5acfd-85ae-4295-8acd-2c4340c11b45" providerId="ADAL" clId="{D1B24D58-4EFD-4E20-9DA4-86125892907C}" dt="2023-04-21T11:54:18.935" v="124"/>
        <pc:sldMkLst>
          <pc:docMk/>
          <pc:sldMk cId="108078999" sldId="408"/>
        </pc:sldMkLst>
        <pc:spChg chg="add">
          <ac:chgData name="Gallese - Nobile, Chiara" userId="27c5acfd-85ae-4295-8acd-2c4340c11b45" providerId="ADAL" clId="{D1B24D58-4EFD-4E20-9DA4-86125892907C}" dt="2023-04-21T11:54:18.935" v="124"/>
          <ac:spMkLst>
            <pc:docMk/>
            <pc:sldMk cId="108078999" sldId="408"/>
            <ac:spMk id="3" creationId="{A1DBDE32-05E0-18E0-D52A-AA607327B5F3}"/>
          </ac:spMkLst>
        </pc:spChg>
      </pc:sldChg>
      <pc:sldChg chg="addSp">
        <pc:chgData name="Gallese - Nobile, Chiara" userId="27c5acfd-85ae-4295-8acd-2c4340c11b45" providerId="ADAL" clId="{D1B24D58-4EFD-4E20-9DA4-86125892907C}" dt="2023-04-21T11:54:18.935" v="124"/>
        <pc:sldMkLst>
          <pc:docMk/>
          <pc:sldMk cId="405008661" sldId="409"/>
        </pc:sldMkLst>
        <pc:spChg chg="add">
          <ac:chgData name="Gallese - Nobile, Chiara" userId="27c5acfd-85ae-4295-8acd-2c4340c11b45" providerId="ADAL" clId="{D1B24D58-4EFD-4E20-9DA4-86125892907C}" dt="2023-04-21T11:54:18.935" v="124"/>
          <ac:spMkLst>
            <pc:docMk/>
            <pc:sldMk cId="405008661" sldId="409"/>
            <ac:spMk id="3" creationId="{F1055DA7-F0B1-57D9-9749-7E7458C92E6C}"/>
          </ac:spMkLst>
        </pc:spChg>
      </pc:sldChg>
      <pc:sldChg chg="addSp">
        <pc:chgData name="Gallese - Nobile, Chiara" userId="27c5acfd-85ae-4295-8acd-2c4340c11b45" providerId="ADAL" clId="{D1B24D58-4EFD-4E20-9DA4-86125892907C}" dt="2023-04-21T11:54:18.935" v="124"/>
        <pc:sldMkLst>
          <pc:docMk/>
          <pc:sldMk cId="2682443499" sldId="412"/>
        </pc:sldMkLst>
        <pc:spChg chg="add">
          <ac:chgData name="Gallese - Nobile, Chiara" userId="27c5acfd-85ae-4295-8acd-2c4340c11b45" providerId="ADAL" clId="{D1B24D58-4EFD-4E20-9DA4-86125892907C}" dt="2023-04-21T11:54:18.935" v="124"/>
          <ac:spMkLst>
            <pc:docMk/>
            <pc:sldMk cId="2682443499" sldId="412"/>
            <ac:spMk id="6" creationId="{7437EB2F-B532-459D-F1D1-D9E829B77309}"/>
          </ac:spMkLst>
        </pc:spChg>
      </pc:sldChg>
      <pc:sldChg chg="addSp">
        <pc:chgData name="Gallese - Nobile, Chiara" userId="27c5acfd-85ae-4295-8acd-2c4340c11b45" providerId="ADAL" clId="{D1B24D58-4EFD-4E20-9DA4-86125892907C}" dt="2023-04-21T11:54:18.935" v="124"/>
        <pc:sldMkLst>
          <pc:docMk/>
          <pc:sldMk cId="138725828" sldId="413"/>
        </pc:sldMkLst>
        <pc:spChg chg="add">
          <ac:chgData name="Gallese - Nobile, Chiara" userId="27c5acfd-85ae-4295-8acd-2c4340c11b45" providerId="ADAL" clId="{D1B24D58-4EFD-4E20-9DA4-86125892907C}" dt="2023-04-21T11:54:18.935" v="124"/>
          <ac:spMkLst>
            <pc:docMk/>
            <pc:sldMk cId="138725828" sldId="413"/>
            <ac:spMk id="5" creationId="{0A85792B-2CF7-A509-CB73-181B2E0AEB9E}"/>
          </ac:spMkLst>
        </pc:spChg>
      </pc:sldChg>
      <pc:sldChg chg="addSp">
        <pc:chgData name="Gallese - Nobile, Chiara" userId="27c5acfd-85ae-4295-8acd-2c4340c11b45" providerId="ADAL" clId="{D1B24D58-4EFD-4E20-9DA4-86125892907C}" dt="2023-04-21T11:54:18.935" v="124"/>
        <pc:sldMkLst>
          <pc:docMk/>
          <pc:sldMk cId="3341926820" sldId="414"/>
        </pc:sldMkLst>
        <pc:spChg chg="add">
          <ac:chgData name="Gallese - Nobile, Chiara" userId="27c5acfd-85ae-4295-8acd-2c4340c11b45" providerId="ADAL" clId="{D1B24D58-4EFD-4E20-9DA4-86125892907C}" dt="2023-04-21T11:54:18.935" v="124"/>
          <ac:spMkLst>
            <pc:docMk/>
            <pc:sldMk cId="3341926820" sldId="414"/>
            <ac:spMk id="3" creationId="{B42DF403-0879-A418-A109-FFE03BA77D9A}"/>
          </ac:spMkLst>
        </pc:spChg>
      </pc:sldChg>
      <pc:sldChg chg="addSp">
        <pc:chgData name="Gallese - Nobile, Chiara" userId="27c5acfd-85ae-4295-8acd-2c4340c11b45" providerId="ADAL" clId="{D1B24D58-4EFD-4E20-9DA4-86125892907C}" dt="2023-04-21T11:54:18.935" v="124"/>
        <pc:sldMkLst>
          <pc:docMk/>
          <pc:sldMk cId="852878795" sldId="415"/>
        </pc:sldMkLst>
        <pc:spChg chg="add">
          <ac:chgData name="Gallese - Nobile, Chiara" userId="27c5acfd-85ae-4295-8acd-2c4340c11b45" providerId="ADAL" clId="{D1B24D58-4EFD-4E20-9DA4-86125892907C}" dt="2023-04-21T11:54:18.935" v="124"/>
          <ac:spMkLst>
            <pc:docMk/>
            <pc:sldMk cId="852878795" sldId="415"/>
            <ac:spMk id="5" creationId="{F481DD55-E9D7-E34C-8B2B-CE4EC92E9F14}"/>
          </ac:spMkLst>
        </pc:spChg>
      </pc:sldChg>
      <pc:sldChg chg="addSp">
        <pc:chgData name="Gallese - Nobile, Chiara" userId="27c5acfd-85ae-4295-8acd-2c4340c11b45" providerId="ADAL" clId="{D1B24D58-4EFD-4E20-9DA4-86125892907C}" dt="2023-04-21T11:54:18.935" v="124"/>
        <pc:sldMkLst>
          <pc:docMk/>
          <pc:sldMk cId="3218634658" sldId="416"/>
        </pc:sldMkLst>
        <pc:spChg chg="add">
          <ac:chgData name="Gallese - Nobile, Chiara" userId="27c5acfd-85ae-4295-8acd-2c4340c11b45" providerId="ADAL" clId="{D1B24D58-4EFD-4E20-9DA4-86125892907C}" dt="2023-04-21T11:54:18.935" v="124"/>
          <ac:spMkLst>
            <pc:docMk/>
            <pc:sldMk cId="3218634658" sldId="416"/>
            <ac:spMk id="6" creationId="{5F63E5D2-B8B4-8387-125C-660A59683A74}"/>
          </ac:spMkLst>
        </pc:spChg>
      </pc:sldChg>
      <pc:sldChg chg="addSp">
        <pc:chgData name="Gallese - Nobile, Chiara" userId="27c5acfd-85ae-4295-8acd-2c4340c11b45" providerId="ADAL" clId="{D1B24D58-4EFD-4E20-9DA4-86125892907C}" dt="2023-04-21T11:54:18.935" v="124"/>
        <pc:sldMkLst>
          <pc:docMk/>
          <pc:sldMk cId="921539158" sldId="418"/>
        </pc:sldMkLst>
        <pc:spChg chg="add">
          <ac:chgData name="Gallese - Nobile, Chiara" userId="27c5acfd-85ae-4295-8acd-2c4340c11b45" providerId="ADAL" clId="{D1B24D58-4EFD-4E20-9DA4-86125892907C}" dt="2023-04-21T11:54:18.935" v="124"/>
          <ac:spMkLst>
            <pc:docMk/>
            <pc:sldMk cId="921539158" sldId="418"/>
            <ac:spMk id="3" creationId="{FC2AE6BF-3881-11E7-61F1-098FF5934683}"/>
          </ac:spMkLst>
        </pc:spChg>
      </pc:sldChg>
      <pc:sldChg chg="addSp">
        <pc:chgData name="Gallese - Nobile, Chiara" userId="27c5acfd-85ae-4295-8acd-2c4340c11b45" providerId="ADAL" clId="{D1B24D58-4EFD-4E20-9DA4-86125892907C}" dt="2023-04-21T11:54:18.935" v="124"/>
        <pc:sldMkLst>
          <pc:docMk/>
          <pc:sldMk cId="3063810899" sldId="420"/>
        </pc:sldMkLst>
        <pc:spChg chg="add">
          <ac:chgData name="Gallese - Nobile, Chiara" userId="27c5acfd-85ae-4295-8acd-2c4340c11b45" providerId="ADAL" clId="{D1B24D58-4EFD-4E20-9DA4-86125892907C}" dt="2023-04-21T11:54:18.935" v="124"/>
          <ac:spMkLst>
            <pc:docMk/>
            <pc:sldMk cId="3063810899" sldId="420"/>
            <ac:spMk id="5" creationId="{4FC2349E-9919-885E-F4FC-49F6C9ADF783}"/>
          </ac:spMkLst>
        </pc:spChg>
      </pc:sldChg>
      <pc:sldChg chg="addSp">
        <pc:chgData name="Gallese - Nobile, Chiara" userId="27c5acfd-85ae-4295-8acd-2c4340c11b45" providerId="ADAL" clId="{D1B24D58-4EFD-4E20-9DA4-86125892907C}" dt="2023-04-21T11:54:18.935" v="124"/>
        <pc:sldMkLst>
          <pc:docMk/>
          <pc:sldMk cId="1810573664" sldId="422"/>
        </pc:sldMkLst>
        <pc:spChg chg="add">
          <ac:chgData name="Gallese - Nobile, Chiara" userId="27c5acfd-85ae-4295-8acd-2c4340c11b45" providerId="ADAL" clId="{D1B24D58-4EFD-4E20-9DA4-86125892907C}" dt="2023-04-21T11:54:18.935" v="124"/>
          <ac:spMkLst>
            <pc:docMk/>
            <pc:sldMk cId="1810573664" sldId="422"/>
            <ac:spMk id="3" creationId="{73C23217-07FA-8FB3-7F90-6F1C4D9214B1}"/>
          </ac:spMkLst>
        </pc:spChg>
      </pc:sldChg>
      <pc:sldChg chg="addSp">
        <pc:chgData name="Gallese - Nobile, Chiara" userId="27c5acfd-85ae-4295-8acd-2c4340c11b45" providerId="ADAL" clId="{D1B24D58-4EFD-4E20-9DA4-86125892907C}" dt="2023-04-21T11:54:18.935" v="124"/>
        <pc:sldMkLst>
          <pc:docMk/>
          <pc:sldMk cId="1718802450" sldId="423"/>
        </pc:sldMkLst>
        <pc:spChg chg="add">
          <ac:chgData name="Gallese - Nobile, Chiara" userId="27c5acfd-85ae-4295-8acd-2c4340c11b45" providerId="ADAL" clId="{D1B24D58-4EFD-4E20-9DA4-86125892907C}" dt="2023-04-21T11:54:18.935" v="124"/>
          <ac:spMkLst>
            <pc:docMk/>
            <pc:sldMk cId="1718802450" sldId="423"/>
            <ac:spMk id="3" creationId="{1F7555C0-7B7C-FFED-150F-E78CD47F47B2}"/>
          </ac:spMkLst>
        </pc:spChg>
      </pc:sldChg>
      <pc:sldChg chg="addSp">
        <pc:chgData name="Gallese - Nobile, Chiara" userId="27c5acfd-85ae-4295-8acd-2c4340c11b45" providerId="ADAL" clId="{D1B24D58-4EFD-4E20-9DA4-86125892907C}" dt="2023-04-21T11:54:18.935" v="124"/>
        <pc:sldMkLst>
          <pc:docMk/>
          <pc:sldMk cId="3702693061" sldId="427"/>
        </pc:sldMkLst>
        <pc:spChg chg="add">
          <ac:chgData name="Gallese - Nobile, Chiara" userId="27c5acfd-85ae-4295-8acd-2c4340c11b45" providerId="ADAL" clId="{D1B24D58-4EFD-4E20-9DA4-86125892907C}" dt="2023-04-21T11:54:18.935" v="124"/>
          <ac:spMkLst>
            <pc:docMk/>
            <pc:sldMk cId="3702693061" sldId="427"/>
            <ac:spMk id="5" creationId="{03707D6B-2010-BE29-C6F4-0D432095EFE1}"/>
          </ac:spMkLst>
        </pc:spChg>
      </pc:sldChg>
      <pc:sldChg chg="addSp">
        <pc:chgData name="Gallese - Nobile, Chiara" userId="27c5acfd-85ae-4295-8acd-2c4340c11b45" providerId="ADAL" clId="{D1B24D58-4EFD-4E20-9DA4-86125892907C}" dt="2023-04-21T11:54:18.935" v="124"/>
        <pc:sldMkLst>
          <pc:docMk/>
          <pc:sldMk cId="2376200711" sldId="428"/>
        </pc:sldMkLst>
        <pc:spChg chg="add">
          <ac:chgData name="Gallese - Nobile, Chiara" userId="27c5acfd-85ae-4295-8acd-2c4340c11b45" providerId="ADAL" clId="{D1B24D58-4EFD-4E20-9DA4-86125892907C}" dt="2023-04-21T11:54:18.935" v="124"/>
          <ac:spMkLst>
            <pc:docMk/>
            <pc:sldMk cId="2376200711" sldId="428"/>
            <ac:spMk id="3" creationId="{4E25940C-9E16-43FD-5F1F-981EC88C5929}"/>
          </ac:spMkLst>
        </pc:spChg>
      </pc:sldChg>
      <pc:sldChg chg="addSp">
        <pc:chgData name="Gallese - Nobile, Chiara" userId="27c5acfd-85ae-4295-8acd-2c4340c11b45" providerId="ADAL" clId="{D1B24D58-4EFD-4E20-9DA4-86125892907C}" dt="2023-04-21T11:54:18.935" v="124"/>
        <pc:sldMkLst>
          <pc:docMk/>
          <pc:sldMk cId="2152800954" sldId="432"/>
        </pc:sldMkLst>
        <pc:spChg chg="add">
          <ac:chgData name="Gallese - Nobile, Chiara" userId="27c5acfd-85ae-4295-8acd-2c4340c11b45" providerId="ADAL" clId="{D1B24D58-4EFD-4E20-9DA4-86125892907C}" dt="2023-04-21T11:54:18.935" v="124"/>
          <ac:spMkLst>
            <pc:docMk/>
            <pc:sldMk cId="2152800954" sldId="432"/>
            <ac:spMk id="3" creationId="{1697FBF1-DB21-9153-14A5-FA8787C219B9}"/>
          </ac:spMkLst>
        </pc:spChg>
      </pc:sldChg>
      <pc:sldChg chg="addSp">
        <pc:chgData name="Gallese - Nobile, Chiara" userId="27c5acfd-85ae-4295-8acd-2c4340c11b45" providerId="ADAL" clId="{D1B24D58-4EFD-4E20-9DA4-86125892907C}" dt="2023-04-21T11:54:18.935" v="124"/>
        <pc:sldMkLst>
          <pc:docMk/>
          <pc:sldMk cId="712652577" sldId="438"/>
        </pc:sldMkLst>
        <pc:spChg chg="add">
          <ac:chgData name="Gallese - Nobile, Chiara" userId="27c5acfd-85ae-4295-8acd-2c4340c11b45" providerId="ADAL" clId="{D1B24D58-4EFD-4E20-9DA4-86125892907C}" dt="2023-04-21T11:54:18.935" v="124"/>
          <ac:spMkLst>
            <pc:docMk/>
            <pc:sldMk cId="712652577" sldId="438"/>
            <ac:spMk id="3" creationId="{7E67D407-AAA4-1366-147A-F27035783CF4}"/>
          </ac:spMkLst>
        </pc:spChg>
      </pc:sldChg>
      <pc:sldChg chg="addSp">
        <pc:chgData name="Gallese - Nobile, Chiara" userId="27c5acfd-85ae-4295-8acd-2c4340c11b45" providerId="ADAL" clId="{D1B24D58-4EFD-4E20-9DA4-86125892907C}" dt="2023-04-21T11:54:18.935" v="124"/>
        <pc:sldMkLst>
          <pc:docMk/>
          <pc:sldMk cId="769988918" sldId="439"/>
        </pc:sldMkLst>
        <pc:spChg chg="add">
          <ac:chgData name="Gallese - Nobile, Chiara" userId="27c5acfd-85ae-4295-8acd-2c4340c11b45" providerId="ADAL" clId="{D1B24D58-4EFD-4E20-9DA4-86125892907C}" dt="2023-04-21T11:54:18.935" v="124"/>
          <ac:spMkLst>
            <pc:docMk/>
            <pc:sldMk cId="769988918" sldId="439"/>
            <ac:spMk id="5" creationId="{2B433772-AF9F-E859-E085-AC7640112603}"/>
          </ac:spMkLst>
        </pc:spChg>
      </pc:sldChg>
      <pc:sldChg chg="addSp">
        <pc:chgData name="Gallese - Nobile, Chiara" userId="27c5acfd-85ae-4295-8acd-2c4340c11b45" providerId="ADAL" clId="{D1B24D58-4EFD-4E20-9DA4-86125892907C}" dt="2023-04-21T11:54:18.935" v="124"/>
        <pc:sldMkLst>
          <pc:docMk/>
          <pc:sldMk cId="4187669619" sldId="440"/>
        </pc:sldMkLst>
        <pc:spChg chg="add">
          <ac:chgData name="Gallese - Nobile, Chiara" userId="27c5acfd-85ae-4295-8acd-2c4340c11b45" providerId="ADAL" clId="{D1B24D58-4EFD-4E20-9DA4-86125892907C}" dt="2023-04-21T11:54:18.935" v="124"/>
          <ac:spMkLst>
            <pc:docMk/>
            <pc:sldMk cId="4187669619" sldId="440"/>
            <ac:spMk id="3" creationId="{E05F362F-7D5B-ACE6-86A6-D78AC121BB70}"/>
          </ac:spMkLst>
        </pc:spChg>
      </pc:sldChg>
      <pc:sldChg chg="addSp">
        <pc:chgData name="Gallese - Nobile, Chiara" userId="27c5acfd-85ae-4295-8acd-2c4340c11b45" providerId="ADAL" clId="{D1B24D58-4EFD-4E20-9DA4-86125892907C}" dt="2023-04-21T11:54:18.935" v="124"/>
        <pc:sldMkLst>
          <pc:docMk/>
          <pc:sldMk cId="3199573443" sldId="441"/>
        </pc:sldMkLst>
        <pc:spChg chg="add">
          <ac:chgData name="Gallese - Nobile, Chiara" userId="27c5acfd-85ae-4295-8acd-2c4340c11b45" providerId="ADAL" clId="{D1B24D58-4EFD-4E20-9DA4-86125892907C}" dt="2023-04-21T11:54:18.935" v="124"/>
          <ac:spMkLst>
            <pc:docMk/>
            <pc:sldMk cId="3199573443" sldId="441"/>
            <ac:spMk id="6" creationId="{BA0E33E0-6A44-32B2-C924-476DC1ABE28E}"/>
          </ac:spMkLst>
        </pc:spChg>
      </pc:sldChg>
      <pc:sldChg chg="add">
        <pc:chgData name="Gallese - Nobile, Chiara" userId="27c5acfd-85ae-4295-8acd-2c4340c11b45" providerId="ADAL" clId="{D1B24D58-4EFD-4E20-9DA4-86125892907C}" dt="2023-04-21T13:04:07.833" v="128"/>
        <pc:sldMkLst>
          <pc:docMk/>
          <pc:sldMk cId="78412560" sldId="449"/>
        </pc:sldMkLst>
      </pc:sldChg>
      <pc:sldChg chg="addSp modSp del mod modTransition">
        <pc:chgData name="Gallese - Nobile, Chiara" userId="27c5acfd-85ae-4295-8acd-2c4340c11b45" providerId="ADAL" clId="{D1B24D58-4EFD-4E20-9DA4-86125892907C}" dt="2023-04-21T13:03:46.130" v="125" actId="2696"/>
        <pc:sldMkLst>
          <pc:docMk/>
          <pc:sldMk cId="3133990273" sldId="449"/>
        </pc:sldMkLst>
        <pc:spChg chg="mod">
          <ac:chgData name="Gallese - Nobile, Chiara" userId="27c5acfd-85ae-4295-8acd-2c4340c11b45" providerId="ADAL" clId="{D1B24D58-4EFD-4E20-9DA4-86125892907C}" dt="2023-04-21T11:53:47.537" v="121"/>
          <ac:spMkLst>
            <pc:docMk/>
            <pc:sldMk cId="3133990273" sldId="449"/>
            <ac:spMk id="2" creationId="{29D3A457-8B72-4E12-BB15-AF2D2D8D70FF}"/>
          </ac:spMkLst>
        </pc:spChg>
        <pc:spChg chg="add mod">
          <ac:chgData name="Gallese - Nobile, Chiara" userId="27c5acfd-85ae-4295-8acd-2c4340c11b45" providerId="ADAL" clId="{D1B24D58-4EFD-4E20-9DA4-86125892907C}" dt="2023-04-21T11:54:18.935" v="124"/>
          <ac:spMkLst>
            <pc:docMk/>
            <pc:sldMk cId="3133990273" sldId="449"/>
            <ac:spMk id="4" creationId="{A7B5B4E9-0D7A-417C-8B0A-4B6E28421629}"/>
          </ac:spMkLst>
        </pc:spChg>
        <pc:spChg chg="mod">
          <ac:chgData name="Gallese - Nobile, Chiara" userId="27c5acfd-85ae-4295-8acd-2c4340c11b45" providerId="ADAL" clId="{D1B24D58-4EFD-4E20-9DA4-86125892907C}" dt="2023-04-21T11:53:47.537" v="121"/>
          <ac:spMkLst>
            <pc:docMk/>
            <pc:sldMk cId="3133990273" sldId="449"/>
            <ac:spMk id="5" creationId="{6571BC65-A9C1-4171-973E-06497914D936}"/>
          </ac:spMkLst>
        </pc:spChg>
      </pc:sldChg>
      <pc:sldChg chg="addSp modSp del mod modTransition">
        <pc:chgData name="Gallese - Nobile, Chiara" userId="27c5acfd-85ae-4295-8acd-2c4340c11b45" providerId="ADAL" clId="{D1B24D58-4EFD-4E20-9DA4-86125892907C}" dt="2023-04-21T13:03:46.130" v="125" actId="2696"/>
        <pc:sldMkLst>
          <pc:docMk/>
          <pc:sldMk cId="655016807" sldId="450"/>
        </pc:sldMkLst>
        <pc:spChg chg="mod">
          <ac:chgData name="Gallese - Nobile, Chiara" userId="27c5acfd-85ae-4295-8acd-2c4340c11b45" providerId="ADAL" clId="{D1B24D58-4EFD-4E20-9DA4-86125892907C}" dt="2023-04-21T11:53:47.537" v="121"/>
          <ac:spMkLst>
            <pc:docMk/>
            <pc:sldMk cId="655016807" sldId="450"/>
            <ac:spMk id="2" creationId="{29D3A457-8B72-4E12-BB15-AF2D2D8D70FF}"/>
          </ac:spMkLst>
        </pc:spChg>
        <pc:spChg chg="mod">
          <ac:chgData name="Gallese - Nobile, Chiara" userId="27c5acfd-85ae-4295-8acd-2c4340c11b45" providerId="ADAL" clId="{D1B24D58-4EFD-4E20-9DA4-86125892907C}" dt="2023-04-21T11:53:47.537" v="121"/>
          <ac:spMkLst>
            <pc:docMk/>
            <pc:sldMk cId="655016807" sldId="450"/>
            <ac:spMk id="3" creationId="{15C5EC2B-BCC2-4C6B-A210-B29798D90532}"/>
          </ac:spMkLst>
        </pc:spChg>
        <pc:spChg chg="add mod">
          <ac:chgData name="Gallese - Nobile, Chiara" userId="27c5acfd-85ae-4295-8acd-2c4340c11b45" providerId="ADAL" clId="{D1B24D58-4EFD-4E20-9DA4-86125892907C}" dt="2023-04-21T11:54:18.935" v="124"/>
          <ac:spMkLst>
            <pc:docMk/>
            <pc:sldMk cId="655016807" sldId="450"/>
            <ac:spMk id="4" creationId="{A7B5B4E9-0D7A-417C-8B0A-4B6E28421629}"/>
          </ac:spMkLst>
        </pc:spChg>
        <pc:spChg chg="mod">
          <ac:chgData name="Gallese - Nobile, Chiara" userId="27c5acfd-85ae-4295-8acd-2c4340c11b45" providerId="ADAL" clId="{D1B24D58-4EFD-4E20-9DA4-86125892907C}" dt="2023-04-21T11:53:47.537" v="121"/>
          <ac:spMkLst>
            <pc:docMk/>
            <pc:sldMk cId="655016807" sldId="450"/>
            <ac:spMk id="5" creationId="{6571BC65-A9C1-4171-973E-06497914D936}"/>
          </ac:spMkLst>
        </pc:spChg>
      </pc:sldChg>
      <pc:sldChg chg="add">
        <pc:chgData name="Gallese - Nobile, Chiara" userId="27c5acfd-85ae-4295-8acd-2c4340c11b45" providerId="ADAL" clId="{D1B24D58-4EFD-4E20-9DA4-86125892907C}" dt="2023-04-21T13:04:07.833" v="128"/>
        <pc:sldMkLst>
          <pc:docMk/>
          <pc:sldMk cId="2541160154" sldId="450"/>
        </pc:sldMkLst>
      </pc:sldChg>
      <pc:sldChg chg="add">
        <pc:chgData name="Gallese - Nobile, Chiara" userId="27c5acfd-85ae-4295-8acd-2c4340c11b45" providerId="ADAL" clId="{D1B24D58-4EFD-4E20-9DA4-86125892907C}" dt="2023-04-21T13:04:07.833" v="128"/>
        <pc:sldMkLst>
          <pc:docMk/>
          <pc:sldMk cId="1617437548" sldId="451"/>
        </pc:sldMkLst>
      </pc:sldChg>
      <pc:sldChg chg="addSp modSp del mod modTransition">
        <pc:chgData name="Gallese - Nobile, Chiara" userId="27c5acfd-85ae-4295-8acd-2c4340c11b45" providerId="ADAL" clId="{D1B24D58-4EFD-4E20-9DA4-86125892907C}" dt="2023-04-21T13:03:46.130" v="125" actId="2696"/>
        <pc:sldMkLst>
          <pc:docMk/>
          <pc:sldMk cId="4228860799" sldId="451"/>
        </pc:sldMkLst>
        <pc:spChg chg="mod">
          <ac:chgData name="Gallese - Nobile, Chiara" userId="27c5acfd-85ae-4295-8acd-2c4340c11b45" providerId="ADAL" clId="{D1B24D58-4EFD-4E20-9DA4-86125892907C}" dt="2023-04-21T11:53:47.537" v="121"/>
          <ac:spMkLst>
            <pc:docMk/>
            <pc:sldMk cId="4228860799" sldId="451"/>
            <ac:spMk id="2" creationId="{29D3A457-8B72-4E12-BB15-AF2D2D8D70FF}"/>
          </ac:spMkLst>
        </pc:spChg>
        <pc:spChg chg="mod">
          <ac:chgData name="Gallese - Nobile, Chiara" userId="27c5acfd-85ae-4295-8acd-2c4340c11b45" providerId="ADAL" clId="{D1B24D58-4EFD-4E20-9DA4-86125892907C}" dt="2023-04-21T11:53:47.537" v="121"/>
          <ac:spMkLst>
            <pc:docMk/>
            <pc:sldMk cId="4228860799" sldId="451"/>
            <ac:spMk id="3" creationId="{15C5EC2B-BCC2-4C6B-A210-B29798D90532}"/>
          </ac:spMkLst>
        </pc:spChg>
        <pc:spChg chg="add mod">
          <ac:chgData name="Gallese - Nobile, Chiara" userId="27c5acfd-85ae-4295-8acd-2c4340c11b45" providerId="ADAL" clId="{D1B24D58-4EFD-4E20-9DA4-86125892907C}" dt="2023-04-21T11:54:18.935" v="124"/>
          <ac:spMkLst>
            <pc:docMk/>
            <pc:sldMk cId="4228860799" sldId="451"/>
            <ac:spMk id="4" creationId="{A7B5B4E9-0D7A-417C-8B0A-4B6E28421629}"/>
          </ac:spMkLst>
        </pc:spChg>
        <pc:spChg chg="mod">
          <ac:chgData name="Gallese - Nobile, Chiara" userId="27c5acfd-85ae-4295-8acd-2c4340c11b45" providerId="ADAL" clId="{D1B24D58-4EFD-4E20-9DA4-86125892907C}" dt="2023-04-21T11:53:47.537" v="121"/>
          <ac:spMkLst>
            <pc:docMk/>
            <pc:sldMk cId="4228860799" sldId="451"/>
            <ac:spMk id="5" creationId="{6571BC65-A9C1-4171-973E-06497914D936}"/>
          </ac:spMkLst>
        </pc:spChg>
      </pc:sldChg>
      <pc:sldChg chg="addSp modSp del mod modTransition">
        <pc:chgData name="Gallese - Nobile, Chiara" userId="27c5acfd-85ae-4295-8acd-2c4340c11b45" providerId="ADAL" clId="{D1B24D58-4EFD-4E20-9DA4-86125892907C}" dt="2023-04-21T13:03:46.130" v="125" actId="2696"/>
        <pc:sldMkLst>
          <pc:docMk/>
          <pc:sldMk cId="1902461000" sldId="452"/>
        </pc:sldMkLst>
        <pc:spChg chg="mod">
          <ac:chgData name="Gallese - Nobile, Chiara" userId="27c5acfd-85ae-4295-8acd-2c4340c11b45" providerId="ADAL" clId="{D1B24D58-4EFD-4E20-9DA4-86125892907C}" dt="2023-04-21T11:53:47.537" v="121"/>
          <ac:spMkLst>
            <pc:docMk/>
            <pc:sldMk cId="1902461000" sldId="452"/>
            <ac:spMk id="2" creationId="{29D3A457-8B72-4E12-BB15-AF2D2D8D70FF}"/>
          </ac:spMkLst>
        </pc:spChg>
        <pc:spChg chg="mod">
          <ac:chgData name="Gallese - Nobile, Chiara" userId="27c5acfd-85ae-4295-8acd-2c4340c11b45" providerId="ADAL" clId="{D1B24D58-4EFD-4E20-9DA4-86125892907C}" dt="2023-04-21T11:53:47.537" v="121"/>
          <ac:spMkLst>
            <pc:docMk/>
            <pc:sldMk cId="1902461000" sldId="452"/>
            <ac:spMk id="3" creationId="{15C5EC2B-BCC2-4C6B-A210-B29798D90532}"/>
          </ac:spMkLst>
        </pc:spChg>
        <pc:spChg chg="add mod">
          <ac:chgData name="Gallese - Nobile, Chiara" userId="27c5acfd-85ae-4295-8acd-2c4340c11b45" providerId="ADAL" clId="{D1B24D58-4EFD-4E20-9DA4-86125892907C}" dt="2023-04-21T11:54:18.935" v="124"/>
          <ac:spMkLst>
            <pc:docMk/>
            <pc:sldMk cId="1902461000" sldId="452"/>
            <ac:spMk id="4" creationId="{A7B5B4E9-0D7A-417C-8B0A-4B6E28421629}"/>
          </ac:spMkLst>
        </pc:spChg>
        <pc:spChg chg="mod">
          <ac:chgData name="Gallese - Nobile, Chiara" userId="27c5acfd-85ae-4295-8acd-2c4340c11b45" providerId="ADAL" clId="{D1B24D58-4EFD-4E20-9DA4-86125892907C}" dt="2023-04-21T11:53:47.537" v="121"/>
          <ac:spMkLst>
            <pc:docMk/>
            <pc:sldMk cId="1902461000" sldId="452"/>
            <ac:spMk id="5" creationId="{6571BC65-A9C1-4171-973E-06497914D936}"/>
          </ac:spMkLst>
        </pc:spChg>
      </pc:sldChg>
      <pc:sldChg chg="add">
        <pc:chgData name="Gallese - Nobile, Chiara" userId="27c5acfd-85ae-4295-8acd-2c4340c11b45" providerId="ADAL" clId="{D1B24D58-4EFD-4E20-9DA4-86125892907C}" dt="2023-04-21T13:04:07.833" v="128"/>
        <pc:sldMkLst>
          <pc:docMk/>
          <pc:sldMk cId="2340480607" sldId="452"/>
        </pc:sldMkLst>
      </pc:sldChg>
      <pc:sldChg chg="addSp modSp del modTransition">
        <pc:chgData name="Gallese - Nobile, Chiara" userId="27c5acfd-85ae-4295-8acd-2c4340c11b45" providerId="ADAL" clId="{D1B24D58-4EFD-4E20-9DA4-86125892907C}" dt="2023-04-21T13:03:46.130" v="125" actId="2696"/>
        <pc:sldMkLst>
          <pc:docMk/>
          <pc:sldMk cId="1616120911" sldId="453"/>
        </pc:sldMkLst>
        <pc:spChg chg="mod">
          <ac:chgData name="Gallese - Nobile, Chiara" userId="27c5acfd-85ae-4295-8acd-2c4340c11b45" providerId="ADAL" clId="{D1B24D58-4EFD-4E20-9DA4-86125892907C}" dt="2023-04-21T11:53:47.537" v="121"/>
          <ac:spMkLst>
            <pc:docMk/>
            <pc:sldMk cId="1616120911" sldId="453"/>
            <ac:spMk id="2" creationId="{29D3A457-8B72-4E12-BB15-AF2D2D8D70FF}"/>
          </ac:spMkLst>
        </pc:spChg>
        <pc:spChg chg="add mod">
          <ac:chgData name="Gallese - Nobile, Chiara" userId="27c5acfd-85ae-4295-8acd-2c4340c11b45" providerId="ADAL" clId="{D1B24D58-4EFD-4E20-9DA4-86125892907C}" dt="2023-04-21T11:54:18.935" v="124"/>
          <ac:spMkLst>
            <pc:docMk/>
            <pc:sldMk cId="1616120911" sldId="453"/>
            <ac:spMk id="4" creationId="{A7B5B4E9-0D7A-417C-8B0A-4B6E28421629}"/>
          </ac:spMkLst>
        </pc:spChg>
        <pc:spChg chg="mod">
          <ac:chgData name="Gallese - Nobile, Chiara" userId="27c5acfd-85ae-4295-8acd-2c4340c11b45" providerId="ADAL" clId="{D1B24D58-4EFD-4E20-9DA4-86125892907C}" dt="2023-04-21T11:53:47.537" v="121"/>
          <ac:spMkLst>
            <pc:docMk/>
            <pc:sldMk cId="1616120911" sldId="453"/>
            <ac:spMk id="5" creationId="{6571BC65-A9C1-4171-973E-06497914D936}"/>
          </ac:spMkLst>
        </pc:spChg>
      </pc:sldChg>
      <pc:sldChg chg="add">
        <pc:chgData name="Gallese - Nobile, Chiara" userId="27c5acfd-85ae-4295-8acd-2c4340c11b45" providerId="ADAL" clId="{D1B24D58-4EFD-4E20-9DA4-86125892907C}" dt="2023-04-21T13:04:07.833" v="128"/>
        <pc:sldMkLst>
          <pc:docMk/>
          <pc:sldMk cId="3207903376" sldId="453"/>
        </pc:sldMkLst>
      </pc:sldChg>
      <pc:sldChg chg="addSp delSp modSp mod">
        <pc:chgData name="Gallese - Nobile, Chiara" userId="27c5acfd-85ae-4295-8acd-2c4340c11b45" providerId="ADAL" clId="{D1B24D58-4EFD-4E20-9DA4-86125892907C}" dt="2023-05-03T07:17:47.734" v="162" actId="1076"/>
        <pc:sldMkLst>
          <pc:docMk/>
          <pc:sldMk cId="3154214737" sldId="454"/>
        </pc:sldMkLst>
        <pc:spChg chg="mod">
          <ac:chgData name="Gallese - Nobile, Chiara" userId="27c5acfd-85ae-4295-8acd-2c4340c11b45" providerId="ADAL" clId="{D1B24D58-4EFD-4E20-9DA4-86125892907C}" dt="2023-05-03T07:15:11.541" v="138" actId="1076"/>
          <ac:spMkLst>
            <pc:docMk/>
            <pc:sldMk cId="3154214737" sldId="454"/>
            <ac:spMk id="3" creationId="{590E589C-8F7C-4442-A139-99F060A5A13E}"/>
          </ac:spMkLst>
        </pc:spChg>
        <pc:spChg chg="add">
          <ac:chgData name="Gallese - Nobile, Chiara" userId="27c5acfd-85ae-4295-8acd-2c4340c11b45" providerId="ADAL" clId="{D1B24D58-4EFD-4E20-9DA4-86125892907C}" dt="2023-04-21T11:54:18.935" v="124"/>
          <ac:spMkLst>
            <pc:docMk/>
            <pc:sldMk cId="3154214737" sldId="454"/>
            <ac:spMk id="5" creationId="{9B76BCAF-4A99-75D5-BAB3-2738D4A5F66A}"/>
          </ac:spMkLst>
        </pc:spChg>
        <pc:spChg chg="del">
          <ac:chgData name="Gallese - Nobile, Chiara" userId="27c5acfd-85ae-4295-8acd-2c4340c11b45" providerId="ADAL" clId="{D1B24D58-4EFD-4E20-9DA4-86125892907C}" dt="2023-05-03T07:15:13.926" v="139" actId="478"/>
          <ac:spMkLst>
            <pc:docMk/>
            <pc:sldMk cId="3154214737" sldId="454"/>
            <ac:spMk id="6" creationId="{442D332E-0555-E640-9819-2703FAC7F619}"/>
          </ac:spMkLst>
        </pc:spChg>
        <pc:graphicFrameChg chg="add del mod modGraphic">
          <ac:chgData name="Gallese - Nobile, Chiara" userId="27c5acfd-85ae-4295-8acd-2c4340c11b45" providerId="ADAL" clId="{D1B24D58-4EFD-4E20-9DA4-86125892907C}" dt="2023-05-03T07:17:16.376" v="157" actId="478"/>
          <ac:graphicFrameMkLst>
            <pc:docMk/>
            <pc:sldMk cId="3154214737" sldId="454"/>
            <ac:graphicFrameMk id="4" creationId="{218DF085-F724-57DE-9B92-502B2CAF2974}"/>
          </ac:graphicFrameMkLst>
        </pc:graphicFrameChg>
        <pc:graphicFrameChg chg="add del mod modGraphic">
          <ac:chgData name="Gallese - Nobile, Chiara" userId="27c5acfd-85ae-4295-8acd-2c4340c11b45" providerId="ADAL" clId="{D1B24D58-4EFD-4E20-9DA4-86125892907C}" dt="2023-05-03T07:16:36" v="145" actId="478"/>
          <ac:graphicFrameMkLst>
            <pc:docMk/>
            <pc:sldMk cId="3154214737" sldId="454"/>
            <ac:graphicFrameMk id="8" creationId="{E8AAB0B9-BC3D-E168-CA99-ED5ABA0E8363}"/>
          </ac:graphicFrameMkLst>
        </pc:graphicFrameChg>
        <pc:graphicFrameChg chg="add mod modGraphic">
          <ac:chgData name="Gallese - Nobile, Chiara" userId="27c5acfd-85ae-4295-8acd-2c4340c11b45" providerId="ADAL" clId="{D1B24D58-4EFD-4E20-9DA4-86125892907C}" dt="2023-05-03T07:17:47.734" v="162" actId="1076"/>
          <ac:graphicFrameMkLst>
            <pc:docMk/>
            <pc:sldMk cId="3154214737" sldId="454"/>
            <ac:graphicFrameMk id="9" creationId="{9851DBB2-C41F-5865-CA37-69A929CD741C}"/>
          </ac:graphicFrameMkLst>
        </pc:graphicFrameChg>
      </pc:sldChg>
      <pc:sldChg chg="addSp">
        <pc:chgData name="Gallese - Nobile, Chiara" userId="27c5acfd-85ae-4295-8acd-2c4340c11b45" providerId="ADAL" clId="{D1B24D58-4EFD-4E20-9DA4-86125892907C}" dt="2023-04-21T11:54:18.935" v="124"/>
        <pc:sldMkLst>
          <pc:docMk/>
          <pc:sldMk cId="1454641458" sldId="455"/>
        </pc:sldMkLst>
        <pc:spChg chg="add">
          <ac:chgData name="Gallese - Nobile, Chiara" userId="27c5acfd-85ae-4295-8acd-2c4340c11b45" providerId="ADAL" clId="{D1B24D58-4EFD-4E20-9DA4-86125892907C}" dt="2023-04-21T11:54:18.935" v="124"/>
          <ac:spMkLst>
            <pc:docMk/>
            <pc:sldMk cId="1454641458" sldId="455"/>
            <ac:spMk id="2" creationId="{F9173050-C1CC-6583-7554-89F3696BE217}"/>
          </ac:spMkLst>
        </pc:spChg>
      </pc:sldChg>
      <pc:sldChg chg="addSp modSp modTransition">
        <pc:chgData name="Gallese - Nobile, Chiara" userId="27c5acfd-85ae-4295-8acd-2c4340c11b45" providerId="ADAL" clId="{D1B24D58-4EFD-4E20-9DA4-86125892907C}" dt="2023-04-21T11:54:18.935" v="124"/>
        <pc:sldMkLst>
          <pc:docMk/>
          <pc:sldMk cId="1873604598" sldId="456"/>
        </pc:sldMkLst>
        <pc:spChg chg="add mod">
          <ac:chgData name="Gallese - Nobile, Chiara" userId="27c5acfd-85ae-4295-8acd-2c4340c11b45" providerId="ADAL" clId="{D1B24D58-4EFD-4E20-9DA4-86125892907C}" dt="2023-04-21T11:54:18.935" v="124"/>
          <ac:spMkLst>
            <pc:docMk/>
            <pc:sldMk cId="1873604598" sldId="456"/>
            <ac:spMk id="4" creationId="{F0ABCE0B-41D1-423D-8801-6F7AB02F6A00}"/>
          </ac:spMkLst>
        </pc:spChg>
        <pc:spChg chg="mod">
          <ac:chgData name="Gallese - Nobile, Chiara" userId="27c5acfd-85ae-4295-8acd-2c4340c11b45" providerId="ADAL" clId="{D1B24D58-4EFD-4E20-9DA4-86125892907C}" dt="2023-04-21T11:53:47.537" v="121"/>
          <ac:spMkLst>
            <pc:docMk/>
            <pc:sldMk cId="1873604598" sldId="456"/>
            <ac:spMk id="5" creationId="{1ED12ABB-D162-47B9-85A0-C73025695F45}"/>
          </ac:spMkLst>
        </pc:spChg>
      </pc:sldChg>
      <pc:sldChg chg="addSp modSp modTransition">
        <pc:chgData name="Gallese - Nobile, Chiara" userId="27c5acfd-85ae-4295-8acd-2c4340c11b45" providerId="ADAL" clId="{D1B24D58-4EFD-4E20-9DA4-86125892907C}" dt="2023-04-21T11:54:18.935" v="124"/>
        <pc:sldMkLst>
          <pc:docMk/>
          <pc:sldMk cId="866258813" sldId="457"/>
        </pc:sldMkLst>
        <pc:spChg chg="add mod">
          <ac:chgData name="Gallese - Nobile, Chiara" userId="27c5acfd-85ae-4295-8acd-2c4340c11b45" providerId="ADAL" clId="{D1B24D58-4EFD-4E20-9DA4-86125892907C}" dt="2023-04-21T11:54:18.935" v="124"/>
          <ac:spMkLst>
            <pc:docMk/>
            <pc:sldMk cId="866258813" sldId="457"/>
            <ac:spMk id="4" creationId="{F0ABCE0B-41D1-423D-8801-6F7AB02F6A00}"/>
          </ac:spMkLst>
        </pc:spChg>
        <pc:spChg chg="mod">
          <ac:chgData name="Gallese - Nobile, Chiara" userId="27c5acfd-85ae-4295-8acd-2c4340c11b45" providerId="ADAL" clId="{D1B24D58-4EFD-4E20-9DA4-86125892907C}" dt="2023-04-21T11:53:47.537" v="121"/>
          <ac:spMkLst>
            <pc:docMk/>
            <pc:sldMk cId="866258813" sldId="457"/>
            <ac:spMk id="5" creationId="{1ED12ABB-D162-47B9-85A0-C73025695F45}"/>
          </ac:spMkLst>
        </pc:spChg>
      </pc:sldChg>
      <pc:sldChg chg="addSp modSp modTransition">
        <pc:chgData name="Gallese - Nobile, Chiara" userId="27c5acfd-85ae-4295-8acd-2c4340c11b45" providerId="ADAL" clId="{D1B24D58-4EFD-4E20-9DA4-86125892907C}" dt="2023-04-21T11:54:18.935" v="124"/>
        <pc:sldMkLst>
          <pc:docMk/>
          <pc:sldMk cId="974803457" sldId="458"/>
        </pc:sldMkLst>
        <pc:spChg chg="add mod">
          <ac:chgData name="Gallese - Nobile, Chiara" userId="27c5acfd-85ae-4295-8acd-2c4340c11b45" providerId="ADAL" clId="{D1B24D58-4EFD-4E20-9DA4-86125892907C}" dt="2023-04-21T11:54:18.935" v="124"/>
          <ac:spMkLst>
            <pc:docMk/>
            <pc:sldMk cId="974803457" sldId="458"/>
            <ac:spMk id="4" creationId="{F0ABCE0B-41D1-423D-8801-6F7AB02F6A00}"/>
          </ac:spMkLst>
        </pc:spChg>
        <pc:spChg chg="mod">
          <ac:chgData name="Gallese - Nobile, Chiara" userId="27c5acfd-85ae-4295-8acd-2c4340c11b45" providerId="ADAL" clId="{D1B24D58-4EFD-4E20-9DA4-86125892907C}" dt="2023-04-21T11:53:47.537" v="121"/>
          <ac:spMkLst>
            <pc:docMk/>
            <pc:sldMk cId="974803457" sldId="458"/>
            <ac:spMk id="5" creationId="{1ED12ABB-D162-47B9-85A0-C73025695F45}"/>
          </ac:spMkLst>
        </pc:spChg>
      </pc:sldChg>
      <pc:sldChg chg="add">
        <pc:chgData name="Gallese - Nobile, Chiara" userId="27c5acfd-85ae-4295-8acd-2c4340c11b45" providerId="ADAL" clId="{D1B24D58-4EFD-4E20-9DA4-86125892907C}" dt="2023-04-21T13:04:07.833" v="128"/>
        <pc:sldMkLst>
          <pc:docMk/>
          <pc:sldMk cId="299717833" sldId="459"/>
        </pc:sldMkLst>
      </pc:sldChg>
      <pc:sldChg chg="addSp modSp del">
        <pc:chgData name="Gallese - Nobile, Chiara" userId="27c5acfd-85ae-4295-8acd-2c4340c11b45" providerId="ADAL" clId="{D1B24D58-4EFD-4E20-9DA4-86125892907C}" dt="2023-04-21T13:03:46.130" v="125" actId="2696"/>
        <pc:sldMkLst>
          <pc:docMk/>
          <pc:sldMk cId="2505640667" sldId="459"/>
        </pc:sldMkLst>
        <pc:spChg chg="mod">
          <ac:chgData name="Gallese - Nobile, Chiara" userId="27c5acfd-85ae-4295-8acd-2c4340c11b45" providerId="ADAL" clId="{D1B24D58-4EFD-4E20-9DA4-86125892907C}" dt="2023-04-21T11:53:47.537" v="121"/>
          <ac:spMkLst>
            <pc:docMk/>
            <pc:sldMk cId="2505640667" sldId="459"/>
            <ac:spMk id="2" creationId="{46FBC44E-257F-B4E9-0C8D-E11D85141CDC}"/>
          </ac:spMkLst>
        </pc:spChg>
        <pc:spChg chg="add mod">
          <ac:chgData name="Gallese - Nobile, Chiara" userId="27c5acfd-85ae-4295-8acd-2c4340c11b45" providerId="ADAL" clId="{D1B24D58-4EFD-4E20-9DA4-86125892907C}" dt="2023-04-21T11:54:18.935" v="124"/>
          <ac:spMkLst>
            <pc:docMk/>
            <pc:sldMk cId="2505640667" sldId="459"/>
            <ac:spMk id="3" creationId="{48FB7F57-D475-45D9-8DF9-BA04546A9CF5}"/>
          </ac:spMkLst>
        </pc:spChg>
        <pc:spChg chg="mod">
          <ac:chgData name="Gallese - Nobile, Chiara" userId="27c5acfd-85ae-4295-8acd-2c4340c11b45" providerId="ADAL" clId="{D1B24D58-4EFD-4E20-9DA4-86125892907C}" dt="2023-04-21T11:53:47.537" v="121"/>
          <ac:spMkLst>
            <pc:docMk/>
            <pc:sldMk cId="2505640667" sldId="459"/>
            <ac:spMk id="4" creationId="{C2BCE388-AACF-A54B-21EE-04F7DF5AB2EC}"/>
          </ac:spMkLst>
        </pc:spChg>
      </pc:sldChg>
      <pc:sldChg chg="addSp modSp del">
        <pc:chgData name="Gallese - Nobile, Chiara" userId="27c5acfd-85ae-4295-8acd-2c4340c11b45" providerId="ADAL" clId="{D1B24D58-4EFD-4E20-9DA4-86125892907C}" dt="2023-04-21T13:03:46.130" v="125" actId="2696"/>
        <pc:sldMkLst>
          <pc:docMk/>
          <pc:sldMk cId="1948225606" sldId="460"/>
        </pc:sldMkLst>
        <pc:spChg chg="mod">
          <ac:chgData name="Gallese - Nobile, Chiara" userId="27c5acfd-85ae-4295-8acd-2c4340c11b45" providerId="ADAL" clId="{D1B24D58-4EFD-4E20-9DA4-86125892907C}" dt="2023-04-21T11:53:47.537" v="121"/>
          <ac:spMkLst>
            <pc:docMk/>
            <pc:sldMk cId="1948225606" sldId="460"/>
            <ac:spMk id="2" creationId="{9E5825EC-C7EE-755C-0166-74E044912942}"/>
          </ac:spMkLst>
        </pc:spChg>
        <pc:spChg chg="add mod">
          <ac:chgData name="Gallese - Nobile, Chiara" userId="27c5acfd-85ae-4295-8acd-2c4340c11b45" providerId="ADAL" clId="{D1B24D58-4EFD-4E20-9DA4-86125892907C}" dt="2023-04-21T11:54:18.935" v="124"/>
          <ac:spMkLst>
            <pc:docMk/>
            <pc:sldMk cId="1948225606" sldId="460"/>
            <ac:spMk id="3" creationId="{C6F92436-36AA-9094-7FB2-5E2504B21F26}"/>
          </ac:spMkLst>
        </pc:spChg>
        <pc:spChg chg="mod">
          <ac:chgData name="Gallese - Nobile, Chiara" userId="27c5acfd-85ae-4295-8acd-2c4340c11b45" providerId="ADAL" clId="{D1B24D58-4EFD-4E20-9DA4-86125892907C}" dt="2023-04-21T11:53:47.537" v="121"/>
          <ac:spMkLst>
            <pc:docMk/>
            <pc:sldMk cId="1948225606" sldId="460"/>
            <ac:spMk id="4" creationId="{C495F21C-D9F5-55D1-B4E3-A84C8D862AA2}"/>
          </ac:spMkLst>
        </pc:spChg>
      </pc:sldChg>
      <pc:sldChg chg="add">
        <pc:chgData name="Gallese - Nobile, Chiara" userId="27c5acfd-85ae-4295-8acd-2c4340c11b45" providerId="ADAL" clId="{D1B24D58-4EFD-4E20-9DA4-86125892907C}" dt="2023-04-21T13:04:07.833" v="128"/>
        <pc:sldMkLst>
          <pc:docMk/>
          <pc:sldMk cId="4104719210" sldId="460"/>
        </pc:sldMkLst>
      </pc:sldChg>
      <pc:sldChg chg="addSp">
        <pc:chgData name="Gallese - Nobile, Chiara" userId="27c5acfd-85ae-4295-8acd-2c4340c11b45" providerId="ADAL" clId="{D1B24D58-4EFD-4E20-9DA4-86125892907C}" dt="2023-04-21T11:54:18.935" v="124"/>
        <pc:sldMkLst>
          <pc:docMk/>
          <pc:sldMk cId="1788851493" sldId="461"/>
        </pc:sldMkLst>
        <pc:spChg chg="add">
          <ac:chgData name="Gallese - Nobile, Chiara" userId="27c5acfd-85ae-4295-8acd-2c4340c11b45" providerId="ADAL" clId="{D1B24D58-4EFD-4E20-9DA4-86125892907C}" dt="2023-04-21T11:54:18.935" v="124"/>
          <ac:spMkLst>
            <pc:docMk/>
            <pc:sldMk cId="1788851493" sldId="461"/>
            <ac:spMk id="2" creationId="{8BB0B762-FAD5-72DC-B09B-121D5EBB2C11}"/>
          </ac:spMkLst>
        </pc:spChg>
      </pc:sldChg>
      <pc:sldChg chg="modSp mod">
        <pc:chgData name="Gallese - Nobile, Chiara" userId="27c5acfd-85ae-4295-8acd-2c4340c11b45" providerId="ADAL" clId="{D1B24D58-4EFD-4E20-9DA4-86125892907C}" dt="2023-05-03T07:22:02.891" v="168" actId="207"/>
        <pc:sldMkLst>
          <pc:docMk/>
          <pc:sldMk cId="2197599046" sldId="505"/>
        </pc:sldMkLst>
        <pc:spChg chg="mod">
          <ac:chgData name="Gallese - Nobile, Chiara" userId="27c5acfd-85ae-4295-8acd-2c4340c11b45" providerId="ADAL" clId="{D1B24D58-4EFD-4E20-9DA4-86125892907C}" dt="2023-05-03T07:22:02.891" v="168" actId="207"/>
          <ac:spMkLst>
            <pc:docMk/>
            <pc:sldMk cId="2197599046" sldId="505"/>
            <ac:spMk id="3" creationId="{BA3C891A-B520-3811-DA9B-69BED5F6A979}"/>
          </ac:spMkLst>
        </pc:spChg>
      </pc:sldChg>
      <pc:sldChg chg="modSp mod">
        <pc:chgData name="Gallese - Nobile, Chiara" userId="27c5acfd-85ae-4295-8acd-2c4340c11b45" providerId="ADAL" clId="{D1B24D58-4EFD-4E20-9DA4-86125892907C}" dt="2023-05-03T07:24:45.659" v="188" actId="113"/>
        <pc:sldMkLst>
          <pc:docMk/>
          <pc:sldMk cId="230491573" sldId="507"/>
        </pc:sldMkLst>
        <pc:spChg chg="mod">
          <ac:chgData name="Gallese - Nobile, Chiara" userId="27c5acfd-85ae-4295-8acd-2c4340c11b45" providerId="ADAL" clId="{D1B24D58-4EFD-4E20-9DA4-86125892907C}" dt="2023-05-03T07:24:45.659" v="188" actId="113"/>
          <ac:spMkLst>
            <pc:docMk/>
            <pc:sldMk cId="230491573" sldId="507"/>
            <ac:spMk id="3" creationId="{D023D254-436A-9EE0-6734-02452C421DE1}"/>
          </ac:spMkLst>
        </pc:spChg>
      </pc:sldChg>
      <pc:sldChg chg="modSp mod">
        <pc:chgData name="Gallese - Nobile, Chiara" userId="27c5acfd-85ae-4295-8acd-2c4340c11b45" providerId="ADAL" clId="{D1B24D58-4EFD-4E20-9DA4-86125892907C}" dt="2023-05-03T07:24:05.117" v="185" actId="207"/>
        <pc:sldMkLst>
          <pc:docMk/>
          <pc:sldMk cId="228975870" sldId="508"/>
        </pc:sldMkLst>
        <pc:spChg chg="mod">
          <ac:chgData name="Gallese - Nobile, Chiara" userId="27c5acfd-85ae-4295-8acd-2c4340c11b45" providerId="ADAL" clId="{D1B24D58-4EFD-4E20-9DA4-86125892907C}" dt="2023-05-03T07:24:05.117" v="185" actId="207"/>
          <ac:spMkLst>
            <pc:docMk/>
            <pc:sldMk cId="228975870" sldId="508"/>
            <ac:spMk id="3" creationId="{DAFB17A5-CA49-6773-03BD-A107BB7538BF}"/>
          </ac:spMkLst>
        </pc:spChg>
      </pc:sldChg>
      <pc:sldChg chg="modSp mod">
        <pc:chgData name="Gallese - Nobile, Chiara" userId="27c5acfd-85ae-4295-8acd-2c4340c11b45" providerId="ADAL" clId="{D1B24D58-4EFD-4E20-9DA4-86125892907C}" dt="2023-05-03T07:25:05.859" v="191" actId="207"/>
        <pc:sldMkLst>
          <pc:docMk/>
          <pc:sldMk cId="2230549244" sldId="509"/>
        </pc:sldMkLst>
        <pc:spChg chg="mod">
          <ac:chgData name="Gallese - Nobile, Chiara" userId="27c5acfd-85ae-4295-8acd-2c4340c11b45" providerId="ADAL" clId="{D1B24D58-4EFD-4E20-9DA4-86125892907C}" dt="2023-05-03T07:25:05.859" v="191" actId="207"/>
          <ac:spMkLst>
            <pc:docMk/>
            <pc:sldMk cId="2230549244" sldId="509"/>
            <ac:spMk id="3" creationId="{CBD3A11A-914C-F2F3-4F83-D3D3C12FF062}"/>
          </ac:spMkLst>
        </pc:spChg>
      </pc:sldChg>
      <pc:sldMasterChg chg="addSp modTransition">
        <pc:chgData name="Gallese - Nobile, Chiara" userId="27c5acfd-85ae-4295-8acd-2c4340c11b45" providerId="ADAL" clId="{D1B24D58-4EFD-4E20-9DA4-86125892907C}" dt="2023-04-21T11:53:47.537" v="121"/>
        <pc:sldMasterMkLst>
          <pc:docMk/>
          <pc:sldMasterMk cId="3844976232" sldId="2147483721"/>
        </pc:sldMasterMkLst>
        <pc:picChg chg="add">
          <ac:chgData name="Gallese - Nobile, Chiara" userId="27c5acfd-85ae-4295-8acd-2c4340c11b45" providerId="ADAL" clId="{D1B24D58-4EFD-4E20-9DA4-86125892907C}" dt="2023-04-21T11:53:11.346" v="76"/>
          <ac:picMkLst>
            <pc:docMk/>
            <pc:sldMasterMk cId="3844976232" sldId="2147483721"/>
            <ac:picMk id="7" creationId="{C5A336A8-DAB8-B197-C628-0C9DEC2DACE7}"/>
          </ac:picMkLst>
        </pc:picChg>
      </pc:sldMasterChg>
      <pc:sldMasterChg chg="addSp modTransition">
        <pc:chgData name="Gallese - Nobile, Chiara" userId="27c5acfd-85ae-4295-8acd-2c4340c11b45" providerId="ADAL" clId="{D1B24D58-4EFD-4E20-9DA4-86125892907C}" dt="2023-04-21T11:53:46.538" v="119"/>
        <pc:sldMasterMkLst>
          <pc:docMk/>
          <pc:sldMasterMk cId="939446633" sldId="2147483745"/>
        </pc:sldMasterMkLst>
        <pc:picChg chg="add">
          <ac:chgData name="Gallese - Nobile, Chiara" userId="27c5acfd-85ae-4295-8acd-2c4340c11b45" providerId="ADAL" clId="{D1B24D58-4EFD-4E20-9DA4-86125892907C}" dt="2023-04-21T11:53:23.764" v="118"/>
          <ac:picMkLst>
            <pc:docMk/>
            <pc:sldMasterMk cId="939446633" sldId="2147483745"/>
            <ac:picMk id="7" creationId="{7001A707-55AD-EAA8-61F8-86BA1B2C5AE7}"/>
          </ac:picMkLst>
        </pc:picChg>
      </pc:sldMasterChg>
    </pc:docChg>
  </pc:docChgLst>
  <pc:docChgLst>
    <pc:chgData name="Chiara Gallese - Nobile" userId="27c5acfd-85ae-4295-8acd-2c4340c11b45" providerId="ADAL" clId="{D1B24D58-4EFD-4E20-9DA4-86125892907C}"/>
    <pc:docChg chg="undo redo custSel addSld delSld modSld sldOrd modMainMaster replTag">
      <pc:chgData name="Chiara Gallese - Nobile" userId="27c5acfd-85ae-4295-8acd-2c4340c11b45" providerId="ADAL" clId="{D1B24D58-4EFD-4E20-9DA4-86125892907C}" dt="2023-04-26T06:18:54.586" v="10673"/>
      <pc:docMkLst>
        <pc:docMk/>
      </pc:docMkLst>
      <pc:sldChg chg="modSp mod setBg">
        <pc:chgData name="Chiara Gallese - Nobile" userId="27c5acfd-85ae-4295-8acd-2c4340c11b45" providerId="ADAL" clId="{D1B24D58-4EFD-4E20-9DA4-86125892907C}" dt="2023-04-22T12:34:22.847" v="1998" actId="20577"/>
        <pc:sldMkLst>
          <pc:docMk/>
          <pc:sldMk cId="2940329875" sldId="256"/>
        </pc:sldMkLst>
        <pc:spChg chg="mod">
          <ac:chgData name="Chiara Gallese - Nobile" userId="27c5acfd-85ae-4295-8acd-2c4340c11b45" providerId="ADAL" clId="{D1B24D58-4EFD-4E20-9DA4-86125892907C}" dt="2023-04-22T12:34:22.847" v="1998" actId="20577"/>
          <ac:spMkLst>
            <pc:docMk/>
            <pc:sldMk cId="2940329875" sldId="256"/>
            <ac:spMk id="15" creationId="{00000000-0000-0000-0000-000000000000}"/>
          </ac:spMkLst>
        </pc:spChg>
      </pc:sldChg>
      <pc:sldChg chg="addSp delSp modSp del mod">
        <pc:chgData name="Chiara Gallese - Nobile" userId="27c5acfd-85ae-4295-8acd-2c4340c11b45" providerId="ADAL" clId="{D1B24D58-4EFD-4E20-9DA4-86125892907C}" dt="2023-04-25T08:08:50.368" v="10269" actId="47"/>
        <pc:sldMkLst>
          <pc:docMk/>
          <pc:sldMk cId="497607547" sldId="258"/>
        </pc:sldMkLst>
        <pc:spChg chg="mod">
          <ac:chgData name="Chiara Gallese - Nobile" userId="27c5acfd-85ae-4295-8acd-2c4340c11b45" providerId="ADAL" clId="{D1B24D58-4EFD-4E20-9DA4-86125892907C}" dt="2023-04-22T12:31:35.772" v="1937" actId="207"/>
          <ac:spMkLst>
            <pc:docMk/>
            <pc:sldMk cId="497607547" sldId="258"/>
            <ac:spMk id="4" creationId="{AA5E189F-A47A-4D9F-828F-4BFAFAE9021D}"/>
          </ac:spMkLst>
        </pc:spChg>
        <pc:spChg chg="add del">
          <ac:chgData name="Chiara Gallese - Nobile" userId="27c5acfd-85ae-4295-8acd-2c4340c11b45" providerId="ADAL" clId="{D1B24D58-4EFD-4E20-9DA4-86125892907C}" dt="2023-04-22T12:34:56.707" v="2000"/>
          <ac:spMkLst>
            <pc:docMk/>
            <pc:sldMk cId="497607547" sldId="258"/>
            <ac:spMk id="5" creationId="{4E14ED25-161F-E559-3976-18B11FAC55FB}"/>
          </ac:spMkLst>
        </pc:spChg>
      </pc:sldChg>
      <pc:sldChg chg="addSp delSp modSp mod">
        <pc:chgData name="Chiara Gallese - Nobile" userId="27c5acfd-85ae-4295-8acd-2c4340c11b45" providerId="ADAL" clId="{D1B24D58-4EFD-4E20-9DA4-86125892907C}" dt="2023-04-23T10:07:25.750" v="8709" actId="20577"/>
        <pc:sldMkLst>
          <pc:docMk/>
          <pc:sldMk cId="4196175143" sldId="259"/>
        </pc:sldMkLst>
        <pc:spChg chg="mod">
          <ac:chgData name="Chiara Gallese - Nobile" userId="27c5acfd-85ae-4295-8acd-2c4340c11b45" providerId="ADAL" clId="{D1B24D58-4EFD-4E20-9DA4-86125892907C}" dt="2023-04-22T09:53:16.235" v="20" actId="207"/>
          <ac:spMkLst>
            <pc:docMk/>
            <pc:sldMk cId="4196175143" sldId="259"/>
            <ac:spMk id="2" creationId="{00000000-0000-0000-0000-000000000000}"/>
          </ac:spMkLst>
        </pc:spChg>
        <pc:spChg chg="mod">
          <ac:chgData name="Chiara Gallese - Nobile" userId="27c5acfd-85ae-4295-8acd-2c4340c11b45" providerId="ADAL" clId="{D1B24D58-4EFD-4E20-9DA4-86125892907C}" dt="2023-04-23T10:07:25.750" v="8709" actId="20577"/>
          <ac:spMkLst>
            <pc:docMk/>
            <pc:sldMk cId="4196175143" sldId="259"/>
            <ac:spMk id="3" creationId="{00000000-0000-0000-0000-000000000000}"/>
          </ac:spMkLst>
        </pc:spChg>
        <pc:spChg chg="add del">
          <ac:chgData name="Chiara Gallese - Nobile" userId="27c5acfd-85ae-4295-8acd-2c4340c11b45" providerId="ADAL" clId="{D1B24D58-4EFD-4E20-9DA4-86125892907C}" dt="2023-04-22T12:34:56.707" v="2000"/>
          <ac:spMkLst>
            <pc:docMk/>
            <pc:sldMk cId="4196175143" sldId="259"/>
            <ac:spMk id="5" creationId="{00000000-0000-0000-0000-000000000000}"/>
          </ac:spMkLst>
        </pc:spChg>
      </pc:sldChg>
      <pc:sldChg chg="addSp delSp modSp mod">
        <pc:chgData name="Chiara Gallese - Nobile" userId="27c5acfd-85ae-4295-8acd-2c4340c11b45" providerId="ADAL" clId="{D1B24D58-4EFD-4E20-9DA4-86125892907C}" dt="2023-04-22T15:31:54.196" v="6973" actId="1076"/>
        <pc:sldMkLst>
          <pc:docMk/>
          <pc:sldMk cId="2061505216" sldId="260"/>
        </pc:sldMkLst>
        <pc:spChg chg="add del">
          <ac:chgData name="Chiara Gallese - Nobile" userId="27c5acfd-85ae-4295-8acd-2c4340c11b45" providerId="ADAL" clId="{D1B24D58-4EFD-4E20-9DA4-86125892907C}" dt="2023-04-22T12:34:56.707" v="2000"/>
          <ac:spMkLst>
            <pc:docMk/>
            <pc:sldMk cId="2061505216" sldId="260"/>
            <ac:spMk id="6" creationId="{00000000-0000-0000-0000-000000000000}"/>
          </ac:spMkLst>
        </pc:spChg>
        <pc:spChg chg="mod">
          <ac:chgData name="Chiara Gallese - Nobile" userId="27c5acfd-85ae-4295-8acd-2c4340c11b45" providerId="ADAL" clId="{D1B24D58-4EFD-4E20-9DA4-86125892907C}" dt="2023-04-22T15:31:54.196" v="6973" actId="1076"/>
          <ac:spMkLst>
            <pc:docMk/>
            <pc:sldMk cId="2061505216" sldId="260"/>
            <ac:spMk id="14" creationId="{00000000-0000-0000-0000-000000000000}"/>
          </ac:spMkLst>
        </pc:spChg>
        <pc:spChg chg="mod">
          <ac:chgData name="Chiara Gallese - Nobile" userId="27c5acfd-85ae-4295-8acd-2c4340c11b45" providerId="ADAL" clId="{D1B24D58-4EFD-4E20-9DA4-86125892907C}" dt="2023-04-22T14:27:35.150" v="4655" actId="207"/>
          <ac:spMkLst>
            <pc:docMk/>
            <pc:sldMk cId="2061505216" sldId="260"/>
            <ac:spMk id="15" creationId="{00000000-0000-0000-0000-000000000000}"/>
          </ac:spMkLst>
        </pc:spChg>
        <pc:picChg chg="mod">
          <ac:chgData name="Chiara Gallese - Nobile" userId="27c5acfd-85ae-4295-8acd-2c4340c11b45" providerId="ADAL" clId="{D1B24D58-4EFD-4E20-9DA4-86125892907C}" dt="2023-04-22T12:30:45.148" v="1932" actId="207"/>
          <ac:picMkLst>
            <pc:docMk/>
            <pc:sldMk cId="2061505216" sldId="260"/>
            <ac:picMk id="10" creationId="{00000000-0000-0000-0000-000000000000}"/>
          </ac:picMkLst>
        </pc:picChg>
      </pc:sldChg>
      <pc:sldChg chg="addSp delSp modSp mod">
        <pc:chgData name="Chiara Gallese - Nobile" userId="27c5acfd-85ae-4295-8acd-2c4340c11b45" providerId="ADAL" clId="{D1B24D58-4EFD-4E20-9DA4-86125892907C}" dt="2023-04-22T12:34:56.707" v="2000"/>
        <pc:sldMkLst>
          <pc:docMk/>
          <pc:sldMk cId="1754975777" sldId="264"/>
        </pc:sldMkLst>
        <pc:spChg chg="add del">
          <ac:chgData name="Chiara Gallese - Nobile" userId="27c5acfd-85ae-4295-8acd-2c4340c11b45" providerId="ADAL" clId="{D1B24D58-4EFD-4E20-9DA4-86125892907C}" dt="2023-04-22T12:34:56.707" v="2000"/>
          <ac:spMkLst>
            <pc:docMk/>
            <pc:sldMk cId="1754975777" sldId="264"/>
            <ac:spMk id="6" creationId="{00000000-0000-0000-0000-000000000000}"/>
          </ac:spMkLst>
        </pc:spChg>
        <pc:spChg chg="mod">
          <ac:chgData name="Chiara Gallese - Nobile" userId="27c5acfd-85ae-4295-8acd-2c4340c11b45" providerId="ADAL" clId="{D1B24D58-4EFD-4E20-9DA4-86125892907C}" dt="2023-04-22T12:31:51.491" v="1939" actId="207"/>
          <ac:spMkLst>
            <pc:docMk/>
            <pc:sldMk cId="1754975777" sldId="264"/>
            <ac:spMk id="8" creationId="{00000000-0000-0000-0000-000000000000}"/>
          </ac:spMkLst>
        </pc:spChg>
        <pc:spChg chg="mod">
          <ac:chgData name="Chiara Gallese - Nobile" userId="27c5acfd-85ae-4295-8acd-2c4340c11b45" providerId="ADAL" clId="{D1B24D58-4EFD-4E20-9DA4-86125892907C}" dt="2023-04-22T12:31:56.372" v="1940" actId="207"/>
          <ac:spMkLst>
            <pc:docMk/>
            <pc:sldMk cId="1754975777" sldId="264"/>
            <ac:spMk id="9" creationId="{00000000-0000-0000-0000-000000000000}"/>
          </ac:spMkLst>
        </pc:spChg>
      </pc:sldChg>
      <pc:sldChg chg="addSp delSp del">
        <pc:chgData name="Chiara Gallese - Nobile" userId="27c5acfd-85ae-4295-8acd-2c4340c11b45" providerId="ADAL" clId="{D1B24D58-4EFD-4E20-9DA4-86125892907C}" dt="2023-04-25T08:08:53.766" v="10272" actId="47"/>
        <pc:sldMkLst>
          <pc:docMk/>
          <pc:sldMk cId="3911850565" sldId="267"/>
        </pc:sldMkLst>
        <pc:spChg chg="add del">
          <ac:chgData name="Chiara Gallese - Nobile" userId="27c5acfd-85ae-4295-8acd-2c4340c11b45" providerId="ADAL" clId="{D1B24D58-4EFD-4E20-9DA4-86125892907C}" dt="2023-04-22T12:34:56.707" v="2000"/>
          <ac:spMkLst>
            <pc:docMk/>
            <pc:sldMk cId="3911850565" sldId="267"/>
            <ac:spMk id="5" creationId="{9B520D2F-6FB6-52D2-9B7C-F6E1AA0E916A}"/>
          </ac:spMkLst>
        </pc:spChg>
      </pc:sldChg>
      <pc:sldChg chg="addSp delSp modSp mod">
        <pc:chgData name="Chiara Gallese - Nobile" userId="27c5acfd-85ae-4295-8acd-2c4340c11b45" providerId="ADAL" clId="{D1B24D58-4EFD-4E20-9DA4-86125892907C}" dt="2023-04-22T14:15:24.880" v="4262" actId="207"/>
        <pc:sldMkLst>
          <pc:docMk/>
          <pc:sldMk cId="2725650593" sldId="268"/>
        </pc:sldMkLst>
        <pc:spChg chg="mod">
          <ac:chgData name="Chiara Gallese - Nobile" userId="27c5acfd-85ae-4295-8acd-2c4340c11b45" providerId="ADAL" clId="{D1B24D58-4EFD-4E20-9DA4-86125892907C}" dt="2023-04-22T11:33:18.865" v="1832"/>
          <ac:spMkLst>
            <pc:docMk/>
            <pc:sldMk cId="2725650593" sldId="268"/>
            <ac:spMk id="2" creationId="{F1D27AA9-C3A7-4B48-8C8F-E88043BE6655}"/>
          </ac:spMkLst>
        </pc:spChg>
        <pc:spChg chg="mod">
          <ac:chgData name="Chiara Gallese - Nobile" userId="27c5acfd-85ae-4295-8acd-2c4340c11b45" providerId="ADAL" clId="{D1B24D58-4EFD-4E20-9DA4-86125892907C}" dt="2023-04-22T14:15:24.880" v="4262" actId="207"/>
          <ac:spMkLst>
            <pc:docMk/>
            <pc:sldMk cId="2725650593" sldId="268"/>
            <ac:spMk id="3" creationId="{EAE055A5-6CB7-4469-A244-FCD386ACA7DF}"/>
          </ac:spMkLst>
        </pc:spChg>
        <pc:spChg chg="add del mod">
          <ac:chgData name="Chiara Gallese - Nobile" userId="27c5acfd-85ae-4295-8acd-2c4340c11b45" providerId="ADAL" clId="{D1B24D58-4EFD-4E20-9DA4-86125892907C}" dt="2023-04-22T12:34:56.707" v="2000"/>
          <ac:spMkLst>
            <pc:docMk/>
            <pc:sldMk cId="2725650593" sldId="268"/>
            <ac:spMk id="6" creationId="{9BAB5435-453F-4E55-93D8-EFA25FF3B0DD}"/>
          </ac:spMkLst>
        </pc:spChg>
        <pc:spChg chg="mod">
          <ac:chgData name="Chiara Gallese - Nobile" userId="27c5acfd-85ae-4295-8acd-2c4340c11b45" providerId="ADAL" clId="{D1B24D58-4EFD-4E20-9DA4-86125892907C}" dt="2023-04-22T11:33:27.403" v="1833" actId="207"/>
          <ac:spMkLst>
            <pc:docMk/>
            <pc:sldMk cId="2725650593" sldId="268"/>
            <ac:spMk id="7" creationId="{507587C2-BA85-4DEF-949F-4E0B0811F7E0}"/>
          </ac:spMkLst>
        </pc:spChg>
        <pc:spChg chg="mod">
          <ac:chgData name="Chiara Gallese - Nobile" userId="27c5acfd-85ae-4295-8acd-2c4340c11b45" providerId="ADAL" clId="{D1B24D58-4EFD-4E20-9DA4-86125892907C}" dt="2023-04-22T14:15:12.823" v="4261" actId="3062"/>
          <ac:spMkLst>
            <pc:docMk/>
            <pc:sldMk cId="2725650593" sldId="268"/>
            <ac:spMk id="10" creationId="{54486210-CC15-45A0-848E-E046D79EA320}"/>
          </ac:spMkLst>
        </pc:spChg>
      </pc:sldChg>
      <pc:sldChg chg="addSp delSp modSp mod">
        <pc:chgData name="Chiara Gallese - Nobile" userId="27c5acfd-85ae-4295-8acd-2c4340c11b45" providerId="ADAL" clId="{D1B24D58-4EFD-4E20-9DA4-86125892907C}" dt="2023-04-22T14:15:39.119" v="4263" actId="14100"/>
        <pc:sldMkLst>
          <pc:docMk/>
          <pc:sldMk cId="2980321402" sldId="269"/>
        </pc:sldMkLst>
        <pc:spChg chg="mod">
          <ac:chgData name="Chiara Gallese - Nobile" userId="27c5acfd-85ae-4295-8acd-2c4340c11b45" providerId="ADAL" clId="{D1B24D58-4EFD-4E20-9DA4-86125892907C}" dt="2023-04-22T11:33:18.865" v="1832"/>
          <ac:spMkLst>
            <pc:docMk/>
            <pc:sldMk cId="2980321402" sldId="269"/>
            <ac:spMk id="2" creationId="{F1D27AA9-C3A7-4B48-8C8F-E88043BE6655}"/>
          </ac:spMkLst>
        </pc:spChg>
        <pc:spChg chg="mod">
          <ac:chgData name="Chiara Gallese - Nobile" userId="27c5acfd-85ae-4295-8acd-2c4340c11b45" providerId="ADAL" clId="{D1B24D58-4EFD-4E20-9DA4-86125892907C}" dt="2023-04-22T11:33:18.865" v="1832"/>
          <ac:spMkLst>
            <pc:docMk/>
            <pc:sldMk cId="2980321402" sldId="269"/>
            <ac:spMk id="3" creationId="{6ED48DA3-AFA0-BCE6-C7AA-12875F35E10C}"/>
          </ac:spMkLst>
        </pc:spChg>
        <pc:spChg chg="add del mod">
          <ac:chgData name="Chiara Gallese - Nobile" userId="27c5acfd-85ae-4295-8acd-2c4340c11b45" providerId="ADAL" clId="{D1B24D58-4EFD-4E20-9DA4-86125892907C}" dt="2023-04-22T12:34:56.707" v="2000"/>
          <ac:spMkLst>
            <pc:docMk/>
            <pc:sldMk cId="2980321402" sldId="269"/>
            <ac:spMk id="6" creationId="{9BAB5435-453F-4E55-93D8-EFA25FF3B0DD}"/>
          </ac:spMkLst>
        </pc:spChg>
        <pc:spChg chg="mod">
          <ac:chgData name="Chiara Gallese - Nobile" userId="27c5acfd-85ae-4295-8acd-2c4340c11b45" providerId="ADAL" clId="{D1B24D58-4EFD-4E20-9DA4-86125892907C}" dt="2023-04-22T14:15:39.119" v="4263" actId="14100"/>
          <ac:spMkLst>
            <pc:docMk/>
            <pc:sldMk cId="2980321402" sldId="269"/>
            <ac:spMk id="14" creationId="{47EAB7FB-2A2F-4F27-AE3F-E89FAE00325F}"/>
          </ac:spMkLst>
        </pc:spChg>
      </pc:sldChg>
      <pc:sldChg chg="addSp delSp modSp">
        <pc:chgData name="Chiara Gallese - Nobile" userId="27c5acfd-85ae-4295-8acd-2c4340c11b45" providerId="ADAL" clId="{D1B24D58-4EFD-4E20-9DA4-86125892907C}" dt="2023-04-22T12:34:56.707" v="2000"/>
        <pc:sldMkLst>
          <pc:docMk/>
          <pc:sldMk cId="328196068" sldId="270"/>
        </pc:sldMkLst>
        <pc:spChg chg="mod">
          <ac:chgData name="Chiara Gallese - Nobile" userId="27c5acfd-85ae-4295-8acd-2c4340c11b45" providerId="ADAL" clId="{D1B24D58-4EFD-4E20-9DA4-86125892907C}" dt="2023-04-22T11:33:18.865" v="1832"/>
          <ac:spMkLst>
            <pc:docMk/>
            <pc:sldMk cId="328196068" sldId="270"/>
            <ac:spMk id="2" creationId="{F1D27AA9-C3A7-4B48-8C8F-E88043BE6655}"/>
          </ac:spMkLst>
        </pc:spChg>
        <pc:spChg chg="mod">
          <ac:chgData name="Chiara Gallese - Nobile" userId="27c5acfd-85ae-4295-8acd-2c4340c11b45" providerId="ADAL" clId="{D1B24D58-4EFD-4E20-9DA4-86125892907C}" dt="2023-04-22T11:33:18.865" v="1832"/>
          <ac:spMkLst>
            <pc:docMk/>
            <pc:sldMk cId="328196068" sldId="270"/>
            <ac:spMk id="3" creationId="{B8632A55-FA65-F465-0DD1-D6607C452CAE}"/>
          </ac:spMkLst>
        </pc:spChg>
        <pc:spChg chg="add del mod">
          <ac:chgData name="Chiara Gallese - Nobile" userId="27c5acfd-85ae-4295-8acd-2c4340c11b45" providerId="ADAL" clId="{D1B24D58-4EFD-4E20-9DA4-86125892907C}" dt="2023-04-22T12:34:56.707" v="2000"/>
          <ac:spMkLst>
            <pc:docMk/>
            <pc:sldMk cId="328196068" sldId="270"/>
            <ac:spMk id="6" creationId="{9BAB5435-453F-4E55-93D8-EFA25FF3B0DD}"/>
          </ac:spMkLst>
        </pc:spChg>
      </pc:sldChg>
      <pc:sldChg chg="addSp delSp modSp">
        <pc:chgData name="Chiara Gallese - Nobile" userId="27c5acfd-85ae-4295-8acd-2c4340c11b45" providerId="ADAL" clId="{D1B24D58-4EFD-4E20-9DA4-86125892907C}" dt="2023-04-22T12:34:56.707" v="2000"/>
        <pc:sldMkLst>
          <pc:docMk/>
          <pc:sldMk cId="2969945199" sldId="271"/>
        </pc:sldMkLst>
        <pc:spChg chg="mod">
          <ac:chgData name="Chiara Gallese - Nobile" userId="27c5acfd-85ae-4295-8acd-2c4340c11b45" providerId="ADAL" clId="{D1B24D58-4EFD-4E20-9DA4-86125892907C}" dt="2023-04-22T11:33:18.865" v="1832"/>
          <ac:spMkLst>
            <pc:docMk/>
            <pc:sldMk cId="2969945199" sldId="271"/>
            <ac:spMk id="2" creationId="{F1D27AA9-C3A7-4B48-8C8F-E88043BE6655}"/>
          </ac:spMkLst>
        </pc:spChg>
        <pc:spChg chg="add del mod">
          <ac:chgData name="Chiara Gallese - Nobile" userId="27c5acfd-85ae-4295-8acd-2c4340c11b45" providerId="ADAL" clId="{D1B24D58-4EFD-4E20-9DA4-86125892907C}" dt="2023-04-22T12:34:56.707" v="2000"/>
          <ac:spMkLst>
            <pc:docMk/>
            <pc:sldMk cId="2969945199" sldId="271"/>
            <ac:spMk id="6" creationId="{9BAB5435-453F-4E55-93D8-EFA25FF3B0DD}"/>
          </ac:spMkLst>
        </pc:spChg>
      </pc:sldChg>
      <pc:sldChg chg="addSp delSp modSp">
        <pc:chgData name="Chiara Gallese - Nobile" userId="27c5acfd-85ae-4295-8acd-2c4340c11b45" providerId="ADAL" clId="{D1B24D58-4EFD-4E20-9DA4-86125892907C}" dt="2023-04-22T12:34:56.707" v="2000"/>
        <pc:sldMkLst>
          <pc:docMk/>
          <pc:sldMk cId="2079573877" sldId="272"/>
        </pc:sldMkLst>
        <pc:spChg chg="mod">
          <ac:chgData name="Chiara Gallese - Nobile" userId="27c5acfd-85ae-4295-8acd-2c4340c11b45" providerId="ADAL" clId="{D1B24D58-4EFD-4E20-9DA4-86125892907C}" dt="2023-04-22T11:33:18.865" v="1832"/>
          <ac:spMkLst>
            <pc:docMk/>
            <pc:sldMk cId="2079573877" sldId="272"/>
            <ac:spMk id="2" creationId="{F1D27AA9-C3A7-4B48-8C8F-E88043BE6655}"/>
          </ac:spMkLst>
        </pc:spChg>
        <pc:spChg chg="mod">
          <ac:chgData name="Chiara Gallese - Nobile" userId="27c5acfd-85ae-4295-8acd-2c4340c11b45" providerId="ADAL" clId="{D1B24D58-4EFD-4E20-9DA4-86125892907C}" dt="2023-04-22T11:33:18.865" v="1832"/>
          <ac:spMkLst>
            <pc:docMk/>
            <pc:sldMk cId="2079573877" sldId="272"/>
            <ac:spMk id="3" creationId="{22BD9EB5-0A45-C212-43DE-D330B0F82EFC}"/>
          </ac:spMkLst>
        </pc:spChg>
        <pc:spChg chg="add del mod">
          <ac:chgData name="Chiara Gallese - Nobile" userId="27c5acfd-85ae-4295-8acd-2c4340c11b45" providerId="ADAL" clId="{D1B24D58-4EFD-4E20-9DA4-86125892907C}" dt="2023-04-22T12:34:56.707" v="2000"/>
          <ac:spMkLst>
            <pc:docMk/>
            <pc:sldMk cId="2079573877" sldId="272"/>
            <ac:spMk id="6" creationId="{9BAB5435-453F-4E55-93D8-EFA25FF3B0DD}"/>
          </ac:spMkLst>
        </pc:spChg>
      </pc:sldChg>
      <pc:sldChg chg="addSp delSp modSp">
        <pc:chgData name="Chiara Gallese - Nobile" userId="27c5acfd-85ae-4295-8acd-2c4340c11b45" providerId="ADAL" clId="{D1B24D58-4EFD-4E20-9DA4-86125892907C}" dt="2023-04-22T12:34:56.707" v="2000"/>
        <pc:sldMkLst>
          <pc:docMk/>
          <pc:sldMk cId="4274211429" sldId="273"/>
        </pc:sldMkLst>
        <pc:spChg chg="mod">
          <ac:chgData name="Chiara Gallese - Nobile" userId="27c5acfd-85ae-4295-8acd-2c4340c11b45" providerId="ADAL" clId="{D1B24D58-4EFD-4E20-9DA4-86125892907C}" dt="2023-04-22T11:33:18.865" v="1832"/>
          <ac:spMkLst>
            <pc:docMk/>
            <pc:sldMk cId="4274211429" sldId="273"/>
            <ac:spMk id="2" creationId="{7BB083B2-0733-45DC-9CAF-02ED85DB59CB}"/>
          </ac:spMkLst>
        </pc:spChg>
        <pc:spChg chg="mod">
          <ac:chgData name="Chiara Gallese - Nobile" userId="27c5acfd-85ae-4295-8acd-2c4340c11b45" providerId="ADAL" clId="{D1B24D58-4EFD-4E20-9DA4-86125892907C}" dt="2023-04-22T11:33:18.865" v="1832"/>
          <ac:spMkLst>
            <pc:docMk/>
            <pc:sldMk cId="4274211429" sldId="273"/>
            <ac:spMk id="7" creationId="{2CA0A606-8C66-9253-0763-D5C2FAA7151D}"/>
          </ac:spMkLst>
        </pc:spChg>
        <pc:spChg chg="add del mod">
          <ac:chgData name="Chiara Gallese - Nobile" userId="27c5acfd-85ae-4295-8acd-2c4340c11b45" providerId="ADAL" clId="{D1B24D58-4EFD-4E20-9DA4-86125892907C}" dt="2023-04-22T12:34:56.707" v="2000"/>
          <ac:spMkLst>
            <pc:docMk/>
            <pc:sldMk cId="4274211429" sldId="273"/>
            <ac:spMk id="8" creationId="{9592C69C-0F03-4BA1-BB34-4F1C8BDEBB61}"/>
          </ac:spMkLst>
        </pc:spChg>
      </pc:sldChg>
      <pc:sldChg chg="addSp delSp modSp setBg delDesignElem">
        <pc:chgData name="Chiara Gallese - Nobile" userId="27c5acfd-85ae-4295-8acd-2c4340c11b45" providerId="ADAL" clId="{D1B24D58-4EFD-4E20-9DA4-86125892907C}" dt="2023-04-22T12:34:56.707" v="2000"/>
        <pc:sldMkLst>
          <pc:docMk/>
          <pc:sldMk cId="1824716061" sldId="274"/>
        </pc:sldMkLst>
        <pc:spChg chg="mod">
          <ac:chgData name="Chiara Gallese - Nobile" userId="27c5acfd-85ae-4295-8acd-2c4340c11b45" providerId="ADAL" clId="{D1B24D58-4EFD-4E20-9DA4-86125892907C}" dt="2023-04-22T11:33:18.865" v="1832"/>
          <ac:spMkLst>
            <pc:docMk/>
            <pc:sldMk cId="1824716061" sldId="274"/>
            <ac:spMk id="3" creationId="{DFA8F949-86F1-8946-5C98-F7C388968BD4}"/>
          </ac:spMkLst>
        </pc:spChg>
        <pc:spChg chg="add del mod">
          <ac:chgData name="Chiara Gallese - Nobile" userId="27c5acfd-85ae-4295-8acd-2c4340c11b45" providerId="ADAL" clId="{D1B24D58-4EFD-4E20-9DA4-86125892907C}" dt="2023-04-22T12:34:56.707" v="2000"/>
          <ac:spMkLst>
            <pc:docMk/>
            <pc:sldMk cId="1824716061" sldId="274"/>
            <ac:spMk id="8" creationId="{9592C69C-0F03-4BA1-BB34-4F1C8BDEBB61}"/>
          </ac:spMkLst>
        </pc:spChg>
        <pc:spChg chg="del">
          <ac:chgData name="Chiara Gallese - Nobile" userId="27c5acfd-85ae-4295-8acd-2c4340c11b45" providerId="ADAL" clId="{D1B24D58-4EFD-4E20-9DA4-86125892907C}" dt="2023-04-22T11:33:18.865" v="1832"/>
          <ac:spMkLst>
            <pc:docMk/>
            <pc:sldMk cId="1824716061" sldId="274"/>
            <ac:spMk id="14" creationId="{C249177F-A06A-45FB-B00F-00720EA19913}"/>
          </ac:spMkLst>
        </pc:spChg>
        <pc:spChg chg="del">
          <ac:chgData name="Chiara Gallese - Nobile" userId="27c5acfd-85ae-4295-8acd-2c4340c11b45" providerId="ADAL" clId="{D1B24D58-4EFD-4E20-9DA4-86125892907C}" dt="2023-04-22T11:33:18.865" v="1832"/>
          <ac:spMkLst>
            <pc:docMk/>
            <pc:sldMk cId="1824716061" sldId="274"/>
            <ac:spMk id="16" creationId="{2E776F1A-996E-49D1-B112-57A6E7164249}"/>
          </ac:spMkLst>
        </pc:spChg>
        <pc:spChg chg="del">
          <ac:chgData name="Chiara Gallese - Nobile" userId="27c5acfd-85ae-4295-8acd-2c4340c11b45" providerId="ADAL" clId="{D1B24D58-4EFD-4E20-9DA4-86125892907C}" dt="2023-04-22T11:33:18.865" v="1832"/>
          <ac:spMkLst>
            <pc:docMk/>
            <pc:sldMk cId="1824716061" sldId="274"/>
            <ac:spMk id="18" creationId="{4C4C3B4B-612F-41A6-81E2-EF54C810767F}"/>
          </ac:spMkLst>
        </pc:spChg>
        <pc:spChg chg="del">
          <ac:chgData name="Chiara Gallese - Nobile" userId="27c5acfd-85ae-4295-8acd-2c4340c11b45" providerId="ADAL" clId="{D1B24D58-4EFD-4E20-9DA4-86125892907C}" dt="2023-04-22T11:33:18.865" v="1832"/>
          <ac:spMkLst>
            <pc:docMk/>
            <pc:sldMk cId="1824716061" sldId="274"/>
            <ac:spMk id="20" creationId="{02D3A97A-037A-4CD4-96C9-9571CA29B92F}"/>
          </ac:spMkLst>
        </pc:spChg>
      </pc:sldChg>
      <pc:sldChg chg="addSp delSp modSp mod setBg delDesignElem">
        <pc:chgData name="Chiara Gallese - Nobile" userId="27c5acfd-85ae-4295-8acd-2c4340c11b45" providerId="ADAL" clId="{D1B24D58-4EFD-4E20-9DA4-86125892907C}" dt="2023-04-22T12:34:56.707" v="2000"/>
        <pc:sldMkLst>
          <pc:docMk/>
          <pc:sldMk cId="1022302951" sldId="275"/>
        </pc:sldMkLst>
        <pc:spChg chg="mod">
          <ac:chgData name="Chiara Gallese - Nobile" userId="27c5acfd-85ae-4295-8acd-2c4340c11b45" providerId="ADAL" clId="{D1B24D58-4EFD-4E20-9DA4-86125892907C}" dt="2023-04-22T11:33:18.865" v="1832"/>
          <ac:spMkLst>
            <pc:docMk/>
            <pc:sldMk cId="1022302951" sldId="275"/>
            <ac:spMk id="3" creationId="{5104CDE8-D954-C7F6-716B-EEC5F11DFB50}"/>
          </ac:spMkLst>
        </pc:spChg>
        <pc:spChg chg="mod">
          <ac:chgData name="Chiara Gallese - Nobile" userId="27c5acfd-85ae-4295-8acd-2c4340c11b45" providerId="ADAL" clId="{D1B24D58-4EFD-4E20-9DA4-86125892907C}" dt="2023-04-22T11:36:42.060" v="1851" actId="207"/>
          <ac:spMkLst>
            <pc:docMk/>
            <pc:sldMk cId="1022302951" sldId="275"/>
            <ac:spMk id="4" creationId="{0E415CC9-3BBA-4E4C-A4E5-DF81722F5E64}"/>
          </ac:spMkLst>
        </pc:spChg>
        <pc:spChg chg="add del">
          <ac:chgData name="Chiara Gallese - Nobile" userId="27c5acfd-85ae-4295-8acd-2c4340c11b45" providerId="ADAL" clId="{D1B24D58-4EFD-4E20-9DA4-86125892907C}" dt="2023-04-22T12:34:56.707" v="2000"/>
          <ac:spMkLst>
            <pc:docMk/>
            <pc:sldMk cId="1022302951" sldId="275"/>
            <ac:spMk id="8" creationId="{9592C69C-0F03-4BA1-BB34-4F1C8BDEBB61}"/>
          </ac:spMkLst>
        </pc:spChg>
        <pc:spChg chg="del">
          <ac:chgData name="Chiara Gallese - Nobile" userId="27c5acfd-85ae-4295-8acd-2c4340c11b45" providerId="ADAL" clId="{D1B24D58-4EFD-4E20-9DA4-86125892907C}" dt="2023-04-22T11:33:18.865" v="1832"/>
          <ac:spMkLst>
            <pc:docMk/>
            <pc:sldMk cId="1022302951" sldId="275"/>
            <ac:spMk id="35" creationId="{48E96387-12F1-45E4-9322-ABBF2EE040E9}"/>
          </ac:spMkLst>
        </pc:spChg>
        <pc:spChg chg="del">
          <ac:chgData name="Chiara Gallese - Nobile" userId="27c5acfd-85ae-4295-8acd-2c4340c11b45" providerId="ADAL" clId="{D1B24D58-4EFD-4E20-9DA4-86125892907C}" dt="2023-04-22T11:33:18.865" v="1832"/>
          <ac:spMkLst>
            <pc:docMk/>
            <pc:sldMk cId="1022302951" sldId="275"/>
            <ac:spMk id="37" creationId="{A9F421DD-DE4E-4547-A904-3F80E25E3F35}"/>
          </ac:spMkLst>
        </pc:spChg>
        <pc:spChg chg="del">
          <ac:chgData name="Chiara Gallese - Nobile" userId="27c5acfd-85ae-4295-8acd-2c4340c11b45" providerId="ADAL" clId="{D1B24D58-4EFD-4E20-9DA4-86125892907C}" dt="2023-04-22T11:33:18.865" v="1832"/>
          <ac:spMkLst>
            <pc:docMk/>
            <pc:sldMk cId="1022302951" sldId="275"/>
            <ac:spMk id="39" creationId="{09985DEC-1215-4209-9708-B45CC977402E}"/>
          </ac:spMkLst>
        </pc:spChg>
        <pc:spChg chg="del">
          <ac:chgData name="Chiara Gallese - Nobile" userId="27c5acfd-85ae-4295-8acd-2c4340c11b45" providerId="ADAL" clId="{D1B24D58-4EFD-4E20-9DA4-86125892907C}" dt="2023-04-22T11:33:18.865" v="1832"/>
          <ac:spMkLst>
            <pc:docMk/>
            <pc:sldMk cId="1022302951" sldId="275"/>
            <ac:spMk id="41" creationId="{A926A64B-3BCB-44CC-892E-C791C324B7F0}"/>
          </ac:spMkLst>
        </pc:spChg>
        <pc:spChg chg="del">
          <ac:chgData name="Chiara Gallese - Nobile" userId="27c5acfd-85ae-4295-8acd-2c4340c11b45" providerId="ADAL" clId="{D1B24D58-4EFD-4E20-9DA4-86125892907C}" dt="2023-04-22T11:33:18.865" v="1832"/>
          <ac:spMkLst>
            <pc:docMk/>
            <pc:sldMk cId="1022302951" sldId="275"/>
            <ac:spMk id="43" creationId="{8F404549-B4DC-481C-926C-DED3EF1C585B}"/>
          </ac:spMkLst>
        </pc:spChg>
        <pc:spChg chg="del">
          <ac:chgData name="Chiara Gallese - Nobile" userId="27c5acfd-85ae-4295-8acd-2c4340c11b45" providerId="ADAL" clId="{D1B24D58-4EFD-4E20-9DA4-86125892907C}" dt="2023-04-22T11:33:18.865" v="1832"/>
          <ac:spMkLst>
            <pc:docMk/>
            <pc:sldMk cId="1022302951" sldId="275"/>
            <ac:spMk id="45" creationId="{1E8FD5CD-351E-4B06-8B78-BD5102D00908}"/>
          </ac:spMkLst>
        </pc:spChg>
      </pc:sldChg>
      <pc:sldChg chg="addSp delSp modSp setBg delDesignElem">
        <pc:chgData name="Chiara Gallese - Nobile" userId="27c5acfd-85ae-4295-8acd-2c4340c11b45" providerId="ADAL" clId="{D1B24D58-4EFD-4E20-9DA4-86125892907C}" dt="2023-04-22T12:34:56.707" v="2000"/>
        <pc:sldMkLst>
          <pc:docMk/>
          <pc:sldMk cId="1423094441" sldId="276"/>
        </pc:sldMkLst>
        <pc:spChg chg="mod">
          <ac:chgData name="Chiara Gallese - Nobile" userId="27c5acfd-85ae-4295-8acd-2c4340c11b45" providerId="ADAL" clId="{D1B24D58-4EFD-4E20-9DA4-86125892907C}" dt="2023-04-22T11:33:18.865" v="1832"/>
          <ac:spMkLst>
            <pc:docMk/>
            <pc:sldMk cId="1423094441" sldId="276"/>
            <ac:spMk id="2" creationId="{58218F5E-B159-1B65-5D27-95154F93B2A2}"/>
          </ac:spMkLst>
        </pc:spChg>
        <pc:spChg chg="add del mod">
          <ac:chgData name="Chiara Gallese - Nobile" userId="27c5acfd-85ae-4295-8acd-2c4340c11b45" providerId="ADAL" clId="{D1B24D58-4EFD-4E20-9DA4-86125892907C}" dt="2023-04-22T12:34:56.707" v="2000"/>
          <ac:spMkLst>
            <pc:docMk/>
            <pc:sldMk cId="1423094441" sldId="276"/>
            <ac:spMk id="3" creationId="{22C3E550-FDAF-44A4-AF8C-9BFD11AB805B}"/>
          </ac:spMkLst>
        </pc:spChg>
        <pc:spChg chg="del">
          <ac:chgData name="Chiara Gallese - Nobile" userId="27c5acfd-85ae-4295-8acd-2c4340c11b45" providerId="ADAL" clId="{D1B24D58-4EFD-4E20-9DA4-86125892907C}" dt="2023-04-22T11:33:18.865" v="1832"/>
          <ac:spMkLst>
            <pc:docMk/>
            <pc:sldMk cId="1423094441" sldId="276"/>
            <ac:spMk id="21" creationId="{C249177F-A06A-45FB-B00F-00720EA19913}"/>
          </ac:spMkLst>
        </pc:spChg>
        <pc:spChg chg="del">
          <ac:chgData name="Chiara Gallese - Nobile" userId="27c5acfd-85ae-4295-8acd-2c4340c11b45" providerId="ADAL" clId="{D1B24D58-4EFD-4E20-9DA4-86125892907C}" dt="2023-04-22T11:33:18.865" v="1832"/>
          <ac:spMkLst>
            <pc:docMk/>
            <pc:sldMk cId="1423094441" sldId="276"/>
            <ac:spMk id="22" creationId="{2E776F1A-996E-49D1-B112-57A6E7164249}"/>
          </ac:spMkLst>
        </pc:spChg>
        <pc:spChg chg="del">
          <ac:chgData name="Chiara Gallese - Nobile" userId="27c5acfd-85ae-4295-8acd-2c4340c11b45" providerId="ADAL" clId="{D1B24D58-4EFD-4E20-9DA4-86125892907C}" dt="2023-04-22T11:33:18.865" v="1832"/>
          <ac:spMkLst>
            <pc:docMk/>
            <pc:sldMk cId="1423094441" sldId="276"/>
            <ac:spMk id="23" creationId="{4C4C3B4B-612F-41A6-81E2-EF54C810767F}"/>
          </ac:spMkLst>
        </pc:spChg>
        <pc:spChg chg="del">
          <ac:chgData name="Chiara Gallese - Nobile" userId="27c5acfd-85ae-4295-8acd-2c4340c11b45" providerId="ADAL" clId="{D1B24D58-4EFD-4E20-9DA4-86125892907C}" dt="2023-04-22T11:33:18.865" v="1832"/>
          <ac:spMkLst>
            <pc:docMk/>
            <pc:sldMk cId="1423094441" sldId="276"/>
            <ac:spMk id="24" creationId="{02D3A97A-037A-4CD4-96C9-9571CA29B92F}"/>
          </ac:spMkLst>
        </pc:spChg>
      </pc:sldChg>
      <pc:sldChg chg="addSp delSp modSp">
        <pc:chgData name="Chiara Gallese - Nobile" userId="27c5acfd-85ae-4295-8acd-2c4340c11b45" providerId="ADAL" clId="{D1B24D58-4EFD-4E20-9DA4-86125892907C}" dt="2023-04-22T12:34:56.707" v="2000"/>
        <pc:sldMkLst>
          <pc:docMk/>
          <pc:sldMk cId="557230133" sldId="277"/>
        </pc:sldMkLst>
        <pc:spChg chg="mod">
          <ac:chgData name="Chiara Gallese - Nobile" userId="27c5acfd-85ae-4295-8acd-2c4340c11b45" providerId="ADAL" clId="{D1B24D58-4EFD-4E20-9DA4-86125892907C}" dt="2023-04-22T11:33:18.865" v="1832"/>
          <ac:spMkLst>
            <pc:docMk/>
            <pc:sldMk cId="557230133" sldId="277"/>
            <ac:spMk id="2" creationId="{49572C51-E6B4-47A7-BE70-49BB7F3434B4}"/>
          </ac:spMkLst>
        </pc:spChg>
        <pc:spChg chg="mod">
          <ac:chgData name="Chiara Gallese - Nobile" userId="27c5acfd-85ae-4295-8acd-2c4340c11b45" providerId="ADAL" clId="{D1B24D58-4EFD-4E20-9DA4-86125892907C}" dt="2023-04-22T11:33:18.865" v="1832"/>
          <ac:spMkLst>
            <pc:docMk/>
            <pc:sldMk cId="557230133" sldId="277"/>
            <ac:spMk id="3" creationId="{37ADC65B-455C-49AA-ADCD-172D98EE2396}"/>
          </ac:spMkLst>
        </pc:spChg>
        <pc:spChg chg="mod">
          <ac:chgData name="Chiara Gallese - Nobile" userId="27c5acfd-85ae-4295-8acd-2c4340c11b45" providerId="ADAL" clId="{D1B24D58-4EFD-4E20-9DA4-86125892907C}" dt="2023-04-22T11:33:18.865" v="1832"/>
          <ac:spMkLst>
            <pc:docMk/>
            <pc:sldMk cId="557230133" sldId="277"/>
            <ac:spMk id="5" creationId="{FDA5F211-2F43-3D1D-45E7-44E437FA3D28}"/>
          </ac:spMkLst>
        </pc:spChg>
        <pc:spChg chg="add del">
          <ac:chgData name="Chiara Gallese - Nobile" userId="27c5acfd-85ae-4295-8acd-2c4340c11b45" providerId="ADAL" clId="{D1B24D58-4EFD-4E20-9DA4-86125892907C}" dt="2023-04-22T12:34:56.707" v="2000"/>
          <ac:spMkLst>
            <pc:docMk/>
            <pc:sldMk cId="557230133" sldId="277"/>
            <ac:spMk id="8" creationId="{BF69F190-570C-4C01-B1B7-51DF3706B032}"/>
          </ac:spMkLst>
        </pc:spChg>
      </pc:sldChg>
      <pc:sldChg chg="addSp delSp modSp mod">
        <pc:chgData name="Chiara Gallese - Nobile" userId="27c5acfd-85ae-4295-8acd-2c4340c11b45" providerId="ADAL" clId="{D1B24D58-4EFD-4E20-9DA4-86125892907C}" dt="2023-04-22T14:24:55.752" v="4630" actId="207"/>
        <pc:sldMkLst>
          <pc:docMk/>
          <pc:sldMk cId="1158263929" sldId="279"/>
        </pc:sldMkLst>
        <pc:spChg chg="add del">
          <ac:chgData name="Chiara Gallese - Nobile" userId="27c5acfd-85ae-4295-8acd-2c4340c11b45" providerId="ADAL" clId="{D1B24D58-4EFD-4E20-9DA4-86125892907C}" dt="2023-04-22T12:34:56.707" v="2000"/>
          <ac:spMkLst>
            <pc:docMk/>
            <pc:sldMk cId="1158263929" sldId="279"/>
            <ac:spMk id="6" creationId="{00000000-0000-0000-0000-000000000000}"/>
          </ac:spMkLst>
        </pc:spChg>
        <pc:spChg chg="mod">
          <ac:chgData name="Chiara Gallese - Nobile" userId="27c5acfd-85ae-4295-8acd-2c4340c11b45" providerId="ADAL" clId="{D1B24D58-4EFD-4E20-9DA4-86125892907C}" dt="2023-04-22T14:24:08.601" v="4619" actId="207"/>
          <ac:spMkLst>
            <pc:docMk/>
            <pc:sldMk cId="1158263929" sldId="279"/>
            <ac:spMk id="14" creationId="{00000000-0000-0000-0000-000000000000}"/>
          </ac:spMkLst>
        </pc:spChg>
        <pc:spChg chg="mod">
          <ac:chgData name="Chiara Gallese - Nobile" userId="27c5acfd-85ae-4295-8acd-2c4340c11b45" providerId="ADAL" clId="{D1B24D58-4EFD-4E20-9DA4-86125892907C}" dt="2023-04-22T14:24:55.752" v="4630" actId="207"/>
          <ac:spMkLst>
            <pc:docMk/>
            <pc:sldMk cId="1158263929" sldId="279"/>
            <ac:spMk id="15" creationId="{00000000-0000-0000-0000-000000000000}"/>
          </ac:spMkLst>
        </pc:spChg>
        <pc:picChg chg="mod">
          <ac:chgData name="Chiara Gallese - Nobile" userId="27c5acfd-85ae-4295-8acd-2c4340c11b45" providerId="ADAL" clId="{D1B24D58-4EFD-4E20-9DA4-86125892907C}" dt="2023-04-22T12:31:42.754" v="1938" actId="207"/>
          <ac:picMkLst>
            <pc:docMk/>
            <pc:sldMk cId="1158263929" sldId="279"/>
            <ac:picMk id="10" creationId="{00000000-0000-0000-0000-000000000000}"/>
          </ac:picMkLst>
        </pc:picChg>
      </pc:sldChg>
      <pc:sldChg chg="addSp delSp modSp mod">
        <pc:chgData name="Chiara Gallese - Nobile" userId="27c5acfd-85ae-4295-8acd-2c4340c11b45" providerId="ADAL" clId="{D1B24D58-4EFD-4E20-9DA4-86125892907C}" dt="2023-04-22T14:28:06.691" v="4661" actId="207"/>
        <pc:sldMkLst>
          <pc:docMk/>
          <pc:sldMk cId="1956772737" sldId="280"/>
        </pc:sldMkLst>
        <pc:spChg chg="add del">
          <ac:chgData name="Chiara Gallese - Nobile" userId="27c5acfd-85ae-4295-8acd-2c4340c11b45" providerId="ADAL" clId="{D1B24D58-4EFD-4E20-9DA4-86125892907C}" dt="2023-04-22T12:34:56.707" v="2000"/>
          <ac:spMkLst>
            <pc:docMk/>
            <pc:sldMk cId="1956772737" sldId="280"/>
            <ac:spMk id="6" creationId="{00000000-0000-0000-0000-000000000000}"/>
          </ac:spMkLst>
        </pc:spChg>
        <pc:spChg chg="mod">
          <ac:chgData name="Chiara Gallese - Nobile" userId="27c5acfd-85ae-4295-8acd-2c4340c11b45" providerId="ADAL" clId="{D1B24D58-4EFD-4E20-9DA4-86125892907C}" dt="2023-04-22T14:27:54.105" v="4659" actId="207"/>
          <ac:spMkLst>
            <pc:docMk/>
            <pc:sldMk cId="1956772737" sldId="280"/>
            <ac:spMk id="9" creationId="{00000000-0000-0000-0000-000000000000}"/>
          </ac:spMkLst>
        </pc:spChg>
        <pc:spChg chg="mod">
          <ac:chgData name="Chiara Gallese - Nobile" userId="27c5acfd-85ae-4295-8acd-2c4340c11b45" providerId="ADAL" clId="{D1B24D58-4EFD-4E20-9DA4-86125892907C}" dt="2023-04-22T14:28:06.691" v="4661" actId="207"/>
          <ac:spMkLst>
            <pc:docMk/>
            <pc:sldMk cId="1956772737" sldId="280"/>
            <ac:spMk id="15" creationId="{00000000-0000-0000-0000-000000000000}"/>
          </ac:spMkLst>
        </pc:spChg>
      </pc:sldChg>
      <pc:sldChg chg="addSp delSp modSp mod">
        <pc:chgData name="Chiara Gallese - Nobile" userId="27c5acfd-85ae-4295-8acd-2c4340c11b45" providerId="ADAL" clId="{D1B24D58-4EFD-4E20-9DA4-86125892907C}" dt="2023-04-22T15:32:31.645" v="6978" actId="14100"/>
        <pc:sldMkLst>
          <pc:docMk/>
          <pc:sldMk cId="3979269823" sldId="281"/>
        </pc:sldMkLst>
        <pc:spChg chg="add del">
          <ac:chgData name="Chiara Gallese - Nobile" userId="27c5acfd-85ae-4295-8acd-2c4340c11b45" providerId="ADAL" clId="{D1B24D58-4EFD-4E20-9DA4-86125892907C}" dt="2023-04-22T12:34:56.707" v="2000"/>
          <ac:spMkLst>
            <pc:docMk/>
            <pc:sldMk cId="3979269823" sldId="281"/>
            <ac:spMk id="6" creationId="{00000000-0000-0000-0000-000000000000}"/>
          </ac:spMkLst>
        </pc:spChg>
        <pc:spChg chg="mod">
          <ac:chgData name="Chiara Gallese - Nobile" userId="27c5acfd-85ae-4295-8acd-2c4340c11b45" providerId="ADAL" clId="{D1B24D58-4EFD-4E20-9DA4-86125892907C}" dt="2023-04-22T15:32:31.645" v="6978" actId="14100"/>
          <ac:spMkLst>
            <pc:docMk/>
            <pc:sldMk cId="3979269823" sldId="281"/>
            <ac:spMk id="9" creationId="{00000000-0000-0000-0000-000000000000}"/>
          </ac:spMkLst>
        </pc:spChg>
        <pc:spChg chg="mod">
          <ac:chgData name="Chiara Gallese - Nobile" userId="27c5acfd-85ae-4295-8acd-2c4340c11b45" providerId="ADAL" clId="{D1B24D58-4EFD-4E20-9DA4-86125892907C}" dt="2023-04-22T15:32:15.521" v="6975" actId="403"/>
          <ac:spMkLst>
            <pc:docMk/>
            <pc:sldMk cId="3979269823" sldId="281"/>
            <ac:spMk id="15" creationId="{00000000-0000-0000-0000-000000000000}"/>
          </ac:spMkLst>
        </pc:spChg>
      </pc:sldChg>
      <pc:sldChg chg="addSp delSp modSp mod">
        <pc:chgData name="Chiara Gallese - Nobile" userId="27c5acfd-85ae-4295-8acd-2c4340c11b45" providerId="ADAL" clId="{D1B24D58-4EFD-4E20-9DA4-86125892907C}" dt="2023-04-22T14:29:19.800" v="4672" actId="207"/>
        <pc:sldMkLst>
          <pc:docMk/>
          <pc:sldMk cId="2110236550" sldId="282"/>
        </pc:sldMkLst>
        <pc:spChg chg="add del">
          <ac:chgData name="Chiara Gallese - Nobile" userId="27c5acfd-85ae-4295-8acd-2c4340c11b45" providerId="ADAL" clId="{D1B24D58-4EFD-4E20-9DA4-86125892907C}" dt="2023-04-22T12:34:56.707" v="2000"/>
          <ac:spMkLst>
            <pc:docMk/>
            <pc:sldMk cId="2110236550" sldId="282"/>
            <ac:spMk id="6" creationId="{00000000-0000-0000-0000-000000000000}"/>
          </ac:spMkLst>
        </pc:spChg>
        <pc:spChg chg="mod">
          <ac:chgData name="Chiara Gallese - Nobile" userId="27c5acfd-85ae-4295-8acd-2c4340c11b45" providerId="ADAL" clId="{D1B24D58-4EFD-4E20-9DA4-86125892907C}" dt="2023-04-22T14:29:15.527" v="4671" actId="207"/>
          <ac:spMkLst>
            <pc:docMk/>
            <pc:sldMk cId="2110236550" sldId="282"/>
            <ac:spMk id="9" creationId="{00000000-0000-0000-0000-000000000000}"/>
          </ac:spMkLst>
        </pc:spChg>
        <pc:spChg chg="mod">
          <ac:chgData name="Chiara Gallese - Nobile" userId="27c5acfd-85ae-4295-8acd-2c4340c11b45" providerId="ADAL" clId="{D1B24D58-4EFD-4E20-9DA4-86125892907C}" dt="2023-04-22T14:29:19.800" v="4672" actId="207"/>
          <ac:spMkLst>
            <pc:docMk/>
            <pc:sldMk cId="2110236550" sldId="282"/>
            <ac:spMk id="15" creationId="{00000000-0000-0000-0000-000000000000}"/>
          </ac:spMkLst>
        </pc:spChg>
      </pc:sldChg>
      <pc:sldChg chg="addSp delSp modSp mod">
        <pc:chgData name="Chiara Gallese - Nobile" userId="27c5acfd-85ae-4295-8acd-2c4340c11b45" providerId="ADAL" clId="{D1B24D58-4EFD-4E20-9DA4-86125892907C}" dt="2023-04-22T14:29:30.556" v="4675" actId="207"/>
        <pc:sldMkLst>
          <pc:docMk/>
          <pc:sldMk cId="3959444584" sldId="284"/>
        </pc:sldMkLst>
        <pc:spChg chg="add del">
          <ac:chgData name="Chiara Gallese - Nobile" userId="27c5acfd-85ae-4295-8acd-2c4340c11b45" providerId="ADAL" clId="{D1B24D58-4EFD-4E20-9DA4-86125892907C}" dt="2023-04-22T12:34:56.707" v="2000"/>
          <ac:spMkLst>
            <pc:docMk/>
            <pc:sldMk cId="3959444584" sldId="284"/>
            <ac:spMk id="6" creationId="{00000000-0000-0000-0000-000000000000}"/>
          </ac:spMkLst>
        </pc:spChg>
        <pc:spChg chg="mod">
          <ac:chgData name="Chiara Gallese - Nobile" userId="27c5acfd-85ae-4295-8acd-2c4340c11b45" providerId="ADAL" clId="{D1B24D58-4EFD-4E20-9DA4-86125892907C}" dt="2023-04-22T14:29:30.556" v="4675" actId="207"/>
          <ac:spMkLst>
            <pc:docMk/>
            <pc:sldMk cId="3959444584" sldId="284"/>
            <ac:spMk id="9" creationId="{00000000-0000-0000-0000-000000000000}"/>
          </ac:spMkLst>
        </pc:spChg>
        <pc:spChg chg="mod">
          <ac:chgData name="Chiara Gallese - Nobile" userId="27c5acfd-85ae-4295-8acd-2c4340c11b45" providerId="ADAL" clId="{D1B24D58-4EFD-4E20-9DA4-86125892907C}" dt="2023-04-22T14:29:25.721" v="4673" actId="207"/>
          <ac:spMkLst>
            <pc:docMk/>
            <pc:sldMk cId="3959444584" sldId="284"/>
            <ac:spMk id="15" creationId="{00000000-0000-0000-0000-000000000000}"/>
          </ac:spMkLst>
        </pc:spChg>
      </pc:sldChg>
      <pc:sldChg chg="addSp delSp modSp mod">
        <pc:chgData name="Chiara Gallese - Nobile" userId="27c5acfd-85ae-4295-8acd-2c4340c11b45" providerId="ADAL" clId="{D1B24D58-4EFD-4E20-9DA4-86125892907C}" dt="2023-04-22T14:29:44.048" v="4678" actId="207"/>
        <pc:sldMkLst>
          <pc:docMk/>
          <pc:sldMk cId="4231419993" sldId="285"/>
        </pc:sldMkLst>
        <pc:spChg chg="add del">
          <ac:chgData name="Chiara Gallese - Nobile" userId="27c5acfd-85ae-4295-8acd-2c4340c11b45" providerId="ADAL" clId="{D1B24D58-4EFD-4E20-9DA4-86125892907C}" dt="2023-04-22T12:34:56.707" v="2000"/>
          <ac:spMkLst>
            <pc:docMk/>
            <pc:sldMk cId="4231419993" sldId="285"/>
            <ac:spMk id="6" creationId="{00000000-0000-0000-0000-000000000000}"/>
          </ac:spMkLst>
        </pc:spChg>
        <pc:spChg chg="mod">
          <ac:chgData name="Chiara Gallese - Nobile" userId="27c5acfd-85ae-4295-8acd-2c4340c11b45" providerId="ADAL" clId="{D1B24D58-4EFD-4E20-9DA4-86125892907C}" dt="2023-04-22T14:29:36.265" v="4677" actId="207"/>
          <ac:spMkLst>
            <pc:docMk/>
            <pc:sldMk cId="4231419993" sldId="285"/>
            <ac:spMk id="9" creationId="{00000000-0000-0000-0000-000000000000}"/>
          </ac:spMkLst>
        </pc:spChg>
        <pc:spChg chg="mod">
          <ac:chgData name="Chiara Gallese - Nobile" userId="27c5acfd-85ae-4295-8acd-2c4340c11b45" providerId="ADAL" clId="{D1B24D58-4EFD-4E20-9DA4-86125892907C}" dt="2023-04-22T14:29:44.048" v="4678" actId="207"/>
          <ac:spMkLst>
            <pc:docMk/>
            <pc:sldMk cId="4231419993" sldId="285"/>
            <ac:spMk id="15" creationId="{00000000-0000-0000-0000-000000000000}"/>
          </ac:spMkLst>
        </pc:spChg>
      </pc:sldChg>
      <pc:sldChg chg="addSp delSp modSp mod">
        <pc:chgData name="Chiara Gallese - Nobile" userId="27c5acfd-85ae-4295-8acd-2c4340c11b45" providerId="ADAL" clId="{D1B24D58-4EFD-4E20-9DA4-86125892907C}" dt="2023-04-22T14:29:56.694" v="4681" actId="207"/>
        <pc:sldMkLst>
          <pc:docMk/>
          <pc:sldMk cId="1823716900" sldId="286"/>
        </pc:sldMkLst>
        <pc:spChg chg="add del">
          <ac:chgData name="Chiara Gallese - Nobile" userId="27c5acfd-85ae-4295-8acd-2c4340c11b45" providerId="ADAL" clId="{D1B24D58-4EFD-4E20-9DA4-86125892907C}" dt="2023-04-22T12:34:56.707" v="2000"/>
          <ac:spMkLst>
            <pc:docMk/>
            <pc:sldMk cId="1823716900" sldId="286"/>
            <ac:spMk id="6" creationId="{00000000-0000-0000-0000-000000000000}"/>
          </ac:spMkLst>
        </pc:spChg>
        <pc:spChg chg="mod">
          <ac:chgData name="Chiara Gallese - Nobile" userId="27c5acfd-85ae-4295-8acd-2c4340c11b45" providerId="ADAL" clId="{D1B24D58-4EFD-4E20-9DA4-86125892907C}" dt="2023-04-22T14:29:56.694" v="4681" actId="207"/>
          <ac:spMkLst>
            <pc:docMk/>
            <pc:sldMk cId="1823716900" sldId="286"/>
            <ac:spMk id="9" creationId="{00000000-0000-0000-0000-000000000000}"/>
          </ac:spMkLst>
        </pc:spChg>
        <pc:spChg chg="mod">
          <ac:chgData name="Chiara Gallese - Nobile" userId="27c5acfd-85ae-4295-8acd-2c4340c11b45" providerId="ADAL" clId="{D1B24D58-4EFD-4E20-9DA4-86125892907C}" dt="2023-04-22T14:29:51.063" v="4679" actId="207"/>
          <ac:spMkLst>
            <pc:docMk/>
            <pc:sldMk cId="1823716900" sldId="286"/>
            <ac:spMk id="15" creationId="{00000000-0000-0000-0000-000000000000}"/>
          </ac:spMkLst>
        </pc:spChg>
      </pc:sldChg>
      <pc:sldChg chg="addSp delSp modSp mod">
        <pc:chgData name="Chiara Gallese - Nobile" userId="27c5acfd-85ae-4295-8acd-2c4340c11b45" providerId="ADAL" clId="{D1B24D58-4EFD-4E20-9DA4-86125892907C}" dt="2023-04-22T14:30:09.481" v="4685" actId="207"/>
        <pc:sldMkLst>
          <pc:docMk/>
          <pc:sldMk cId="3770092986" sldId="287"/>
        </pc:sldMkLst>
        <pc:spChg chg="add del">
          <ac:chgData name="Chiara Gallese - Nobile" userId="27c5acfd-85ae-4295-8acd-2c4340c11b45" providerId="ADAL" clId="{D1B24D58-4EFD-4E20-9DA4-86125892907C}" dt="2023-04-22T12:34:56.707" v="2000"/>
          <ac:spMkLst>
            <pc:docMk/>
            <pc:sldMk cId="3770092986" sldId="287"/>
            <ac:spMk id="6" creationId="{00000000-0000-0000-0000-000000000000}"/>
          </ac:spMkLst>
        </pc:spChg>
        <pc:spChg chg="mod">
          <ac:chgData name="Chiara Gallese - Nobile" userId="27c5acfd-85ae-4295-8acd-2c4340c11b45" providerId="ADAL" clId="{D1B24D58-4EFD-4E20-9DA4-86125892907C}" dt="2023-04-22T14:30:04.896" v="4683" actId="207"/>
          <ac:spMkLst>
            <pc:docMk/>
            <pc:sldMk cId="3770092986" sldId="287"/>
            <ac:spMk id="9" creationId="{00000000-0000-0000-0000-000000000000}"/>
          </ac:spMkLst>
        </pc:spChg>
        <pc:spChg chg="mod">
          <ac:chgData name="Chiara Gallese - Nobile" userId="27c5acfd-85ae-4295-8acd-2c4340c11b45" providerId="ADAL" clId="{D1B24D58-4EFD-4E20-9DA4-86125892907C}" dt="2023-04-22T14:30:09.481" v="4685" actId="207"/>
          <ac:spMkLst>
            <pc:docMk/>
            <pc:sldMk cId="3770092986" sldId="287"/>
            <ac:spMk id="15" creationId="{00000000-0000-0000-0000-000000000000}"/>
          </ac:spMkLst>
        </pc:spChg>
      </pc:sldChg>
      <pc:sldChg chg="addSp delSp modSp mod">
        <pc:chgData name="Chiara Gallese - Nobile" userId="27c5acfd-85ae-4295-8acd-2c4340c11b45" providerId="ADAL" clId="{D1B24D58-4EFD-4E20-9DA4-86125892907C}" dt="2023-04-25T08:16:46.025" v="10290" actId="207"/>
        <pc:sldMkLst>
          <pc:docMk/>
          <pc:sldMk cId="1248431712" sldId="289"/>
        </pc:sldMkLst>
        <pc:spChg chg="mod">
          <ac:chgData name="Chiara Gallese - Nobile" userId="27c5acfd-85ae-4295-8acd-2c4340c11b45" providerId="ADAL" clId="{D1B24D58-4EFD-4E20-9DA4-86125892907C}" dt="2023-04-25T08:16:35.643" v="10289" actId="26606"/>
          <ac:spMkLst>
            <pc:docMk/>
            <pc:sldMk cId="1248431712" sldId="289"/>
            <ac:spMk id="2" creationId="{A3C612FF-2019-5D2A-0187-F7776677A352}"/>
          </ac:spMkLst>
        </pc:spChg>
        <pc:spChg chg="mod">
          <ac:chgData name="Chiara Gallese - Nobile" userId="27c5acfd-85ae-4295-8acd-2c4340c11b45" providerId="ADAL" clId="{D1B24D58-4EFD-4E20-9DA4-86125892907C}" dt="2023-04-25T08:16:35.643" v="10289" actId="26606"/>
          <ac:spMkLst>
            <pc:docMk/>
            <pc:sldMk cId="1248431712" sldId="289"/>
            <ac:spMk id="5" creationId="{00000000-0000-0000-0000-000000000000}"/>
          </ac:spMkLst>
        </pc:spChg>
        <pc:spChg chg="add del">
          <ac:chgData name="Chiara Gallese - Nobile" userId="27c5acfd-85ae-4295-8acd-2c4340c11b45" providerId="ADAL" clId="{D1B24D58-4EFD-4E20-9DA4-86125892907C}" dt="2023-04-22T12:34:56.707" v="2000"/>
          <ac:spMkLst>
            <pc:docMk/>
            <pc:sldMk cId="1248431712" sldId="289"/>
            <ac:spMk id="6" creationId="{00000000-0000-0000-0000-000000000000}"/>
          </ac:spMkLst>
        </pc:spChg>
        <pc:spChg chg="mod">
          <ac:chgData name="Chiara Gallese - Nobile" userId="27c5acfd-85ae-4295-8acd-2c4340c11b45" providerId="ADAL" clId="{D1B24D58-4EFD-4E20-9DA4-86125892907C}" dt="2023-04-25T08:16:46.025" v="10290" actId="207"/>
          <ac:spMkLst>
            <pc:docMk/>
            <pc:sldMk cId="1248431712" sldId="289"/>
            <ac:spMk id="9" creationId="{00000000-0000-0000-0000-000000000000}"/>
          </ac:spMkLst>
        </pc:spChg>
        <pc:spChg chg="del mod">
          <ac:chgData name="Chiara Gallese - Nobile" userId="27c5acfd-85ae-4295-8acd-2c4340c11b45" providerId="ADAL" clId="{D1B24D58-4EFD-4E20-9DA4-86125892907C}" dt="2023-04-25T08:16:35.643" v="10289" actId="26606"/>
          <ac:spMkLst>
            <pc:docMk/>
            <pc:sldMk cId="1248431712" sldId="289"/>
            <ac:spMk id="15" creationId="{00000000-0000-0000-0000-000000000000}"/>
          </ac:spMkLst>
        </pc:spChg>
        <pc:graphicFrameChg chg="add">
          <ac:chgData name="Chiara Gallese - Nobile" userId="27c5acfd-85ae-4295-8acd-2c4340c11b45" providerId="ADAL" clId="{D1B24D58-4EFD-4E20-9DA4-86125892907C}" dt="2023-04-25T08:16:35.643" v="10289" actId="26606"/>
          <ac:graphicFrameMkLst>
            <pc:docMk/>
            <pc:sldMk cId="1248431712" sldId="289"/>
            <ac:graphicFrameMk id="17" creationId="{131E486E-C306-8D55-C143-466BFB26E5F6}"/>
          </ac:graphicFrameMkLst>
        </pc:graphicFrameChg>
      </pc:sldChg>
      <pc:sldChg chg="addSp delSp modSp mod">
        <pc:chgData name="Chiara Gallese - Nobile" userId="27c5acfd-85ae-4295-8acd-2c4340c11b45" providerId="ADAL" clId="{D1B24D58-4EFD-4E20-9DA4-86125892907C}" dt="2023-04-22T14:30:21.457" v="4688" actId="207"/>
        <pc:sldMkLst>
          <pc:docMk/>
          <pc:sldMk cId="2598022144" sldId="290"/>
        </pc:sldMkLst>
        <pc:spChg chg="add del">
          <ac:chgData name="Chiara Gallese - Nobile" userId="27c5acfd-85ae-4295-8acd-2c4340c11b45" providerId="ADAL" clId="{D1B24D58-4EFD-4E20-9DA4-86125892907C}" dt="2023-04-22T12:34:56.707" v="2000"/>
          <ac:spMkLst>
            <pc:docMk/>
            <pc:sldMk cId="2598022144" sldId="290"/>
            <ac:spMk id="6" creationId="{00000000-0000-0000-0000-000000000000}"/>
          </ac:spMkLst>
        </pc:spChg>
        <pc:spChg chg="mod">
          <ac:chgData name="Chiara Gallese - Nobile" userId="27c5acfd-85ae-4295-8acd-2c4340c11b45" providerId="ADAL" clId="{D1B24D58-4EFD-4E20-9DA4-86125892907C}" dt="2023-04-22T14:30:16.933" v="4687" actId="207"/>
          <ac:spMkLst>
            <pc:docMk/>
            <pc:sldMk cId="2598022144" sldId="290"/>
            <ac:spMk id="9" creationId="{00000000-0000-0000-0000-000000000000}"/>
          </ac:spMkLst>
        </pc:spChg>
        <pc:spChg chg="mod">
          <ac:chgData name="Chiara Gallese - Nobile" userId="27c5acfd-85ae-4295-8acd-2c4340c11b45" providerId="ADAL" clId="{D1B24D58-4EFD-4E20-9DA4-86125892907C}" dt="2023-04-22T14:30:21.457" v="4688" actId="207"/>
          <ac:spMkLst>
            <pc:docMk/>
            <pc:sldMk cId="2598022144" sldId="290"/>
            <ac:spMk id="15" creationId="{00000000-0000-0000-0000-000000000000}"/>
          </ac:spMkLst>
        </pc:spChg>
      </pc:sldChg>
      <pc:sldChg chg="addSp delSp modSp mod">
        <pc:chgData name="Chiara Gallese - Nobile" userId="27c5acfd-85ae-4295-8acd-2c4340c11b45" providerId="ADAL" clId="{D1B24D58-4EFD-4E20-9DA4-86125892907C}" dt="2023-04-22T14:28:50.872" v="4666" actId="1076"/>
        <pc:sldMkLst>
          <pc:docMk/>
          <pc:sldMk cId="4013460410" sldId="295"/>
        </pc:sldMkLst>
        <pc:spChg chg="add del">
          <ac:chgData name="Chiara Gallese - Nobile" userId="27c5acfd-85ae-4295-8acd-2c4340c11b45" providerId="ADAL" clId="{D1B24D58-4EFD-4E20-9DA4-86125892907C}" dt="2023-04-22T12:34:56.707" v="2000"/>
          <ac:spMkLst>
            <pc:docMk/>
            <pc:sldMk cId="4013460410" sldId="295"/>
            <ac:spMk id="6" creationId="{00000000-0000-0000-0000-000000000000}"/>
          </ac:spMkLst>
        </pc:spChg>
        <pc:spChg chg="mod">
          <ac:chgData name="Chiara Gallese - Nobile" userId="27c5acfd-85ae-4295-8acd-2c4340c11b45" providerId="ADAL" clId="{D1B24D58-4EFD-4E20-9DA4-86125892907C}" dt="2023-04-22T14:28:37.659" v="4664" actId="207"/>
          <ac:spMkLst>
            <pc:docMk/>
            <pc:sldMk cId="4013460410" sldId="295"/>
            <ac:spMk id="9" creationId="{00000000-0000-0000-0000-000000000000}"/>
          </ac:spMkLst>
        </pc:spChg>
        <pc:graphicFrameChg chg="mod">
          <ac:chgData name="Chiara Gallese - Nobile" userId="27c5acfd-85ae-4295-8acd-2c4340c11b45" providerId="ADAL" clId="{D1B24D58-4EFD-4E20-9DA4-86125892907C}" dt="2023-04-22T14:28:50.872" v="4666" actId="1076"/>
          <ac:graphicFrameMkLst>
            <pc:docMk/>
            <pc:sldMk cId="4013460410" sldId="295"/>
            <ac:graphicFrameMk id="2" creationId="{EEFBEC9A-25F2-4DCD-B1F5-E40DB7B5AB52}"/>
          </ac:graphicFrameMkLst>
        </pc:graphicFrameChg>
      </pc:sldChg>
      <pc:sldChg chg="addSp delSp modSp mod">
        <pc:chgData name="Chiara Gallese - Nobile" userId="27c5acfd-85ae-4295-8acd-2c4340c11b45" providerId="ADAL" clId="{D1B24D58-4EFD-4E20-9DA4-86125892907C}" dt="2023-04-22T15:32:55.206" v="6982" actId="403"/>
        <pc:sldMkLst>
          <pc:docMk/>
          <pc:sldMk cId="215482735" sldId="296"/>
        </pc:sldMkLst>
        <pc:spChg chg="add del">
          <ac:chgData name="Chiara Gallese - Nobile" userId="27c5acfd-85ae-4295-8acd-2c4340c11b45" providerId="ADAL" clId="{D1B24D58-4EFD-4E20-9DA4-86125892907C}" dt="2023-04-22T12:34:56.707" v="2000"/>
          <ac:spMkLst>
            <pc:docMk/>
            <pc:sldMk cId="215482735" sldId="296"/>
            <ac:spMk id="5" creationId="{8BAA3049-C086-410D-AB7E-7BB8B0E2F735}"/>
          </ac:spMkLst>
        </pc:spChg>
        <pc:spChg chg="mod">
          <ac:chgData name="Chiara Gallese - Nobile" userId="27c5acfd-85ae-4295-8acd-2c4340c11b45" providerId="ADAL" clId="{D1B24D58-4EFD-4E20-9DA4-86125892907C}" dt="2023-04-22T15:32:55.206" v="6982" actId="403"/>
          <ac:spMkLst>
            <pc:docMk/>
            <pc:sldMk cId="215482735" sldId="296"/>
            <ac:spMk id="7" creationId="{57EE453E-3E35-455A-9094-BC1DD48B1B43}"/>
          </ac:spMkLst>
        </pc:spChg>
        <pc:graphicFrameChg chg="mod">
          <ac:chgData name="Chiara Gallese - Nobile" userId="27c5acfd-85ae-4295-8acd-2c4340c11b45" providerId="ADAL" clId="{D1B24D58-4EFD-4E20-9DA4-86125892907C}" dt="2023-04-22T15:32:44.437" v="6979" actId="12100"/>
          <ac:graphicFrameMkLst>
            <pc:docMk/>
            <pc:sldMk cId="215482735" sldId="296"/>
            <ac:graphicFrameMk id="6" creationId="{7ACFA587-DA46-4455-A45E-E8D8DBEA12E5}"/>
          </ac:graphicFrameMkLst>
        </pc:graphicFrameChg>
      </pc:sldChg>
      <pc:sldChg chg="addSp delSp modSp mod modClrScheme chgLayout">
        <pc:chgData name="Chiara Gallese - Nobile" userId="27c5acfd-85ae-4295-8acd-2c4340c11b45" providerId="ADAL" clId="{D1B24D58-4EFD-4E20-9DA4-86125892907C}" dt="2023-04-25T08:43:57.657" v="10671" actId="26606"/>
        <pc:sldMkLst>
          <pc:docMk/>
          <pc:sldMk cId="935180013" sldId="301"/>
        </pc:sldMkLst>
        <pc:spChg chg="mod">
          <ac:chgData name="Chiara Gallese - Nobile" userId="27c5acfd-85ae-4295-8acd-2c4340c11b45" providerId="ADAL" clId="{D1B24D58-4EFD-4E20-9DA4-86125892907C}" dt="2023-04-25T08:43:57.657" v="10671" actId="26606"/>
          <ac:spMkLst>
            <pc:docMk/>
            <pc:sldMk cId="935180013" sldId="301"/>
            <ac:spMk id="2" creationId="{7470F939-F2C3-6195-916C-945E0741F218}"/>
          </ac:spMkLst>
        </pc:spChg>
        <pc:spChg chg="mod">
          <ac:chgData name="Chiara Gallese - Nobile" userId="27c5acfd-85ae-4295-8acd-2c4340c11b45" providerId="ADAL" clId="{D1B24D58-4EFD-4E20-9DA4-86125892907C}" dt="2023-04-25T08:43:57.657" v="10671" actId="26606"/>
          <ac:spMkLst>
            <pc:docMk/>
            <pc:sldMk cId="935180013" sldId="301"/>
            <ac:spMk id="5" creationId="{00000000-0000-0000-0000-000000000000}"/>
          </ac:spMkLst>
        </pc:spChg>
        <pc:spChg chg="add del">
          <ac:chgData name="Chiara Gallese - Nobile" userId="27c5acfd-85ae-4295-8acd-2c4340c11b45" providerId="ADAL" clId="{D1B24D58-4EFD-4E20-9DA4-86125892907C}" dt="2023-04-22T12:34:56.707" v="2000"/>
          <ac:spMkLst>
            <pc:docMk/>
            <pc:sldMk cId="935180013" sldId="301"/>
            <ac:spMk id="6" creationId="{00000000-0000-0000-0000-000000000000}"/>
          </ac:spMkLst>
        </pc:spChg>
        <pc:spChg chg="mod">
          <ac:chgData name="Chiara Gallese - Nobile" userId="27c5acfd-85ae-4295-8acd-2c4340c11b45" providerId="ADAL" clId="{D1B24D58-4EFD-4E20-9DA4-86125892907C}" dt="2023-04-25T08:43:57.657" v="10671" actId="26606"/>
          <ac:spMkLst>
            <pc:docMk/>
            <pc:sldMk cId="935180013" sldId="301"/>
            <ac:spMk id="9" creationId="{00000000-0000-0000-0000-000000000000}"/>
          </ac:spMkLst>
        </pc:spChg>
        <pc:spChg chg="del mod">
          <ac:chgData name="Chiara Gallese - Nobile" userId="27c5acfd-85ae-4295-8acd-2c4340c11b45" providerId="ADAL" clId="{D1B24D58-4EFD-4E20-9DA4-86125892907C}" dt="2023-04-25T08:43:57.657" v="10671" actId="26606"/>
          <ac:spMkLst>
            <pc:docMk/>
            <pc:sldMk cId="935180013" sldId="301"/>
            <ac:spMk id="15" creationId="{00000000-0000-0000-0000-000000000000}"/>
          </ac:spMkLst>
        </pc:spChg>
        <pc:graphicFrameChg chg="add mod">
          <ac:chgData name="Chiara Gallese - Nobile" userId="27c5acfd-85ae-4295-8acd-2c4340c11b45" providerId="ADAL" clId="{D1B24D58-4EFD-4E20-9DA4-86125892907C}" dt="2023-04-25T08:43:57.657" v="10671" actId="26606"/>
          <ac:graphicFrameMkLst>
            <pc:docMk/>
            <pc:sldMk cId="935180013" sldId="301"/>
            <ac:graphicFrameMk id="17" creationId="{0F3064E1-DC6C-3220-C52F-8967C3D29E50}"/>
          </ac:graphicFrameMkLst>
        </pc:graphicFrameChg>
      </pc:sldChg>
      <pc:sldChg chg="addSp delSp modSp mod setBg delDesignElem">
        <pc:chgData name="Chiara Gallese - Nobile" userId="27c5acfd-85ae-4295-8acd-2c4340c11b45" providerId="ADAL" clId="{D1B24D58-4EFD-4E20-9DA4-86125892907C}" dt="2023-04-22T12:34:56.707" v="2000"/>
        <pc:sldMkLst>
          <pc:docMk/>
          <pc:sldMk cId="3294342728" sldId="308"/>
        </pc:sldMkLst>
        <pc:spChg chg="mod">
          <ac:chgData name="Chiara Gallese - Nobile" userId="27c5acfd-85ae-4295-8acd-2c4340c11b45" providerId="ADAL" clId="{D1B24D58-4EFD-4E20-9DA4-86125892907C}" dt="2023-04-22T11:39:19.559" v="1867" actId="207"/>
          <ac:spMkLst>
            <pc:docMk/>
            <pc:sldMk cId="3294342728" sldId="308"/>
            <ac:spMk id="2" creationId="{50867F53-93FB-4830-95E1-E304207D22EE}"/>
          </ac:spMkLst>
        </pc:spChg>
        <pc:spChg chg="mod">
          <ac:chgData name="Chiara Gallese - Nobile" userId="27c5acfd-85ae-4295-8acd-2c4340c11b45" providerId="ADAL" clId="{D1B24D58-4EFD-4E20-9DA4-86125892907C}" dt="2023-04-22T11:33:18.865" v="1832"/>
          <ac:spMkLst>
            <pc:docMk/>
            <pc:sldMk cId="3294342728" sldId="308"/>
            <ac:spMk id="3" creationId="{95E5CD03-72E7-E879-81F0-B73B05263861}"/>
          </ac:spMkLst>
        </pc:spChg>
        <pc:spChg chg="add del">
          <ac:chgData name="Chiara Gallese - Nobile" userId="27c5acfd-85ae-4295-8acd-2c4340c11b45" providerId="ADAL" clId="{D1B24D58-4EFD-4E20-9DA4-86125892907C}" dt="2023-04-22T12:34:56.707" v="2000"/>
          <ac:spMkLst>
            <pc:docMk/>
            <pc:sldMk cId="3294342728" sldId="308"/>
            <ac:spMk id="4" creationId="{FE87455C-42CD-4D73-B6CC-921BD305ADEE}"/>
          </ac:spMkLst>
        </pc:spChg>
        <pc:spChg chg="del">
          <ac:chgData name="Chiara Gallese - Nobile" userId="27c5acfd-85ae-4295-8acd-2c4340c11b45" providerId="ADAL" clId="{D1B24D58-4EFD-4E20-9DA4-86125892907C}" dt="2023-04-22T11:33:18.865" v="1832"/>
          <ac:spMkLst>
            <pc:docMk/>
            <pc:sldMk cId="3294342728" sldId="308"/>
            <ac:spMk id="17" creationId="{CE8BCA1D-ACDF-4D63-9AA0-366C4F8553DD}"/>
          </ac:spMkLst>
        </pc:spChg>
        <pc:spChg chg="del">
          <ac:chgData name="Chiara Gallese - Nobile" userId="27c5acfd-85ae-4295-8acd-2c4340c11b45" providerId="ADAL" clId="{D1B24D58-4EFD-4E20-9DA4-86125892907C}" dt="2023-04-22T11:33:18.865" v="1832"/>
          <ac:spMkLst>
            <pc:docMk/>
            <pc:sldMk cId="3294342728" sldId="308"/>
            <ac:spMk id="19" creationId="{5DB82E3F-D9C4-42E7-AABF-D760C2F5615B}"/>
          </ac:spMkLst>
        </pc:spChg>
        <pc:spChg chg="del">
          <ac:chgData name="Chiara Gallese - Nobile" userId="27c5acfd-85ae-4295-8acd-2c4340c11b45" providerId="ADAL" clId="{D1B24D58-4EFD-4E20-9DA4-86125892907C}" dt="2023-04-22T11:33:18.865" v="1832"/>
          <ac:spMkLst>
            <pc:docMk/>
            <pc:sldMk cId="3294342728" sldId="308"/>
            <ac:spMk id="21" creationId="{5F145784-B126-48E6-B33B-0BEA2EBF1884}"/>
          </ac:spMkLst>
        </pc:spChg>
        <pc:spChg chg="del">
          <ac:chgData name="Chiara Gallese - Nobile" userId="27c5acfd-85ae-4295-8acd-2c4340c11b45" providerId="ADAL" clId="{D1B24D58-4EFD-4E20-9DA4-86125892907C}" dt="2023-04-22T11:33:18.865" v="1832"/>
          <ac:spMkLst>
            <pc:docMk/>
            <pc:sldMk cId="3294342728" sldId="308"/>
            <ac:spMk id="23" creationId="{06AD7FED-ECA8-4F84-9067-C1B1E9610F13}"/>
          </ac:spMkLst>
        </pc:spChg>
        <pc:spChg chg="del">
          <ac:chgData name="Chiara Gallese - Nobile" userId="27c5acfd-85ae-4295-8acd-2c4340c11b45" providerId="ADAL" clId="{D1B24D58-4EFD-4E20-9DA4-86125892907C}" dt="2023-04-22T11:33:18.865" v="1832"/>
          <ac:spMkLst>
            <pc:docMk/>
            <pc:sldMk cId="3294342728" sldId="308"/>
            <ac:spMk id="25" creationId="{74DF12F2-5059-41AC-A8BD-D5E115CDC266}"/>
          </ac:spMkLst>
        </pc:spChg>
        <pc:graphicFrameChg chg="mod">
          <ac:chgData name="Chiara Gallese - Nobile" userId="27c5acfd-85ae-4295-8acd-2c4340c11b45" providerId="ADAL" clId="{D1B24D58-4EFD-4E20-9DA4-86125892907C}" dt="2023-04-22T11:39:14.158" v="1866" actId="1076"/>
          <ac:graphicFrameMkLst>
            <pc:docMk/>
            <pc:sldMk cId="3294342728" sldId="308"/>
            <ac:graphicFrameMk id="13" creationId="{FDD8B9B8-1E33-4CAF-B8AD-7B381657F923}"/>
          </ac:graphicFrameMkLst>
        </pc:graphicFrameChg>
      </pc:sldChg>
      <pc:sldChg chg="addSp delSp modSp setBg delDesignElem">
        <pc:chgData name="Chiara Gallese - Nobile" userId="27c5acfd-85ae-4295-8acd-2c4340c11b45" providerId="ADAL" clId="{D1B24D58-4EFD-4E20-9DA4-86125892907C}" dt="2023-04-22T12:34:56.707" v="2000"/>
        <pc:sldMkLst>
          <pc:docMk/>
          <pc:sldMk cId="2291162069" sldId="309"/>
        </pc:sldMkLst>
        <pc:spChg chg="mod">
          <ac:chgData name="Chiara Gallese - Nobile" userId="27c5acfd-85ae-4295-8acd-2c4340c11b45" providerId="ADAL" clId="{D1B24D58-4EFD-4E20-9DA4-86125892907C}" dt="2023-04-22T11:33:18.865" v="1832"/>
          <ac:spMkLst>
            <pc:docMk/>
            <pc:sldMk cId="2291162069" sldId="309"/>
            <ac:spMk id="2" creationId="{16AADA5F-9476-4574-9F47-4FC2559646ED}"/>
          </ac:spMkLst>
        </pc:spChg>
        <pc:spChg chg="mod">
          <ac:chgData name="Chiara Gallese - Nobile" userId="27c5acfd-85ae-4295-8acd-2c4340c11b45" providerId="ADAL" clId="{D1B24D58-4EFD-4E20-9DA4-86125892907C}" dt="2023-04-22T11:33:18.865" v="1832"/>
          <ac:spMkLst>
            <pc:docMk/>
            <pc:sldMk cId="2291162069" sldId="309"/>
            <ac:spMk id="3" creationId="{26536EF8-7120-FFE5-167E-A31125D6E173}"/>
          </ac:spMkLst>
        </pc:spChg>
        <pc:spChg chg="add del">
          <ac:chgData name="Chiara Gallese - Nobile" userId="27c5acfd-85ae-4295-8acd-2c4340c11b45" providerId="ADAL" clId="{D1B24D58-4EFD-4E20-9DA4-86125892907C}" dt="2023-04-22T12:34:56.707" v="2000"/>
          <ac:spMkLst>
            <pc:docMk/>
            <pc:sldMk cId="2291162069" sldId="309"/>
            <ac:spMk id="4" creationId="{1235BD8D-68E9-4406-B371-96938D70F31C}"/>
          </ac:spMkLst>
        </pc:spChg>
        <pc:spChg chg="del">
          <ac:chgData name="Chiara Gallese - Nobile" userId="27c5acfd-85ae-4295-8acd-2c4340c11b45" providerId="ADAL" clId="{D1B24D58-4EFD-4E20-9DA4-86125892907C}" dt="2023-04-22T11:33:18.865" v="1832"/>
          <ac:spMkLst>
            <pc:docMk/>
            <pc:sldMk cId="2291162069" sldId="309"/>
            <ac:spMk id="71" creationId="{2E32075D-9299-4657-87D7-B9987B7FDE36}"/>
          </ac:spMkLst>
        </pc:spChg>
      </pc:sldChg>
      <pc:sldChg chg="addSp delSp modSp del mod">
        <pc:chgData name="Chiara Gallese - Nobile" userId="27c5acfd-85ae-4295-8acd-2c4340c11b45" providerId="ADAL" clId="{D1B24D58-4EFD-4E20-9DA4-86125892907C}" dt="2023-04-25T08:08:24.849" v="10260" actId="47"/>
        <pc:sldMkLst>
          <pc:docMk/>
          <pc:sldMk cId="44486477" sldId="312"/>
        </pc:sldMkLst>
        <pc:spChg chg="add del">
          <ac:chgData name="Chiara Gallese - Nobile" userId="27c5acfd-85ae-4295-8acd-2c4340c11b45" providerId="ADAL" clId="{D1B24D58-4EFD-4E20-9DA4-86125892907C}" dt="2023-04-22T12:34:56.707" v="2000"/>
          <ac:spMkLst>
            <pc:docMk/>
            <pc:sldMk cId="44486477" sldId="312"/>
            <ac:spMk id="6" creationId="{00000000-0000-0000-0000-000000000000}"/>
          </ac:spMkLst>
        </pc:spChg>
        <pc:spChg chg="mod">
          <ac:chgData name="Chiara Gallese - Nobile" userId="27c5acfd-85ae-4295-8acd-2c4340c11b45" providerId="ADAL" clId="{D1B24D58-4EFD-4E20-9DA4-86125892907C}" dt="2023-04-22T14:25:04.465" v="4632" actId="113"/>
          <ac:spMkLst>
            <pc:docMk/>
            <pc:sldMk cId="44486477" sldId="312"/>
            <ac:spMk id="9" creationId="{00000000-0000-0000-0000-000000000000}"/>
          </ac:spMkLst>
        </pc:spChg>
        <pc:spChg chg="mod">
          <ac:chgData name="Chiara Gallese - Nobile" userId="27c5acfd-85ae-4295-8acd-2c4340c11b45" providerId="ADAL" clId="{D1B24D58-4EFD-4E20-9DA4-86125892907C}" dt="2023-04-22T15:28:07.472" v="6867" actId="20577"/>
          <ac:spMkLst>
            <pc:docMk/>
            <pc:sldMk cId="44486477" sldId="312"/>
            <ac:spMk id="15" creationId="{00000000-0000-0000-0000-000000000000}"/>
          </ac:spMkLst>
        </pc:spChg>
      </pc:sldChg>
      <pc:sldChg chg="addSp delSp modSp del mod">
        <pc:chgData name="Chiara Gallese - Nobile" userId="27c5acfd-85ae-4295-8acd-2c4340c11b45" providerId="ADAL" clId="{D1B24D58-4EFD-4E20-9DA4-86125892907C}" dt="2023-04-25T08:08:34.268" v="10263" actId="47"/>
        <pc:sldMkLst>
          <pc:docMk/>
          <pc:sldMk cId="562506450" sldId="313"/>
        </pc:sldMkLst>
        <pc:spChg chg="add del">
          <ac:chgData name="Chiara Gallese - Nobile" userId="27c5acfd-85ae-4295-8acd-2c4340c11b45" providerId="ADAL" clId="{D1B24D58-4EFD-4E20-9DA4-86125892907C}" dt="2023-04-22T12:34:56.707" v="2000"/>
          <ac:spMkLst>
            <pc:docMk/>
            <pc:sldMk cId="562506450" sldId="313"/>
            <ac:spMk id="6" creationId="{00000000-0000-0000-0000-000000000000}"/>
          </ac:spMkLst>
        </pc:spChg>
        <pc:spChg chg="mod">
          <ac:chgData name="Chiara Gallese - Nobile" userId="27c5acfd-85ae-4295-8acd-2c4340c11b45" providerId="ADAL" clId="{D1B24D58-4EFD-4E20-9DA4-86125892907C}" dt="2023-04-22T15:26:16.095" v="6859" actId="207"/>
          <ac:spMkLst>
            <pc:docMk/>
            <pc:sldMk cId="562506450" sldId="313"/>
            <ac:spMk id="9" creationId="{00000000-0000-0000-0000-000000000000}"/>
          </ac:spMkLst>
        </pc:spChg>
        <pc:spChg chg="mod">
          <ac:chgData name="Chiara Gallese - Nobile" userId="27c5acfd-85ae-4295-8acd-2c4340c11b45" providerId="ADAL" clId="{D1B24D58-4EFD-4E20-9DA4-86125892907C}" dt="2023-04-22T15:27:05.760" v="6861" actId="20577"/>
          <ac:spMkLst>
            <pc:docMk/>
            <pc:sldMk cId="562506450" sldId="313"/>
            <ac:spMk id="15" creationId="{00000000-0000-0000-0000-000000000000}"/>
          </ac:spMkLst>
        </pc:spChg>
      </pc:sldChg>
      <pc:sldChg chg="addSp delSp modSp mod">
        <pc:chgData name="Chiara Gallese - Nobile" userId="27c5acfd-85ae-4295-8acd-2c4340c11b45" providerId="ADAL" clId="{D1B24D58-4EFD-4E20-9DA4-86125892907C}" dt="2023-04-22T14:26:06.839" v="4638" actId="207"/>
        <pc:sldMkLst>
          <pc:docMk/>
          <pc:sldMk cId="2022551937" sldId="314"/>
        </pc:sldMkLst>
        <pc:spChg chg="add del">
          <ac:chgData name="Chiara Gallese - Nobile" userId="27c5acfd-85ae-4295-8acd-2c4340c11b45" providerId="ADAL" clId="{D1B24D58-4EFD-4E20-9DA4-86125892907C}" dt="2023-04-22T12:34:56.707" v="2000"/>
          <ac:spMkLst>
            <pc:docMk/>
            <pc:sldMk cId="2022551937" sldId="314"/>
            <ac:spMk id="6" creationId="{00000000-0000-0000-0000-000000000000}"/>
          </ac:spMkLst>
        </pc:spChg>
        <pc:spChg chg="mod">
          <ac:chgData name="Chiara Gallese - Nobile" userId="27c5acfd-85ae-4295-8acd-2c4340c11b45" providerId="ADAL" clId="{D1B24D58-4EFD-4E20-9DA4-86125892907C}" dt="2023-04-22T14:25:56.538" v="4636" actId="207"/>
          <ac:spMkLst>
            <pc:docMk/>
            <pc:sldMk cId="2022551937" sldId="314"/>
            <ac:spMk id="9" creationId="{00000000-0000-0000-0000-000000000000}"/>
          </ac:spMkLst>
        </pc:spChg>
        <pc:spChg chg="mod">
          <ac:chgData name="Chiara Gallese - Nobile" userId="27c5acfd-85ae-4295-8acd-2c4340c11b45" providerId="ADAL" clId="{D1B24D58-4EFD-4E20-9DA4-86125892907C}" dt="2023-04-22T14:26:06.839" v="4638" actId="207"/>
          <ac:spMkLst>
            <pc:docMk/>
            <pc:sldMk cId="2022551937" sldId="314"/>
            <ac:spMk id="15" creationId="{00000000-0000-0000-0000-000000000000}"/>
          </ac:spMkLst>
        </pc:spChg>
      </pc:sldChg>
      <pc:sldChg chg="addSp delSp modSp del mod">
        <pc:chgData name="Chiara Gallese - Nobile" userId="27c5acfd-85ae-4295-8acd-2c4340c11b45" providerId="ADAL" clId="{D1B24D58-4EFD-4E20-9DA4-86125892907C}" dt="2023-04-25T08:08:39.776" v="10266" actId="47"/>
        <pc:sldMkLst>
          <pc:docMk/>
          <pc:sldMk cId="3394318146" sldId="315"/>
        </pc:sldMkLst>
        <pc:spChg chg="add del">
          <ac:chgData name="Chiara Gallese - Nobile" userId="27c5acfd-85ae-4295-8acd-2c4340c11b45" providerId="ADAL" clId="{D1B24D58-4EFD-4E20-9DA4-86125892907C}" dt="2023-04-22T12:34:56.707" v="2000"/>
          <ac:spMkLst>
            <pc:docMk/>
            <pc:sldMk cId="3394318146" sldId="315"/>
            <ac:spMk id="6" creationId="{00000000-0000-0000-0000-000000000000}"/>
          </ac:spMkLst>
        </pc:spChg>
        <pc:spChg chg="mod">
          <ac:chgData name="Chiara Gallese - Nobile" userId="27c5acfd-85ae-4295-8acd-2c4340c11b45" providerId="ADAL" clId="{D1B24D58-4EFD-4E20-9DA4-86125892907C}" dt="2023-04-22T15:26:04.485" v="6857" actId="207"/>
          <ac:spMkLst>
            <pc:docMk/>
            <pc:sldMk cId="3394318146" sldId="315"/>
            <ac:spMk id="9" creationId="{00000000-0000-0000-0000-000000000000}"/>
          </ac:spMkLst>
        </pc:spChg>
        <pc:spChg chg="mod">
          <ac:chgData name="Chiara Gallese - Nobile" userId="27c5acfd-85ae-4295-8acd-2c4340c11b45" providerId="ADAL" clId="{D1B24D58-4EFD-4E20-9DA4-86125892907C}" dt="2023-04-22T15:29:13.941" v="6892" actId="20577"/>
          <ac:spMkLst>
            <pc:docMk/>
            <pc:sldMk cId="3394318146" sldId="315"/>
            <ac:spMk id="15" creationId="{00000000-0000-0000-0000-000000000000}"/>
          </ac:spMkLst>
        </pc:spChg>
      </pc:sldChg>
      <pc:sldChg chg="addSp delSp del">
        <pc:chgData name="Chiara Gallese - Nobile" userId="27c5acfd-85ae-4295-8acd-2c4340c11b45" providerId="ADAL" clId="{D1B24D58-4EFD-4E20-9DA4-86125892907C}" dt="2023-04-25T08:08:51.220" v="10270" actId="47"/>
        <pc:sldMkLst>
          <pc:docMk/>
          <pc:sldMk cId="4209322005" sldId="316"/>
        </pc:sldMkLst>
        <pc:spChg chg="add del">
          <ac:chgData name="Chiara Gallese - Nobile" userId="27c5acfd-85ae-4295-8acd-2c4340c11b45" providerId="ADAL" clId="{D1B24D58-4EFD-4E20-9DA4-86125892907C}" dt="2023-04-22T12:34:56.707" v="2000"/>
          <ac:spMkLst>
            <pc:docMk/>
            <pc:sldMk cId="4209322005" sldId="316"/>
            <ac:spMk id="4" creationId="{3DD6F943-DC24-2A56-D278-02B19858F34D}"/>
          </ac:spMkLst>
        </pc:spChg>
      </pc:sldChg>
      <pc:sldChg chg="addSp delSp modSp mod setBg delDesignElem">
        <pc:chgData name="Chiara Gallese - Nobile" userId="27c5acfd-85ae-4295-8acd-2c4340c11b45" providerId="ADAL" clId="{D1B24D58-4EFD-4E20-9DA4-86125892907C}" dt="2023-04-22T15:20:33.800" v="6851" actId="478"/>
        <pc:sldMkLst>
          <pc:docMk/>
          <pc:sldMk cId="3352155868" sldId="317"/>
        </pc:sldMkLst>
        <pc:spChg chg="mod">
          <ac:chgData name="Chiara Gallese - Nobile" userId="27c5acfd-85ae-4295-8acd-2c4340c11b45" providerId="ADAL" clId="{D1B24D58-4EFD-4E20-9DA4-86125892907C}" dt="2023-04-22T11:39:31.648" v="1869" actId="1076"/>
          <ac:spMkLst>
            <pc:docMk/>
            <pc:sldMk cId="3352155868" sldId="317"/>
            <ac:spMk id="2" creationId="{BEB9EFD3-B978-420E-9EE1-EAD1C1668D36}"/>
          </ac:spMkLst>
        </pc:spChg>
        <pc:spChg chg="mod">
          <ac:chgData name="Chiara Gallese - Nobile" userId="27c5acfd-85ae-4295-8acd-2c4340c11b45" providerId="ADAL" clId="{D1B24D58-4EFD-4E20-9DA4-86125892907C}" dt="2023-04-22T12:32:47.036" v="1945" actId="1076"/>
          <ac:spMkLst>
            <pc:docMk/>
            <pc:sldMk cId="3352155868" sldId="317"/>
            <ac:spMk id="3" creationId="{28D2B669-B424-467B-9165-41A2710A42FF}"/>
          </ac:spMkLst>
        </pc:spChg>
        <pc:spChg chg="add del mod">
          <ac:chgData name="Chiara Gallese - Nobile" userId="27c5acfd-85ae-4295-8acd-2c4340c11b45" providerId="ADAL" clId="{D1B24D58-4EFD-4E20-9DA4-86125892907C}" dt="2023-04-22T12:34:56.707" v="2000"/>
          <ac:spMkLst>
            <pc:docMk/>
            <pc:sldMk cId="3352155868" sldId="317"/>
            <ac:spMk id="4" creationId="{58163784-25A8-4327-B322-03EAD5EB4E80}"/>
          </ac:spMkLst>
        </pc:spChg>
        <pc:spChg chg="del">
          <ac:chgData name="Chiara Gallese - Nobile" userId="27c5acfd-85ae-4295-8acd-2c4340c11b45" providerId="ADAL" clId="{D1B24D58-4EFD-4E20-9DA4-86125892907C}" dt="2023-04-22T15:20:33.800" v="6851" actId="478"/>
          <ac:spMkLst>
            <pc:docMk/>
            <pc:sldMk cId="3352155868" sldId="317"/>
            <ac:spMk id="5" creationId="{508F613A-A671-4C09-BD6C-9329884B04D7}"/>
          </ac:spMkLst>
        </pc:spChg>
        <pc:spChg chg="mod">
          <ac:chgData name="Chiara Gallese - Nobile" userId="27c5acfd-85ae-4295-8acd-2c4340c11b45" providerId="ADAL" clId="{D1B24D58-4EFD-4E20-9DA4-86125892907C}" dt="2023-04-22T11:33:18.865" v="1832"/>
          <ac:spMkLst>
            <pc:docMk/>
            <pc:sldMk cId="3352155868" sldId="317"/>
            <ac:spMk id="6" creationId="{652B9603-E163-158E-D657-B52D383511F2}"/>
          </ac:spMkLst>
        </pc:spChg>
        <pc:spChg chg="del">
          <ac:chgData name="Chiara Gallese - Nobile" userId="27c5acfd-85ae-4295-8acd-2c4340c11b45" providerId="ADAL" clId="{D1B24D58-4EFD-4E20-9DA4-86125892907C}" dt="2023-04-22T11:33:18.865" v="1832"/>
          <ac:spMkLst>
            <pc:docMk/>
            <pc:sldMk cId="3352155868" sldId="317"/>
            <ac:spMk id="9" creationId="{E2B7D02C-F642-492B-8E97-FDE1C0FDA332}"/>
          </ac:spMkLst>
        </pc:spChg>
        <pc:spChg chg="del">
          <ac:chgData name="Chiara Gallese - Nobile" userId="27c5acfd-85ae-4295-8acd-2c4340c11b45" providerId="ADAL" clId="{D1B24D58-4EFD-4E20-9DA4-86125892907C}" dt="2023-04-22T11:33:18.865" v="1832"/>
          <ac:spMkLst>
            <pc:docMk/>
            <pc:sldMk cId="3352155868" sldId="317"/>
            <ac:spMk id="11" creationId="{A2D0BA34-24BC-4C63-945A-90AA854E19E8}"/>
          </ac:spMkLst>
        </pc:spChg>
        <pc:spChg chg="del">
          <ac:chgData name="Chiara Gallese - Nobile" userId="27c5acfd-85ae-4295-8acd-2c4340c11b45" providerId="ADAL" clId="{D1B24D58-4EFD-4E20-9DA4-86125892907C}" dt="2023-04-22T11:33:18.865" v="1832"/>
          <ac:spMkLst>
            <pc:docMk/>
            <pc:sldMk cId="3352155868" sldId="317"/>
            <ac:spMk id="13" creationId="{0647415D-11C2-4BA0-A3EE-E0DA219B3A08}"/>
          </ac:spMkLst>
        </pc:spChg>
      </pc:sldChg>
      <pc:sldChg chg="addSp delSp modSp del mod">
        <pc:chgData name="Chiara Gallese - Nobile" userId="27c5acfd-85ae-4295-8acd-2c4340c11b45" providerId="ADAL" clId="{D1B24D58-4EFD-4E20-9DA4-86125892907C}" dt="2023-04-25T08:08:52.524" v="10271" actId="47"/>
        <pc:sldMkLst>
          <pc:docMk/>
          <pc:sldMk cId="3501347425" sldId="318"/>
        </pc:sldMkLst>
        <pc:spChg chg="mod">
          <ac:chgData name="Chiara Gallese - Nobile" userId="27c5acfd-85ae-4295-8acd-2c4340c11b45" providerId="ADAL" clId="{D1B24D58-4EFD-4E20-9DA4-86125892907C}" dt="2023-04-22T14:25:47.232" v="4635" actId="207"/>
          <ac:spMkLst>
            <pc:docMk/>
            <pc:sldMk cId="3501347425" sldId="318"/>
            <ac:spMk id="7" creationId="{55C1E163-13C1-389F-A7B2-3CB53A32D3D4}"/>
          </ac:spMkLst>
        </pc:spChg>
        <pc:spChg chg="add del">
          <ac:chgData name="Chiara Gallese - Nobile" userId="27c5acfd-85ae-4295-8acd-2c4340c11b45" providerId="ADAL" clId="{D1B24D58-4EFD-4E20-9DA4-86125892907C}" dt="2023-04-22T12:34:56.707" v="2000"/>
          <ac:spMkLst>
            <pc:docMk/>
            <pc:sldMk cId="3501347425" sldId="318"/>
            <ac:spMk id="8" creationId="{51A221E2-AC0E-4B3B-0357-194DE2A13489}"/>
          </ac:spMkLst>
        </pc:spChg>
        <pc:picChg chg="mod">
          <ac:chgData name="Chiara Gallese - Nobile" userId="27c5acfd-85ae-4295-8acd-2c4340c11b45" providerId="ADAL" clId="{D1B24D58-4EFD-4E20-9DA4-86125892907C}" dt="2023-04-22T11:40:18.636" v="1870" actId="1076"/>
          <ac:picMkLst>
            <pc:docMk/>
            <pc:sldMk cId="3501347425" sldId="318"/>
            <ac:picMk id="5" creationId="{A21EA617-6D48-425F-97A8-7FEC82C8F401}"/>
          </ac:picMkLst>
        </pc:picChg>
      </pc:sldChg>
      <pc:sldChg chg="addSp delSp modSp mod setBg delDesignElem">
        <pc:chgData name="Chiara Gallese - Nobile" userId="27c5acfd-85ae-4295-8acd-2c4340c11b45" providerId="ADAL" clId="{D1B24D58-4EFD-4E20-9DA4-86125892907C}" dt="2023-04-22T15:19:47.055" v="6829" actId="403"/>
        <pc:sldMkLst>
          <pc:docMk/>
          <pc:sldMk cId="1986289557" sldId="320"/>
        </pc:sldMkLst>
        <pc:spChg chg="mod">
          <ac:chgData name="Chiara Gallese - Nobile" userId="27c5acfd-85ae-4295-8acd-2c4340c11b45" providerId="ADAL" clId="{D1B24D58-4EFD-4E20-9DA4-86125892907C}" dt="2023-04-22T15:19:47.055" v="6829" actId="403"/>
          <ac:spMkLst>
            <pc:docMk/>
            <pc:sldMk cId="1986289557" sldId="320"/>
            <ac:spMk id="2" creationId="{AC61C3F0-05E9-43F8-A375-8B15CCAA7C0D}"/>
          </ac:spMkLst>
        </pc:spChg>
        <pc:spChg chg="mod">
          <ac:chgData name="Chiara Gallese - Nobile" userId="27c5acfd-85ae-4295-8acd-2c4340c11b45" providerId="ADAL" clId="{D1B24D58-4EFD-4E20-9DA4-86125892907C}" dt="2023-04-22T11:33:18.865" v="1832"/>
          <ac:spMkLst>
            <pc:docMk/>
            <pc:sldMk cId="1986289557" sldId="320"/>
            <ac:spMk id="3" creationId="{FB2634A8-0405-F4F5-505B-70D2C1CC4F88}"/>
          </ac:spMkLst>
        </pc:spChg>
        <pc:spChg chg="add del">
          <ac:chgData name="Chiara Gallese - Nobile" userId="27c5acfd-85ae-4295-8acd-2c4340c11b45" providerId="ADAL" clId="{D1B24D58-4EFD-4E20-9DA4-86125892907C}" dt="2023-04-22T12:34:56.707" v="2000"/>
          <ac:spMkLst>
            <pc:docMk/>
            <pc:sldMk cId="1986289557" sldId="320"/>
            <ac:spMk id="4" creationId="{4A3FD841-9C86-43D8-BF6D-8A29E22F52FC}"/>
          </ac:spMkLst>
        </pc:spChg>
        <pc:spChg chg="mod">
          <ac:chgData name="Chiara Gallese - Nobile" userId="27c5acfd-85ae-4295-8acd-2c4340c11b45" providerId="ADAL" clId="{D1B24D58-4EFD-4E20-9DA4-86125892907C}" dt="2023-04-22T11:38:36.097" v="1862" actId="207"/>
          <ac:spMkLst>
            <pc:docMk/>
            <pc:sldMk cId="1986289557" sldId="320"/>
            <ac:spMk id="5" creationId="{AB8D678F-8110-4F82-B424-F1F589172D1E}"/>
          </ac:spMkLst>
        </pc:spChg>
        <pc:spChg chg="del">
          <ac:chgData name="Chiara Gallese - Nobile" userId="27c5acfd-85ae-4295-8acd-2c4340c11b45" providerId="ADAL" clId="{D1B24D58-4EFD-4E20-9DA4-86125892907C}" dt="2023-04-22T11:33:18.865" v="1832"/>
          <ac:spMkLst>
            <pc:docMk/>
            <pc:sldMk cId="1986289557" sldId="320"/>
            <ac:spMk id="10" creationId="{CE8BCA1D-ACDF-4D63-9AA0-366C4F8553DD}"/>
          </ac:spMkLst>
        </pc:spChg>
        <pc:spChg chg="del">
          <ac:chgData name="Chiara Gallese - Nobile" userId="27c5acfd-85ae-4295-8acd-2c4340c11b45" providerId="ADAL" clId="{D1B24D58-4EFD-4E20-9DA4-86125892907C}" dt="2023-04-22T11:33:18.865" v="1832"/>
          <ac:spMkLst>
            <pc:docMk/>
            <pc:sldMk cId="1986289557" sldId="320"/>
            <ac:spMk id="12" creationId="{5DB82E3F-D9C4-42E7-AABF-D760C2F5615B}"/>
          </ac:spMkLst>
        </pc:spChg>
        <pc:spChg chg="del">
          <ac:chgData name="Chiara Gallese - Nobile" userId="27c5acfd-85ae-4295-8acd-2c4340c11b45" providerId="ADAL" clId="{D1B24D58-4EFD-4E20-9DA4-86125892907C}" dt="2023-04-22T11:33:18.865" v="1832"/>
          <ac:spMkLst>
            <pc:docMk/>
            <pc:sldMk cId="1986289557" sldId="320"/>
            <ac:spMk id="14" creationId="{5F145784-B126-48E6-B33B-0BEA2EBF1884}"/>
          </ac:spMkLst>
        </pc:spChg>
        <pc:spChg chg="del">
          <ac:chgData name="Chiara Gallese - Nobile" userId="27c5acfd-85ae-4295-8acd-2c4340c11b45" providerId="ADAL" clId="{D1B24D58-4EFD-4E20-9DA4-86125892907C}" dt="2023-04-22T11:33:18.865" v="1832"/>
          <ac:spMkLst>
            <pc:docMk/>
            <pc:sldMk cId="1986289557" sldId="320"/>
            <ac:spMk id="16" creationId="{06AD7FED-ECA8-4F84-9067-C1B1E9610F13}"/>
          </ac:spMkLst>
        </pc:spChg>
        <pc:spChg chg="del">
          <ac:chgData name="Chiara Gallese - Nobile" userId="27c5acfd-85ae-4295-8acd-2c4340c11b45" providerId="ADAL" clId="{D1B24D58-4EFD-4E20-9DA4-86125892907C}" dt="2023-04-22T11:33:18.865" v="1832"/>
          <ac:spMkLst>
            <pc:docMk/>
            <pc:sldMk cId="1986289557" sldId="320"/>
            <ac:spMk id="18" creationId="{74DF12F2-5059-41AC-A8BD-D5E115CDC266}"/>
          </ac:spMkLst>
        </pc:spChg>
        <pc:graphicFrameChg chg="mod">
          <ac:chgData name="Chiara Gallese - Nobile" userId="27c5acfd-85ae-4295-8acd-2c4340c11b45" providerId="ADAL" clId="{D1B24D58-4EFD-4E20-9DA4-86125892907C}" dt="2023-04-22T11:38:23.813" v="1860" actId="1076"/>
          <ac:graphicFrameMkLst>
            <pc:docMk/>
            <pc:sldMk cId="1986289557" sldId="320"/>
            <ac:graphicFrameMk id="6" creationId="{AA40E821-955F-42D5-8A4C-E603C54E5A94}"/>
          </ac:graphicFrameMkLst>
        </pc:graphicFrameChg>
      </pc:sldChg>
      <pc:sldChg chg="addSp delSp modSp setBg delDesignElem">
        <pc:chgData name="Chiara Gallese - Nobile" userId="27c5acfd-85ae-4295-8acd-2c4340c11b45" providerId="ADAL" clId="{D1B24D58-4EFD-4E20-9DA4-86125892907C}" dt="2023-04-22T12:34:56.707" v="2000"/>
        <pc:sldMkLst>
          <pc:docMk/>
          <pc:sldMk cId="1698165581" sldId="326"/>
        </pc:sldMkLst>
        <pc:spChg chg="add del">
          <ac:chgData name="Chiara Gallese - Nobile" userId="27c5acfd-85ae-4295-8acd-2c4340c11b45" providerId="ADAL" clId="{D1B24D58-4EFD-4E20-9DA4-86125892907C}" dt="2023-04-22T12:34:56.707" v="2000"/>
          <ac:spMkLst>
            <pc:docMk/>
            <pc:sldMk cId="1698165581" sldId="326"/>
            <ac:spMk id="2" creationId="{93C1B67D-EB49-44D7-8D73-6008FFE2E38B}"/>
          </ac:spMkLst>
        </pc:spChg>
        <pc:spChg chg="mod">
          <ac:chgData name="Chiara Gallese - Nobile" userId="27c5acfd-85ae-4295-8acd-2c4340c11b45" providerId="ADAL" clId="{D1B24D58-4EFD-4E20-9DA4-86125892907C}" dt="2023-04-22T11:33:18.865" v="1832"/>
          <ac:spMkLst>
            <pc:docMk/>
            <pc:sldMk cId="1698165581" sldId="326"/>
            <ac:spMk id="4" creationId="{99649E51-53BB-63A3-D265-89ACD59B10D5}"/>
          </ac:spMkLst>
        </pc:spChg>
        <pc:spChg chg="del">
          <ac:chgData name="Chiara Gallese - Nobile" userId="27c5acfd-85ae-4295-8acd-2c4340c11b45" providerId="ADAL" clId="{D1B24D58-4EFD-4E20-9DA4-86125892907C}" dt="2023-04-22T11:33:18.865" v="1832"/>
          <ac:spMkLst>
            <pc:docMk/>
            <pc:sldMk cId="1698165581" sldId="326"/>
            <ac:spMk id="10" creationId="{A078A52F-85EA-4C0B-962B-D9D9DD4DD78C}"/>
          </ac:spMkLst>
        </pc:spChg>
        <pc:spChg chg="del">
          <ac:chgData name="Chiara Gallese - Nobile" userId="27c5acfd-85ae-4295-8acd-2c4340c11b45" providerId="ADAL" clId="{D1B24D58-4EFD-4E20-9DA4-86125892907C}" dt="2023-04-22T11:33:18.865" v="1832"/>
          <ac:spMkLst>
            <pc:docMk/>
            <pc:sldMk cId="1698165581" sldId="326"/>
            <ac:spMk id="12" creationId="{919797D5-5700-4683-B30A-5B4D56CB8270}"/>
          </ac:spMkLst>
        </pc:spChg>
        <pc:spChg chg="del">
          <ac:chgData name="Chiara Gallese - Nobile" userId="27c5acfd-85ae-4295-8acd-2c4340c11b45" providerId="ADAL" clId="{D1B24D58-4EFD-4E20-9DA4-86125892907C}" dt="2023-04-22T11:33:18.865" v="1832"/>
          <ac:spMkLst>
            <pc:docMk/>
            <pc:sldMk cId="1698165581" sldId="326"/>
            <ac:spMk id="14" creationId="{4856A7B9-9801-42EC-A4C9-7E22A56EF53D}"/>
          </ac:spMkLst>
        </pc:spChg>
        <pc:spChg chg="del">
          <ac:chgData name="Chiara Gallese - Nobile" userId="27c5acfd-85ae-4295-8acd-2c4340c11b45" providerId="ADAL" clId="{D1B24D58-4EFD-4E20-9DA4-86125892907C}" dt="2023-04-22T11:33:18.865" v="1832"/>
          <ac:spMkLst>
            <pc:docMk/>
            <pc:sldMk cId="1698165581" sldId="326"/>
            <ac:spMk id="16" creationId="{A8D10092-A860-4EFB-963F-A14DA3648858}"/>
          </ac:spMkLst>
        </pc:spChg>
        <pc:spChg chg="del">
          <ac:chgData name="Chiara Gallese - Nobile" userId="27c5acfd-85ae-4295-8acd-2c4340c11b45" providerId="ADAL" clId="{D1B24D58-4EFD-4E20-9DA4-86125892907C}" dt="2023-04-22T11:33:18.865" v="1832"/>
          <ac:spMkLst>
            <pc:docMk/>
            <pc:sldMk cId="1698165581" sldId="326"/>
            <ac:spMk id="18" creationId="{D6042057-146D-4C5C-9E66-9CD6D8A40162}"/>
          </ac:spMkLst>
        </pc:spChg>
        <pc:grpChg chg="del">
          <ac:chgData name="Chiara Gallese - Nobile" userId="27c5acfd-85ae-4295-8acd-2c4340c11b45" providerId="ADAL" clId="{D1B24D58-4EFD-4E20-9DA4-86125892907C}" dt="2023-04-22T11:33:18.865" v="1832"/>
          <ac:grpSpMkLst>
            <pc:docMk/>
            <pc:sldMk cId="1698165581" sldId="326"/>
            <ac:grpSpMk id="20" creationId="{6B14832B-2D5A-461D-AD66-7F7ABC3036FB}"/>
          </ac:grpSpMkLst>
        </pc:grpChg>
      </pc:sldChg>
      <pc:sldChg chg="addSp delSp">
        <pc:chgData name="Chiara Gallese - Nobile" userId="27c5acfd-85ae-4295-8acd-2c4340c11b45" providerId="ADAL" clId="{D1B24D58-4EFD-4E20-9DA4-86125892907C}" dt="2023-04-22T12:34:56.707" v="2000"/>
        <pc:sldMkLst>
          <pc:docMk/>
          <pc:sldMk cId="659877309" sldId="329"/>
        </pc:sldMkLst>
        <pc:spChg chg="add del">
          <ac:chgData name="Chiara Gallese - Nobile" userId="27c5acfd-85ae-4295-8acd-2c4340c11b45" providerId="ADAL" clId="{D1B24D58-4EFD-4E20-9DA4-86125892907C}" dt="2023-04-22T12:34:56.707" v="2000"/>
          <ac:spMkLst>
            <pc:docMk/>
            <pc:sldMk cId="659877309" sldId="329"/>
            <ac:spMk id="5" creationId="{6C4D610C-5D3C-457A-B226-20352F7616C4}"/>
          </ac:spMkLst>
        </pc:spChg>
      </pc:sldChg>
      <pc:sldChg chg="addSp delSp">
        <pc:chgData name="Chiara Gallese - Nobile" userId="27c5acfd-85ae-4295-8acd-2c4340c11b45" providerId="ADAL" clId="{D1B24D58-4EFD-4E20-9DA4-86125892907C}" dt="2023-04-22T12:34:56.707" v="2000"/>
        <pc:sldMkLst>
          <pc:docMk/>
          <pc:sldMk cId="2576657050" sldId="330"/>
        </pc:sldMkLst>
        <pc:spChg chg="add del">
          <ac:chgData name="Chiara Gallese - Nobile" userId="27c5acfd-85ae-4295-8acd-2c4340c11b45" providerId="ADAL" clId="{D1B24D58-4EFD-4E20-9DA4-86125892907C}" dt="2023-04-22T12:34:56.707" v="2000"/>
          <ac:spMkLst>
            <pc:docMk/>
            <pc:sldMk cId="2576657050" sldId="330"/>
            <ac:spMk id="5" creationId="{A3F1A06B-8170-4D73-B899-84F22282FA90}"/>
          </ac:spMkLst>
        </pc:spChg>
      </pc:sldChg>
      <pc:sldChg chg="addSp delSp modSp mod setBg delDesignElem">
        <pc:chgData name="Chiara Gallese - Nobile" userId="27c5acfd-85ae-4295-8acd-2c4340c11b45" providerId="ADAL" clId="{D1B24D58-4EFD-4E20-9DA4-86125892907C}" dt="2023-04-22T12:34:56.707" v="2000"/>
        <pc:sldMkLst>
          <pc:docMk/>
          <pc:sldMk cId="1894870899" sldId="331"/>
        </pc:sldMkLst>
        <pc:spChg chg="add del mod">
          <ac:chgData name="Chiara Gallese - Nobile" userId="27c5acfd-85ae-4295-8acd-2c4340c11b45" providerId="ADAL" clId="{D1B24D58-4EFD-4E20-9DA4-86125892907C}" dt="2023-04-22T12:34:56.707" v="2000"/>
          <ac:spMkLst>
            <pc:docMk/>
            <pc:sldMk cId="1894870899" sldId="331"/>
            <ac:spMk id="2" creationId="{4C27AAC7-870F-4DFA-960B-8607436379D1}"/>
          </ac:spMkLst>
        </pc:spChg>
        <pc:spChg chg="mod">
          <ac:chgData name="Chiara Gallese - Nobile" userId="27c5acfd-85ae-4295-8acd-2c4340c11b45" providerId="ADAL" clId="{D1B24D58-4EFD-4E20-9DA4-86125892907C}" dt="2023-04-22T11:33:54.417" v="1836" actId="207"/>
          <ac:spMkLst>
            <pc:docMk/>
            <pc:sldMk cId="1894870899" sldId="331"/>
            <ac:spMk id="3" creationId="{B177592A-AA7F-4199-A902-94D43D5BDC5D}"/>
          </ac:spMkLst>
        </pc:spChg>
        <pc:spChg chg="mod">
          <ac:chgData name="Chiara Gallese - Nobile" userId="27c5acfd-85ae-4295-8acd-2c4340c11b45" providerId="ADAL" clId="{D1B24D58-4EFD-4E20-9DA4-86125892907C}" dt="2023-04-22T11:33:18.865" v="1832"/>
          <ac:spMkLst>
            <pc:docMk/>
            <pc:sldMk cId="1894870899" sldId="331"/>
            <ac:spMk id="4" creationId="{7AE2AB32-0B91-9EF9-AFAE-6297A70AD54D}"/>
          </ac:spMkLst>
        </pc:spChg>
        <pc:spChg chg="del">
          <ac:chgData name="Chiara Gallese - Nobile" userId="27c5acfd-85ae-4295-8acd-2c4340c11b45" providerId="ADAL" clId="{D1B24D58-4EFD-4E20-9DA4-86125892907C}" dt="2023-04-22T11:33:18.865" v="1832"/>
          <ac:spMkLst>
            <pc:docMk/>
            <pc:sldMk cId="1894870899" sldId="331"/>
            <ac:spMk id="8" creationId="{F7660A3D-94D7-4E5D-AE77-F2DEE49DF4EE}"/>
          </ac:spMkLst>
        </pc:spChg>
        <pc:spChg chg="del">
          <ac:chgData name="Chiara Gallese - Nobile" userId="27c5acfd-85ae-4295-8acd-2c4340c11b45" providerId="ADAL" clId="{D1B24D58-4EFD-4E20-9DA4-86125892907C}" dt="2023-04-22T11:33:18.865" v="1832"/>
          <ac:spMkLst>
            <pc:docMk/>
            <pc:sldMk cId="1894870899" sldId="331"/>
            <ac:spMk id="10" creationId="{A44EB985-DC5C-4DAC-9D62-8DC7D0F25A8F}"/>
          </ac:spMkLst>
        </pc:spChg>
        <pc:spChg chg="del">
          <ac:chgData name="Chiara Gallese - Nobile" userId="27c5acfd-85ae-4295-8acd-2c4340c11b45" providerId="ADAL" clId="{D1B24D58-4EFD-4E20-9DA4-86125892907C}" dt="2023-04-22T11:33:18.865" v="1832"/>
          <ac:spMkLst>
            <pc:docMk/>
            <pc:sldMk cId="1894870899" sldId="331"/>
            <ac:spMk id="12" creationId="{3FCB64ED-B050-4F57-8188-F233260082B0}"/>
          </ac:spMkLst>
        </pc:spChg>
        <pc:spChg chg="del">
          <ac:chgData name="Chiara Gallese - Nobile" userId="27c5acfd-85ae-4295-8acd-2c4340c11b45" providerId="ADAL" clId="{D1B24D58-4EFD-4E20-9DA4-86125892907C}" dt="2023-04-22T11:33:18.865" v="1832"/>
          <ac:spMkLst>
            <pc:docMk/>
            <pc:sldMk cId="1894870899" sldId="331"/>
            <ac:spMk id="14" creationId="{495E99FA-492C-4C5E-9893-0F326B1B69E1}"/>
          </ac:spMkLst>
        </pc:spChg>
        <pc:spChg chg="del">
          <ac:chgData name="Chiara Gallese - Nobile" userId="27c5acfd-85ae-4295-8acd-2c4340c11b45" providerId="ADAL" clId="{D1B24D58-4EFD-4E20-9DA4-86125892907C}" dt="2023-04-22T11:33:18.865" v="1832"/>
          <ac:spMkLst>
            <pc:docMk/>
            <pc:sldMk cId="1894870899" sldId="331"/>
            <ac:spMk id="16" creationId="{1A59258C-AAC2-41CD-973C-7439B122A3FF}"/>
          </ac:spMkLst>
        </pc:spChg>
        <pc:spChg chg="del">
          <ac:chgData name="Chiara Gallese - Nobile" userId="27c5acfd-85ae-4295-8acd-2c4340c11b45" providerId="ADAL" clId="{D1B24D58-4EFD-4E20-9DA4-86125892907C}" dt="2023-04-22T11:33:18.865" v="1832"/>
          <ac:spMkLst>
            <pc:docMk/>
            <pc:sldMk cId="1894870899" sldId="331"/>
            <ac:spMk id="18" creationId="{54516B72-0116-42B2-82A2-B11218A36636}"/>
          </ac:spMkLst>
        </pc:spChg>
        <pc:spChg chg="del">
          <ac:chgData name="Chiara Gallese - Nobile" userId="27c5acfd-85ae-4295-8acd-2c4340c11b45" providerId="ADAL" clId="{D1B24D58-4EFD-4E20-9DA4-86125892907C}" dt="2023-04-22T11:33:18.865" v="1832"/>
          <ac:spMkLst>
            <pc:docMk/>
            <pc:sldMk cId="1894870899" sldId="331"/>
            <ac:spMk id="20" creationId="{7CDB507F-21B7-4C27-B0FC-D9C465C6DB44}"/>
          </ac:spMkLst>
        </pc:spChg>
        <pc:spChg chg="del">
          <ac:chgData name="Chiara Gallese - Nobile" userId="27c5acfd-85ae-4295-8acd-2c4340c11b45" providerId="ADAL" clId="{D1B24D58-4EFD-4E20-9DA4-86125892907C}" dt="2023-04-22T11:33:18.865" v="1832"/>
          <ac:spMkLst>
            <pc:docMk/>
            <pc:sldMk cId="1894870899" sldId="331"/>
            <ac:spMk id="22" creationId="{7AB1AE17-B7A3-4363-95CD-25441E2FF1F3}"/>
          </ac:spMkLst>
        </pc:spChg>
      </pc:sldChg>
      <pc:sldChg chg="addSp delSp modSp">
        <pc:chgData name="Chiara Gallese - Nobile" userId="27c5acfd-85ae-4295-8acd-2c4340c11b45" providerId="ADAL" clId="{D1B24D58-4EFD-4E20-9DA4-86125892907C}" dt="2023-04-22T12:34:56.707" v="2000"/>
        <pc:sldMkLst>
          <pc:docMk/>
          <pc:sldMk cId="4271550694" sldId="333"/>
        </pc:sldMkLst>
        <pc:spChg chg="add del mod">
          <ac:chgData name="Chiara Gallese - Nobile" userId="27c5acfd-85ae-4295-8acd-2c4340c11b45" providerId="ADAL" clId="{D1B24D58-4EFD-4E20-9DA4-86125892907C}" dt="2023-04-22T12:34:56.707" v="2000"/>
          <ac:spMkLst>
            <pc:docMk/>
            <pc:sldMk cId="4271550694" sldId="333"/>
            <ac:spMk id="2" creationId="{51FAA0E6-E098-45E3-83A1-C5005B9F6E75}"/>
          </ac:spMkLst>
        </pc:spChg>
        <pc:spChg chg="mod">
          <ac:chgData name="Chiara Gallese - Nobile" userId="27c5acfd-85ae-4295-8acd-2c4340c11b45" providerId="ADAL" clId="{D1B24D58-4EFD-4E20-9DA4-86125892907C}" dt="2023-04-22T11:33:18.865" v="1832"/>
          <ac:spMkLst>
            <pc:docMk/>
            <pc:sldMk cId="4271550694" sldId="333"/>
            <ac:spMk id="3" creationId="{E05101D0-1E6A-75ED-C57F-5F92E8918685}"/>
          </ac:spMkLst>
        </pc:spChg>
      </pc:sldChg>
      <pc:sldChg chg="addSp delSp modSp mod">
        <pc:chgData name="Chiara Gallese - Nobile" userId="27c5acfd-85ae-4295-8acd-2c4340c11b45" providerId="ADAL" clId="{D1B24D58-4EFD-4E20-9DA4-86125892907C}" dt="2023-04-22T12:34:56.707" v="2000"/>
        <pc:sldMkLst>
          <pc:docMk/>
          <pc:sldMk cId="3054751142" sldId="334"/>
        </pc:sldMkLst>
        <pc:spChg chg="mod">
          <ac:chgData name="Chiara Gallese - Nobile" userId="27c5acfd-85ae-4295-8acd-2c4340c11b45" providerId="ADAL" clId="{D1B24D58-4EFD-4E20-9DA4-86125892907C}" dt="2023-04-22T12:32:05.236" v="1941" actId="207"/>
          <ac:spMkLst>
            <pc:docMk/>
            <pc:sldMk cId="3054751142" sldId="334"/>
            <ac:spMk id="2" creationId="{F2B550BD-B5EE-4E06-9210-BE0C8BDF72A5}"/>
          </ac:spMkLst>
        </pc:spChg>
        <pc:spChg chg="mod">
          <ac:chgData name="Chiara Gallese - Nobile" userId="27c5acfd-85ae-4295-8acd-2c4340c11b45" providerId="ADAL" clId="{D1B24D58-4EFD-4E20-9DA4-86125892907C}" dt="2023-04-22T12:32:12.204" v="1942" actId="207"/>
          <ac:spMkLst>
            <pc:docMk/>
            <pc:sldMk cId="3054751142" sldId="334"/>
            <ac:spMk id="3" creationId="{64C6A2C1-A467-4FF4-AFA7-06868F73189A}"/>
          </ac:spMkLst>
        </pc:spChg>
        <pc:spChg chg="add del">
          <ac:chgData name="Chiara Gallese - Nobile" userId="27c5acfd-85ae-4295-8acd-2c4340c11b45" providerId="ADAL" clId="{D1B24D58-4EFD-4E20-9DA4-86125892907C}" dt="2023-04-22T12:34:56.707" v="2000"/>
          <ac:spMkLst>
            <pc:docMk/>
            <pc:sldMk cId="3054751142" sldId="334"/>
            <ac:spMk id="5" creationId="{F436241E-0070-4B19-9EAD-536982361D0F}"/>
          </ac:spMkLst>
        </pc:spChg>
      </pc:sldChg>
      <pc:sldChg chg="addSp delSp modSp mod">
        <pc:chgData name="Chiara Gallese - Nobile" userId="27c5acfd-85ae-4295-8acd-2c4340c11b45" providerId="ADAL" clId="{D1B24D58-4EFD-4E20-9DA4-86125892907C}" dt="2023-04-22T14:24:01.781" v="4618" actId="207"/>
        <pc:sldMkLst>
          <pc:docMk/>
          <pc:sldMk cId="3820634643" sldId="337"/>
        </pc:sldMkLst>
        <pc:spChg chg="mod">
          <ac:chgData name="Chiara Gallese - Nobile" userId="27c5acfd-85ae-4295-8acd-2c4340c11b45" providerId="ADAL" clId="{D1B24D58-4EFD-4E20-9DA4-86125892907C}" dt="2023-04-22T14:23:38.719" v="4615" actId="207"/>
          <ac:spMkLst>
            <pc:docMk/>
            <pc:sldMk cId="3820634643" sldId="337"/>
            <ac:spMk id="2" creationId="{F2B550BD-B5EE-4E06-9210-BE0C8BDF72A5}"/>
          </ac:spMkLst>
        </pc:spChg>
        <pc:spChg chg="mod">
          <ac:chgData name="Chiara Gallese - Nobile" userId="27c5acfd-85ae-4295-8acd-2c4340c11b45" providerId="ADAL" clId="{D1B24D58-4EFD-4E20-9DA4-86125892907C}" dt="2023-04-22T14:24:01.781" v="4618" actId="207"/>
          <ac:spMkLst>
            <pc:docMk/>
            <pc:sldMk cId="3820634643" sldId="337"/>
            <ac:spMk id="3" creationId="{64C6A2C1-A467-4FF4-AFA7-06868F73189A}"/>
          </ac:spMkLst>
        </pc:spChg>
        <pc:spChg chg="add del">
          <ac:chgData name="Chiara Gallese - Nobile" userId="27c5acfd-85ae-4295-8acd-2c4340c11b45" providerId="ADAL" clId="{D1B24D58-4EFD-4E20-9DA4-86125892907C}" dt="2023-04-22T12:34:56.707" v="2000"/>
          <ac:spMkLst>
            <pc:docMk/>
            <pc:sldMk cId="3820634643" sldId="337"/>
            <ac:spMk id="5" creationId="{F436241E-0070-4B19-9EAD-536982361D0F}"/>
          </ac:spMkLst>
        </pc:spChg>
        <pc:spChg chg="mod">
          <ac:chgData name="Chiara Gallese - Nobile" userId="27c5acfd-85ae-4295-8acd-2c4340c11b45" providerId="ADAL" clId="{D1B24D58-4EFD-4E20-9DA4-86125892907C}" dt="2023-04-22T14:23:51.732" v="4617" actId="207"/>
          <ac:spMkLst>
            <pc:docMk/>
            <pc:sldMk cId="3820634643" sldId="337"/>
            <ac:spMk id="6" creationId="{E9744D2B-A56B-055F-20B6-5A6A20BF297F}"/>
          </ac:spMkLst>
        </pc:spChg>
      </pc:sldChg>
      <pc:sldChg chg="addSp delSp modSp mod setBg">
        <pc:chgData name="Chiara Gallese - Nobile" userId="27c5acfd-85ae-4295-8acd-2c4340c11b45" providerId="ADAL" clId="{D1B24D58-4EFD-4E20-9DA4-86125892907C}" dt="2023-04-23T10:19:36.732" v="8742" actId="14100"/>
        <pc:sldMkLst>
          <pc:docMk/>
          <pc:sldMk cId="637327400" sldId="339"/>
        </pc:sldMkLst>
        <pc:spChg chg="add del mod">
          <ac:chgData name="Chiara Gallese - Nobile" userId="27c5acfd-85ae-4295-8acd-2c4340c11b45" providerId="ADAL" clId="{D1B24D58-4EFD-4E20-9DA4-86125892907C}" dt="2023-04-22T12:34:56.707" v="2000"/>
          <ac:spMkLst>
            <pc:docMk/>
            <pc:sldMk cId="637327400" sldId="339"/>
            <ac:spMk id="2" creationId="{3B41CC30-AD73-4B39-86D7-6BF3DAEB510B}"/>
          </ac:spMkLst>
        </pc:spChg>
        <pc:spChg chg="mod">
          <ac:chgData name="Chiara Gallese - Nobile" userId="27c5acfd-85ae-4295-8acd-2c4340c11b45" providerId="ADAL" clId="{D1B24D58-4EFD-4E20-9DA4-86125892907C}" dt="2023-04-23T10:19:36.732" v="8742" actId="14100"/>
          <ac:spMkLst>
            <pc:docMk/>
            <pc:sldMk cId="637327400" sldId="339"/>
            <ac:spMk id="3" creationId="{F6D8E484-A74C-4F30-89E6-F18E0BB8A9B8}"/>
          </ac:spMkLst>
        </pc:spChg>
        <pc:spChg chg="mod">
          <ac:chgData name="Chiara Gallese - Nobile" userId="27c5acfd-85ae-4295-8acd-2c4340c11b45" providerId="ADAL" clId="{D1B24D58-4EFD-4E20-9DA4-86125892907C}" dt="2023-04-22T11:33:18.865" v="1832"/>
          <ac:spMkLst>
            <pc:docMk/>
            <pc:sldMk cId="637327400" sldId="339"/>
            <ac:spMk id="4" creationId="{1F874FC7-A89B-482C-B71A-EF8960927F3A}"/>
          </ac:spMkLst>
        </pc:spChg>
        <pc:spChg chg="add mod">
          <ac:chgData name="Chiara Gallese - Nobile" userId="27c5acfd-85ae-4295-8acd-2c4340c11b45" providerId="ADAL" clId="{D1B24D58-4EFD-4E20-9DA4-86125892907C}" dt="2023-04-22T15:16:37.830" v="6721" actId="403"/>
          <ac:spMkLst>
            <pc:docMk/>
            <pc:sldMk cId="637327400" sldId="339"/>
            <ac:spMk id="6" creationId="{6E2EEB58-C4AF-54F4-A1B6-48F452704CF3}"/>
          </ac:spMkLst>
        </pc:spChg>
      </pc:sldChg>
      <pc:sldChg chg="addSp delSp modSp">
        <pc:chgData name="Chiara Gallese - Nobile" userId="27c5acfd-85ae-4295-8acd-2c4340c11b45" providerId="ADAL" clId="{D1B24D58-4EFD-4E20-9DA4-86125892907C}" dt="2023-04-22T12:34:56.707" v="2000"/>
        <pc:sldMkLst>
          <pc:docMk/>
          <pc:sldMk cId="2374159661" sldId="340"/>
        </pc:sldMkLst>
        <pc:spChg chg="add del mod">
          <ac:chgData name="Chiara Gallese - Nobile" userId="27c5acfd-85ae-4295-8acd-2c4340c11b45" providerId="ADAL" clId="{D1B24D58-4EFD-4E20-9DA4-86125892907C}" dt="2023-04-22T12:34:56.707" v="2000"/>
          <ac:spMkLst>
            <pc:docMk/>
            <pc:sldMk cId="2374159661" sldId="340"/>
            <ac:spMk id="2" creationId="{0A20AD7C-91A5-44EF-90B6-AA85E58C61B7}"/>
          </ac:spMkLst>
        </pc:spChg>
        <pc:spChg chg="mod">
          <ac:chgData name="Chiara Gallese - Nobile" userId="27c5acfd-85ae-4295-8acd-2c4340c11b45" providerId="ADAL" clId="{D1B24D58-4EFD-4E20-9DA4-86125892907C}" dt="2023-04-22T11:33:18.865" v="1832"/>
          <ac:spMkLst>
            <pc:docMk/>
            <pc:sldMk cId="2374159661" sldId="340"/>
            <ac:spMk id="3" creationId="{175F353A-39BA-1148-DE60-9FD39F0CBB40}"/>
          </ac:spMkLst>
        </pc:spChg>
      </pc:sldChg>
      <pc:sldChg chg="addSp delSp modSp mod setBg delDesignElem">
        <pc:chgData name="Chiara Gallese - Nobile" userId="27c5acfd-85ae-4295-8acd-2c4340c11b45" providerId="ADAL" clId="{D1B24D58-4EFD-4E20-9DA4-86125892907C}" dt="2023-04-22T12:34:56.707" v="2000"/>
        <pc:sldMkLst>
          <pc:docMk/>
          <pc:sldMk cId="3464922367" sldId="341"/>
        </pc:sldMkLst>
        <pc:spChg chg="add del">
          <ac:chgData name="Chiara Gallese - Nobile" userId="27c5acfd-85ae-4295-8acd-2c4340c11b45" providerId="ADAL" clId="{D1B24D58-4EFD-4E20-9DA4-86125892907C}" dt="2023-04-22T12:34:56.707" v="2000"/>
          <ac:spMkLst>
            <pc:docMk/>
            <pc:sldMk cId="3464922367" sldId="341"/>
            <ac:spMk id="2" creationId="{461E8F68-C943-4C02-B858-CF87B3196491}"/>
          </ac:spMkLst>
        </pc:spChg>
        <pc:spChg chg="mod">
          <ac:chgData name="Chiara Gallese - Nobile" userId="27c5acfd-85ae-4295-8acd-2c4340c11b45" providerId="ADAL" clId="{D1B24D58-4EFD-4E20-9DA4-86125892907C}" dt="2023-04-22T12:33:18.882" v="1948" actId="3062"/>
          <ac:spMkLst>
            <pc:docMk/>
            <pc:sldMk cId="3464922367" sldId="341"/>
            <ac:spMk id="3" creationId="{0EF03D23-73EF-4A97-974E-55321F5F04E1}"/>
          </ac:spMkLst>
        </pc:spChg>
        <pc:spChg chg="mod">
          <ac:chgData name="Chiara Gallese - Nobile" userId="27c5acfd-85ae-4295-8acd-2c4340c11b45" providerId="ADAL" clId="{D1B24D58-4EFD-4E20-9DA4-86125892907C}" dt="2023-04-22T11:33:18.865" v="1832"/>
          <ac:spMkLst>
            <pc:docMk/>
            <pc:sldMk cId="3464922367" sldId="341"/>
            <ac:spMk id="4" creationId="{C9EBAB22-28E9-C15B-06B4-4801568E458F}"/>
          </ac:spMkLst>
        </pc:spChg>
        <pc:spChg chg="del">
          <ac:chgData name="Chiara Gallese - Nobile" userId="27c5acfd-85ae-4295-8acd-2c4340c11b45" providerId="ADAL" clId="{D1B24D58-4EFD-4E20-9DA4-86125892907C}" dt="2023-04-22T11:33:18.865" v="1832"/>
          <ac:spMkLst>
            <pc:docMk/>
            <pc:sldMk cId="3464922367" sldId="341"/>
            <ac:spMk id="12" creationId="{C249177F-A06A-45FB-B00F-00720EA19913}"/>
          </ac:spMkLst>
        </pc:spChg>
        <pc:spChg chg="del">
          <ac:chgData name="Chiara Gallese - Nobile" userId="27c5acfd-85ae-4295-8acd-2c4340c11b45" providerId="ADAL" clId="{D1B24D58-4EFD-4E20-9DA4-86125892907C}" dt="2023-04-22T11:33:18.865" v="1832"/>
          <ac:spMkLst>
            <pc:docMk/>
            <pc:sldMk cId="3464922367" sldId="341"/>
            <ac:spMk id="14" creationId="{2E776F1A-996E-49D1-B112-57A6E7164249}"/>
          </ac:spMkLst>
        </pc:spChg>
        <pc:spChg chg="del">
          <ac:chgData name="Chiara Gallese - Nobile" userId="27c5acfd-85ae-4295-8acd-2c4340c11b45" providerId="ADAL" clId="{D1B24D58-4EFD-4E20-9DA4-86125892907C}" dt="2023-04-22T11:33:18.865" v="1832"/>
          <ac:spMkLst>
            <pc:docMk/>
            <pc:sldMk cId="3464922367" sldId="341"/>
            <ac:spMk id="16" creationId="{4C4C3B4B-612F-41A6-81E2-EF54C810767F}"/>
          </ac:spMkLst>
        </pc:spChg>
        <pc:spChg chg="del">
          <ac:chgData name="Chiara Gallese - Nobile" userId="27c5acfd-85ae-4295-8acd-2c4340c11b45" providerId="ADAL" clId="{D1B24D58-4EFD-4E20-9DA4-86125892907C}" dt="2023-04-22T11:33:18.865" v="1832"/>
          <ac:spMkLst>
            <pc:docMk/>
            <pc:sldMk cId="3464922367" sldId="341"/>
            <ac:spMk id="18" creationId="{02D3A97A-037A-4CD4-96C9-9571CA29B92F}"/>
          </ac:spMkLst>
        </pc:spChg>
        <pc:spChg chg="del">
          <ac:chgData name="Chiara Gallese - Nobile" userId="27c5acfd-85ae-4295-8acd-2c4340c11b45" providerId="ADAL" clId="{D1B24D58-4EFD-4E20-9DA4-86125892907C}" dt="2023-04-22T11:33:18.865" v="1832"/>
          <ac:spMkLst>
            <pc:docMk/>
            <pc:sldMk cId="3464922367" sldId="341"/>
            <ac:spMk id="20" creationId="{CE8BCA1D-ACDF-4D63-9AA0-366C4F8553DD}"/>
          </ac:spMkLst>
        </pc:spChg>
        <pc:spChg chg="del">
          <ac:chgData name="Chiara Gallese - Nobile" userId="27c5acfd-85ae-4295-8acd-2c4340c11b45" providerId="ADAL" clId="{D1B24D58-4EFD-4E20-9DA4-86125892907C}" dt="2023-04-22T11:33:18.865" v="1832"/>
          <ac:spMkLst>
            <pc:docMk/>
            <pc:sldMk cId="3464922367" sldId="341"/>
            <ac:spMk id="22" creationId="{5DB82E3F-D9C4-42E7-AABF-D760C2F5615B}"/>
          </ac:spMkLst>
        </pc:spChg>
        <pc:spChg chg="del">
          <ac:chgData name="Chiara Gallese - Nobile" userId="27c5acfd-85ae-4295-8acd-2c4340c11b45" providerId="ADAL" clId="{D1B24D58-4EFD-4E20-9DA4-86125892907C}" dt="2023-04-22T11:33:18.865" v="1832"/>
          <ac:spMkLst>
            <pc:docMk/>
            <pc:sldMk cId="3464922367" sldId="341"/>
            <ac:spMk id="24" creationId="{5F145784-B126-48E6-B33B-0BEA2EBF1884}"/>
          </ac:spMkLst>
        </pc:spChg>
        <pc:spChg chg="del">
          <ac:chgData name="Chiara Gallese - Nobile" userId="27c5acfd-85ae-4295-8acd-2c4340c11b45" providerId="ADAL" clId="{D1B24D58-4EFD-4E20-9DA4-86125892907C}" dt="2023-04-22T11:33:18.865" v="1832"/>
          <ac:spMkLst>
            <pc:docMk/>
            <pc:sldMk cId="3464922367" sldId="341"/>
            <ac:spMk id="26" creationId="{06AD7FED-ECA8-4F84-9067-C1B1E9610F13}"/>
          </ac:spMkLst>
        </pc:spChg>
        <pc:spChg chg="del">
          <ac:chgData name="Chiara Gallese - Nobile" userId="27c5acfd-85ae-4295-8acd-2c4340c11b45" providerId="ADAL" clId="{D1B24D58-4EFD-4E20-9DA4-86125892907C}" dt="2023-04-22T11:33:18.865" v="1832"/>
          <ac:spMkLst>
            <pc:docMk/>
            <pc:sldMk cId="3464922367" sldId="341"/>
            <ac:spMk id="28" creationId="{74DF12F2-5059-41AC-A8BD-D5E115CDC266}"/>
          </ac:spMkLst>
        </pc:spChg>
      </pc:sldChg>
      <pc:sldChg chg="addSp delSp modSp mod setBg delDesignElem">
        <pc:chgData name="Chiara Gallese - Nobile" userId="27c5acfd-85ae-4295-8acd-2c4340c11b45" providerId="ADAL" clId="{D1B24D58-4EFD-4E20-9DA4-86125892907C}" dt="2023-04-22T12:34:56.707" v="2000"/>
        <pc:sldMkLst>
          <pc:docMk/>
          <pc:sldMk cId="1332066446" sldId="342"/>
        </pc:sldMkLst>
        <pc:spChg chg="add del">
          <ac:chgData name="Chiara Gallese - Nobile" userId="27c5acfd-85ae-4295-8acd-2c4340c11b45" providerId="ADAL" clId="{D1B24D58-4EFD-4E20-9DA4-86125892907C}" dt="2023-04-22T12:34:56.707" v="2000"/>
          <ac:spMkLst>
            <pc:docMk/>
            <pc:sldMk cId="1332066446" sldId="342"/>
            <ac:spMk id="2" creationId="{461E8F68-C943-4C02-B858-CF87B3196491}"/>
          </ac:spMkLst>
        </pc:spChg>
        <pc:spChg chg="mod">
          <ac:chgData name="Chiara Gallese - Nobile" userId="27c5acfd-85ae-4295-8acd-2c4340c11b45" providerId="ADAL" clId="{D1B24D58-4EFD-4E20-9DA4-86125892907C}" dt="2023-04-22T12:33:14.236" v="1947" actId="3062"/>
          <ac:spMkLst>
            <pc:docMk/>
            <pc:sldMk cId="1332066446" sldId="342"/>
            <ac:spMk id="3" creationId="{0EF03D23-73EF-4A97-974E-55321F5F04E1}"/>
          </ac:spMkLst>
        </pc:spChg>
        <pc:spChg chg="mod">
          <ac:chgData name="Chiara Gallese - Nobile" userId="27c5acfd-85ae-4295-8acd-2c4340c11b45" providerId="ADAL" clId="{D1B24D58-4EFD-4E20-9DA4-86125892907C}" dt="2023-04-22T11:33:18.865" v="1832"/>
          <ac:spMkLst>
            <pc:docMk/>
            <pc:sldMk cId="1332066446" sldId="342"/>
            <ac:spMk id="4" creationId="{E19AD6F0-D5B3-1EC0-FC31-EC19700D5BEA}"/>
          </ac:spMkLst>
        </pc:spChg>
        <pc:spChg chg="del">
          <ac:chgData name="Chiara Gallese - Nobile" userId="27c5acfd-85ae-4295-8acd-2c4340c11b45" providerId="ADAL" clId="{D1B24D58-4EFD-4E20-9DA4-86125892907C}" dt="2023-04-22T11:33:18.865" v="1832"/>
          <ac:spMkLst>
            <pc:docMk/>
            <pc:sldMk cId="1332066446" sldId="342"/>
            <ac:spMk id="12" creationId="{C249177F-A06A-45FB-B00F-00720EA19913}"/>
          </ac:spMkLst>
        </pc:spChg>
        <pc:spChg chg="del">
          <ac:chgData name="Chiara Gallese - Nobile" userId="27c5acfd-85ae-4295-8acd-2c4340c11b45" providerId="ADAL" clId="{D1B24D58-4EFD-4E20-9DA4-86125892907C}" dt="2023-04-22T11:33:18.865" v="1832"/>
          <ac:spMkLst>
            <pc:docMk/>
            <pc:sldMk cId="1332066446" sldId="342"/>
            <ac:spMk id="14" creationId="{2E776F1A-996E-49D1-B112-57A6E7164249}"/>
          </ac:spMkLst>
        </pc:spChg>
        <pc:spChg chg="del">
          <ac:chgData name="Chiara Gallese - Nobile" userId="27c5acfd-85ae-4295-8acd-2c4340c11b45" providerId="ADAL" clId="{D1B24D58-4EFD-4E20-9DA4-86125892907C}" dt="2023-04-22T11:33:18.865" v="1832"/>
          <ac:spMkLst>
            <pc:docMk/>
            <pc:sldMk cId="1332066446" sldId="342"/>
            <ac:spMk id="16" creationId="{4C4C3B4B-612F-41A6-81E2-EF54C810767F}"/>
          </ac:spMkLst>
        </pc:spChg>
        <pc:spChg chg="del">
          <ac:chgData name="Chiara Gallese - Nobile" userId="27c5acfd-85ae-4295-8acd-2c4340c11b45" providerId="ADAL" clId="{D1B24D58-4EFD-4E20-9DA4-86125892907C}" dt="2023-04-22T11:33:18.865" v="1832"/>
          <ac:spMkLst>
            <pc:docMk/>
            <pc:sldMk cId="1332066446" sldId="342"/>
            <ac:spMk id="18" creationId="{02D3A97A-037A-4CD4-96C9-9571CA29B92F}"/>
          </ac:spMkLst>
        </pc:spChg>
        <pc:spChg chg="del">
          <ac:chgData name="Chiara Gallese - Nobile" userId="27c5acfd-85ae-4295-8acd-2c4340c11b45" providerId="ADAL" clId="{D1B24D58-4EFD-4E20-9DA4-86125892907C}" dt="2023-04-22T11:33:18.865" v="1832"/>
          <ac:spMkLst>
            <pc:docMk/>
            <pc:sldMk cId="1332066446" sldId="342"/>
            <ac:spMk id="20" creationId="{CE8BCA1D-ACDF-4D63-9AA0-366C4F8553DD}"/>
          </ac:spMkLst>
        </pc:spChg>
        <pc:spChg chg="del">
          <ac:chgData name="Chiara Gallese - Nobile" userId="27c5acfd-85ae-4295-8acd-2c4340c11b45" providerId="ADAL" clId="{D1B24D58-4EFD-4E20-9DA4-86125892907C}" dt="2023-04-22T11:33:18.865" v="1832"/>
          <ac:spMkLst>
            <pc:docMk/>
            <pc:sldMk cId="1332066446" sldId="342"/>
            <ac:spMk id="22" creationId="{5DB82E3F-D9C4-42E7-AABF-D760C2F5615B}"/>
          </ac:spMkLst>
        </pc:spChg>
        <pc:spChg chg="del">
          <ac:chgData name="Chiara Gallese - Nobile" userId="27c5acfd-85ae-4295-8acd-2c4340c11b45" providerId="ADAL" clId="{D1B24D58-4EFD-4E20-9DA4-86125892907C}" dt="2023-04-22T11:33:18.865" v="1832"/>
          <ac:spMkLst>
            <pc:docMk/>
            <pc:sldMk cId="1332066446" sldId="342"/>
            <ac:spMk id="24" creationId="{5F145784-B126-48E6-B33B-0BEA2EBF1884}"/>
          </ac:spMkLst>
        </pc:spChg>
        <pc:spChg chg="del">
          <ac:chgData name="Chiara Gallese - Nobile" userId="27c5acfd-85ae-4295-8acd-2c4340c11b45" providerId="ADAL" clId="{D1B24D58-4EFD-4E20-9DA4-86125892907C}" dt="2023-04-22T11:33:18.865" v="1832"/>
          <ac:spMkLst>
            <pc:docMk/>
            <pc:sldMk cId="1332066446" sldId="342"/>
            <ac:spMk id="26" creationId="{06AD7FED-ECA8-4F84-9067-C1B1E9610F13}"/>
          </ac:spMkLst>
        </pc:spChg>
        <pc:spChg chg="del">
          <ac:chgData name="Chiara Gallese - Nobile" userId="27c5acfd-85ae-4295-8acd-2c4340c11b45" providerId="ADAL" clId="{D1B24D58-4EFD-4E20-9DA4-86125892907C}" dt="2023-04-22T11:33:18.865" v="1832"/>
          <ac:spMkLst>
            <pc:docMk/>
            <pc:sldMk cId="1332066446" sldId="342"/>
            <ac:spMk id="28" creationId="{74DF12F2-5059-41AC-A8BD-D5E115CDC266}"/>
          </ac:spMkLst>
        </pc:spChg>
      </pc:sldChg>
      <pc:sldChg chg="addSp delSp modSp mod">
        <pc:chgData name="Chiara Gallese - Nobile" userId="27c5acfd-85ae-4295-8acd-2c4340c11b45" providerId="ADAL" clId="{D1B24D58-4EFD-4E20-9DA4-86125892907C}" dt="2023-04-22T12:34:56.707" v="2000"/>
        <pc:sldMkLst>
          <pc:docMk/>
          <pc:sldMk cId="2441231001" sldId="343"/>
        </pc:sldMkLst>
        <pc:spChg chg="add del">
          <ac:chgData name="Chiara Gallese - Nobile" userId="27c5acfd-85ae-4295-8acd-2c4340c11b45" providerId="ADAL" clId="{D1B24D58-4EFD-4E20-9DA4-86125892907C}" dt="2023-04-22T12:34:56.707" v="2000"/>
          <ac:spMkLst>
            <pc:docMk/>
            <pc:sldMk cId="2441231001" sldId="343"/>
            <ac:spMk id="2" creationId="{51FAA0E6-E098-45E3-83A1-C5005B9F6E75}"/>
          </ac:spMkLst>
        </pc:spChg>
        <pc:spChg chg="mod">
          <ac:chgData name="Chiara Gallese - Nobile" userId="27c5acfd-85ae-4295-8acd-2c4340c11b45" providerId="ADAL" clId="{D1B24D58-4EFD-4E20-9DA4-86125892907C}" dt="2023-04-22T11:33:18.865" v="1832"/>
          <ac:spMkLst>
            <pc:docMk/>
            <pc:sldMk cId="2441231001" sldId="343"/>
            <ac:spMk id="3" creationId="{934F141F-B247-CE6A-A467-D27DA9133F95}"/>
          </ac:spMkLst>
        </pc:spChg>
        <pc:spChg chg="mod">
          <ac:chgData name="Chiara Gallese - Nobile" userId="27c5acfd-85ae-4295-8acd-2c4340c11b45" providerId="ADAL" clId="{D1B24D58-4EFD-4E20-9DA4-86125892907C}" dt="2023-04-22T11:34:55.501" v="1842" actId="207"/>
          <ac:spMkLst>
            <pc:docMk/>
            <pc:sldMk cId="2441231001" sldId="343"/>
            <ac:spMk id="8" creationId="{D3316CA2-E088-49AF-AD28-FA88AA92B8A0}"/>
          </ac:spMkLst>
        </pc:spChg>
        <pc:graphicFrameChg chg="modGraphic">
          <ac:chgData name="Chiara Gallese - Nobile" userId="27c5acfd-85ae-4295-8acd-2c4340c11b45" providerId="ADAL" clId="{D1B24D58-4EFD-4E20-9DA4-86125892907C}" dt="2023-04-22T11:34:49.911" v="1841" actId="207"/>
          <ac:graphicFrameMkLst>
            <pc:docMk/>
            <pc:sldMk cId="2441231001" sldId="343"/>
            <ac:graphicFrameMk id="7" creationId="{91FE4972-FD57-4192-9938-A37D9164D384}"/>
          </ac:graphicFrameMkLst>
        </pc:graphicFrameChg>
      </pc:sldChg>
      <pc:sldChg chg="addSp delSp modSp">
        <pc:chgData name="Chiara Gallese - Nobile" userId="27c5acfd-85ae-4295-8acd-2c4340c11b45" providerId="ADAL" clId="{D1B24D58-4EFD-4E20-9DA4-86125892907C}" dt="2023-04-22T12:34:56.707" v="2000"/>
        <pc:sldMkLst>
          <pc:docMk/>
          <pc:sldMk cId="1669780046" sldId="344"/>
        </pc:sldMkLst>
        <pc:spChg chg="add del mod">
          <ac:chgData name="Chiara Gallese - Nobile" userId="27c5acfd-85ae-4295-8acd-2c4340c11b45" providerId="ADAL" clId="{D1B24D58-4EFD-4E20-9DA4-86125892907C}" dt="2023-04-22T12:34:56.707" v="2000"/>
          <ac:spMkLst>
            <pc:docMk/>
            <pc:sldMk cId="1669780046" sldId="344"/>
            <ac:spMk id="2" creationId="{51FAA0E6-E098-45E3-83A1-C5005B9F6E75}"/>
          </ac:spMkLst>
        </pc:spChg>
        <pc:spChg chg="mod">
          <ac:chgData name="Chiara Gallese - Nobile" userId="27c5acfd-85ae-4295-8acd-2c4340c11b45" providerId="ADAL" clId="{D1B24D58-4EFD-4E20-9DA4-86125892907C}" dt="2023-04-22T11:33:18.865" v="1832"/>
          <ac:spMkLst>
            <pc:docMk/>
            <pc:sldMk cId="1669780046" sldId="344"/>
            <ac:spMk id="3" creationId="{011C4E9E-4BA1-D210-7456-A9D40AEB5A43}"/>
          </ac:spMkLst>
        </pc:spChg>
      </pc:sldChg>
      <pc:sldChg chg="addSp delSp modSp mod">
        <pc:chgData name="Chiara Gallese - Nobile" userId="27c5acfd-85ae-4295-8acd-2c4340c11b45" providerId="ADAL" clId="{D1B24D58-4EFD-4E20-9DA4-86125892907C}" dt="2023-04-22T14:16:18.465" v="4264" actId="1076"/>
        <pc:sldMkLst>
          <pc:docMk/>
          <pc:sldMk cId="3803962862" sldId="345"/>
        </pc:sldMkLst>
        <pc:spChg chg="add del mod">
          <ac:chgData name="Chiara Gallese - Nobile" userId="27c5acfd-85ae-4295-8acd-2c4340c11b45" providerId="ADAL" clId="{D1B24D58-4EFD-4E20-9DA4-86125892907C}" dt="2023-04-22T12:34:56.707" v="2000"/>
          <ac:spMkLst>
            <pc:docMk/>
            <pc:sldMk cId="3803962862" sldId="345"/>
            <ac:spMk id="2" creationId="{51FAA0E6-E098-45E3-83A1-C5005B9F6E75}"/>
          </ac:spMkLst>
        </pc:spChg>
        <pc:spChg chg="mod">
          <ac:chgData name="Chiara Gallese - Nobile" userId="27c5acfd-85ae-4295-8acd-2c4340c11b45" providerId="ADAL" clId="{D1B24D58-4EFD-4E20-9DA4-86125892907C}" dt="2023-04-22T11:33:18.865" v="1832"/>
          <ac:spMkLst>
            <pc:docMk/>
            <pc:sldMk cId="3803962862" sldId="345"/>
            <ac:spMk id="3" creationId="{77F11F37-DF9D-5F4D-1677-218BE9B09998}"/>
          </ac:spMkLst>
        </pc:spChg>
        <pc:spChg chg="mod">
          <ac:chgData name="Chiara Gallese - Nobile" userId="27c5acfd-85ae-4295-8acd-2c4340c11b45" providerId="ADAL" clId="{D1B24D58-4EFD-4E20-9DA4-86125892907C}" dt="2023-04-22T14:16:18.465" v="4264" actId="1076"/>
          <ac:spMkLst>
            <pc:docMk/>
            <pc:sldMk cId="3803962862" sldId="345"/>
            <ac:spMk id="4" creationId="{7A71A00D-D28B-40EB-89F0-A2CD3C3D79A4}"/>
          </ac:spMkLst>
        </pc:spChg>
      </pc:sldChg>
      <pc:sldChg chg="addSp delSp modSp mod">
        <pc:chgData name="Chiara Gallese - Nobile" userId="27c5acfd-85ae-4295-8acd-2c4340c11b45" providerId="ADAL" clId="{D1B24D58-4EFD-4E20-9DA4-86125892907C}" dt="2023-04-23T09:23:18.366" v="7562" actId="313"/>
        <pc:sldMkLst>
          <pc:docMk/>
          <pc:sldMk cId="3614656352" sldId="346"/>
        </pc:sldMkLst>
        <pc:spChg chg="add del">
          <ac:chgData name="Chiara Gallese - Nobile" userId="27c5acfd-85ae-4295-8acd-2c4340c11b45" providerId="ADAL" clId="{D1B24D58-4EFD-4E20-9DA4-86125892907C}" dt="2023-04-22T12:34:56.707" v="2000"/>
          <ac:spMkLst>
            <pc:docMk/>
            <pc:sldMk cId="3614656352" sldId="346"/>
            <ac:spMk id="6" creationId="{00000000-0000-0000-0000-000000000000}"/>
          </ac:spMkLst>
        </pc:spChg>
        <pc:spChg chg="mod">
          <ac:chgData name="Chiara Gallese - Nobile" userId="27c5acfd-85ae-4295-8acd-2c4340c11b45" providerId="ADAL" clId="{D1B24D58-4EFD-4E20-9DA4-86125892907C}" dt="2023-04-22T14:26:30.050" v="4642" actId="207"/>
          <ac:spMkLst>
            <pc:docMk/>
            <pc:sldMk cId="3614656352" sldId="346"/>
            <ac:spMk id="9" creationId="{00000000-0000-0000-0000-000000000000}"/>
          </ac:spMkLst>
        </pc:spChg>
        <pc:spChg chg="mod">
          <ac:chgData name="Chiara Gallese - Nobile" userId="27c5acfd-85ae-4295-8acd-2c4340c11b45" providerId="ADAL" clId="{D1B24D58-4EFD-4E20-9DA4-86125892907C}" dt="2023-04-23T09:23:18.366" v="7562" actId="313"/>
          <ac:spMkLst>
            <pc:docMk/>
            <pc:sldMk cId="3614656352" sldId="346"/>
            <ac:spMk id="15" creationId="{00000000-0000-0000-0000-000000000000}"/>
          </ac:spMkLst>
        </pc:spChg>
      </pc:sldChg>
      <pc:sldChg chg="addSp delSp modSp mod">
        <pc:chgData name="Chiara Gallese - Nobile" userId="27c5acfd-85ae-4295-8acd-2c4340c11b45" providerId="ADAL" clId="{D1B24D58-4EFD-4E20-9DA4-86125892907C}" dt="2023-04-22T14:26:47.471" v="4646" actId="207"/>
        <pc:sldMkLst>
          <pc:docMk/>
          <pc:sldMk cId="2853707481" sldId="347"/>
        </pc:sldMkLst>
        <pc:spChg chg="add del">
          <ac:chgData name="Chiara Gallese - Nobile" userId="27c5acfd-85ae-4295-8acd-2c4340c11b45" providerId="ADAL" clId="{D1B24D58-4EFD-4E20-9DA4-86125892907C}" dt="2023-04-22T12:34:56.707" v="2000"/>
          <ac:spMkLst>
            <pc:docMk/>
            <pc:sldMk cId="2853707481" sldId="347"/>
            <ac:spMk id="6" creationId="{00000000-0000-0000-0000-000000000000}"/>
          </ac:spMkLst>
        </pc:spChg>
        <pc:spChg chg="mod">
          <ac:chgData name="Chiara Gallese - Nobile" userId="27c5acfd-85ae-4295-8acd-2c4340c11b45" providerId="ADAL" clId="{D1B24D58-4EFD-4E20-9DA4-86125892907C}" dt="2023-04-22T14:26:42.479" v="4645" actId="207"/>
          <ac:spMkLst>
            <pc:docMk/>
            <pc:sldMk cId="2853707481" sldId="347"/>
            <ac:spMk id="9" creationId="{00000000-0000-0000-0000-000000000000}"/>
          </ac:spMkLst>
        </pc:spChg>
        <pc:spChg chg="mod">
          <ac:chgData name="Chiara Gallese - Nobile" userId="27c5acfd-85ae-4295-8acd-2c4340c11b45" providerId="ADAL" clId="{D1B24D58-4EFD-4E20-9DA4-86125892907C}" dt="2023-04-22T14:26:47.471" v="4646" actId="207"/>
          <ac:spMkLst>
            <pc:docMk/>
            <pc:sldMk cId="2853707481" sldId="347"/>
            <ac:spMk id="15" creationId="{00000000-0000-0000-0000-000000000000}"/>
          </ac:spMkLst>
        </pc:spChg>
      </pc:sldChg>
      <pc:sldChg chg="addSp delSp modSp mod">
        <pc:chgData name="Chiara Gallese - Nobile" userId="27c5acfd-85ae-4295-8acd-2c4340c11b45" providerId="ADAL" clId="{D1B24D58-4EFD-4E20-9DA4-86125892907C}" dt="2023-04-22T15:30:54" v="6968" actId="207"/>
        <pc:sldMkLst>
          <pc:docMk/>
          <pc:sldMk cId="1831525056" sldId="348"/>
        </pc:sldMkLst>
        <pc:spChg chg="add del">
          <ac:chgData name="Chiara Gallese - Nobile" userId="27c5acfd-85ae-4295-8acd-2c4340c11b45" providerId="ADAL" clId="{D1B24D58-4EFD-4E20-9DA4-86125892907C}" dt="2023-04-22T12:34:56.707" v="2000"/>
          <ac:spMkLst>
            <pc:docMk/>
            <pc:sldMk cId="1831525056" sldId="348"/>
            <ac:spMk id="6" creationId="{00000000-0000-0000-0000-000000000000}"/>
          </ac:spMkLst>
        </pc:spChg>
        <pc:spChg chg="mod">
          <ac:chgData name="Chiara Gallese - Nobile" userId="27c5acfd-85ae-4295-8acd-2c4340c11b45" providerId="ADAL" clId="{D1B24D58-4EFD-4E20-9DA4-86125892907C}" dt="2023-04-22T14:26:56.935" v="4650" actId="207"/>
          <ac:spMkLst>
            <pc:docMk/>
            <pc:sldMk cId="1831525056" sldId="348"/>
            <ac:spMk id="9" creationId="{00000000-0000-0000-0000-000000000000}"/>
          </ac:spMkLst>
        </pc:spChg>
        <pc:spChg chg="mod">
          <ac:chgData name="Chiara Gallese - Nobile" userId="27c5acfd-85ae-4295-8acd-2c4340c11b45" providerId="ADAL" clId="{D1B24D58-4EFD-4E20-9DA4-86125892907C}" dt="2023-04-22T15:30:54" v="6968" actId="207"/>
          <ac:spMkLst>
            <pc:docMk/>
            <pc:sldMk cId="1831525056" sldId="348"/>
            <ac:spMk id="15" creationId="{00000000-0000-0000-0000-000000000000}"/>
          </ac:spMkLst>
        </pc:spChg>
      </pc:sldChg>
      <pc:sldChg chg="addSp delSp">
        <pc:chgData name="Chiara Gallese - Nobile" userId="27c5acfd-85ae-4295-8acd-2c4340c11b45" providerId="ADAL" clId="{D1B24D58-4EFD-4E20-9DA4-86125892907C}" dt="2023-04-22T12:34:56.707" v="2000"/>
        <pc:sldMkLst>
          <pc:docMk/>
          <pc:sldMk cId="2172916673" sldId="350"/>
        </pc:sldMkLst>
        <pc:spChg chg="add del">
          <ac:chgData name="Chiara Gallese - Nobile" userId="27c5acfd-85ae-4295-8acd-2c4340c11b45" providerId="ADAL" clId="{D1B24D58-4EFD-4E20-9DA4-86125892907C}" dt="2023-04-22T12:34:56.707" v="2000"/>
          <ac:spMkLst>
            <pc:docMk/>
            <pc:sldMk cId="2172916673" sldId="350"/>
            <ac:spMk id="5" creationId="{1ED12ABB-D162-47B9-85A0-C73025695F45}"/>
          </ac:spMkLst>
        </pc:spChg>
      </pc:sldChg>
      <pc:sldChg chg="addSp delSp modSp mod">
        <pc:chgData name="Chiara Gallese - Nobile" userId="27c5acfd-85ae-4295-8acd-2c4340c11b45" providerId="ADAL" clId="{D1B24D58-4EFD-4E20-9DA4-86125892907C}" dt="2023-04-22T12:34:56.707" v="2000"/>
        <pc:sldMkLst>
          <pc:docMk/>
          <pc:sldMk cId="3729290723" sldId="353"/>
        </pc:sldMkLst>
        <pc:spChg chg="mod">
          <ac:chgData name="Chiara Gallese - Nobile" userId="27c5acfd-85ae-4295-8acd-2c4340c11b45" providerId="ADAL" clId="{D1B24D58-4EFD-4E20-9DA4-86125892907C}" dt="2023-04-22T12:30:57.139" v="1933" actId="207"/>
          <ac:spMkLst>
            <pc:docMk/>
            <pc:sldMk cId="3729290723" sldId="353"/>
            <ac:spMk id="2" creationId="{212D4EE9-3ABD-432F-8DE9-1EB4724C39A0}"/>
          </ac:spMkLst>
        </pc:spChg>
        <pc:spChg chg="mod">
          <ac:chgData name="Chiara Gallese - Nobile" userId="27c5acfd-85ae-4295-8acd-2c4340c11b45" providerId="ADAL" clId="{D1B24D58-4EFD-4E20-9DA4-86125892907C}" dt="2023-04-22T12:31:13.783" v="1936" actId="207"/>
          <ac:spMkLst>
            <pc:docMk/>
            <pc:sldMk cId="3729290723" sldId="353"/>
            <ac:spMk id="3" creationId="{11AD1510-771F-4051-9125-EED883F1DE07}"/>
          </ac:spMkLst>
        </pc:spChg>
        <pc:spChg chg="add del">
          <ac:chgData name="Chiara Gallese - Nobile" userId="27c5acfd-85ae-4295-8acd-2c4340c11b45" providerId="ADAL" clId="{D1B24D58-4EFD-4E20-9DA4-86125892907C}" dt="2023-04-22T12:34:56.707" v="2000"/>
          <ac:spMkLst>
            <pc:docMk/>
            <pc:sldMk cId="3729290723" sldId="353"/>
            <ac:spMk id="5" creationId="{32250D41-7A68-4A2D-BCEC-721BD4552B8B}"/>
          </ac:spMkLst>
        </pc:spChg>
      </pc:sldChg>
      <pc:sldChg chg="addSp delSp">
        <pc:chgData name="Chiara Gallese - Nobile" userId="27c5acfd-85ae-4295-8acd-2c4340c11b45" providerId="ADAL" clId="{D1B24D58-4EFD-4E20-9DA4-86125892907C}" dt="2023-04-22T12:34:56.707" v="2000"/>
        <pc:sldMkLst>
          <pc:docMk/>
          <pc:sldMk cId="1572276227" sldId="354"/>
        </pc:sldMkLst>
        <pc:spChg chg="add del">
          <ac:chgData name="Chiara Gallese - Nobile" userId="27c5acfd-85ae-4295-8acd-2c4340c11b45" providerId="ADAL" clId="{D1B24D58-4EFD-4E20-9DA4-86125892907C}" dt="2023-04-22T12:34:56.707" v="2000"/>
          <ac:spMkLst>
            <pc:docMk/>
            <pc:sldMk cId="1572276227" sldId="354"/>
            <ac:spMk id="5" creationId="{1ED12ABB-D162-47B9-85A0-C73025695F45}"/>
          </ac:spMkLst>
        </pc:spChg>
      </pc:sldChg>
      <pc:sldChg chg="addSp delSp">
        <pc:chgData name="Chiara Gallese - Nobile" userId="27c5acfd-85ae-4295-8acd-2c4340c11b45" providerId="ADAL" clId="{D1B24D58-4EFD-4E20-9DA4-86125892907C}" dt="2023-04-22T12:34:56.707" v="2000"/>
        <pc:sldMkLst>
          <pc:docMk/>
          <pc:sldMk cId="3406015870" sldId="355"/>
        </pc:sldMkLst>
        <pc:spChg chg="add del">
          <ac:chgData name="Chiara Gallese - Nobile" userId="27c5acfd-85ae-4295-8acd-2c4340c11b45" providerId="ADAL" clId="{D1B24D58-4EFD-4E20-9DA4-86125892907C}" dt="2023-04-22T12:34:56.707" v="2000"/>
          <ac:spMkLst>
            <pc:docMk/>
            <pc:sldMk cId="3406015870" sldId="355"/>
            <ac:spMk id="5" creationId="{1ED12ABB-D162-47B9-85A0-C73025695F45}"/>
          </ac:spMkLst>
        </pc:spChg>
      </pc:sldChg>
      <pc:sldChg chg="addSp delSp modSp del mod ord">
        <pc:chgData name="Chiara Gallese - Nobile" userId="27c5acfd-85ae-4295-8acd-2c4340c11b45" providerId="ADAL" clId="{D1B24D58-4EFD-4E20-9DA4-86125892907C}" dt="2023-04-25T08:10:25.897" v="10274" actId="47"/>
        <pc:sldMkLst>
          <pc:docMk/>
          <pc:sldMk cId="2707039307" sldId="356"/>
        </pc:sldMkLst>
        <pc:spChg chg="mod">
          <ac:chgData name="Chiara Gallese - Nobile" userId="27c5acfd-85ae-4295-8acd-2c4340c11b45" providerId="ADAL" clId="{D1B24D58-4EFD-4E20-9DA4-86125892907C}" dt="2023-04-22T14:27:17.864" v="4652" actId="207"/>
          <ac:spMkLst>
            <pc:docMk/>
            <pc:sldMk cId="2707039307" sldId="356"/>
            <ac:spMk id="2" creationId="{36D72F04-A1FC-447B-A1DB-7A6B279C313C}"/>
          </ac:spMkLst>
        </pc:spChg>
        <pc:spChg chg="mod">
          <ac:chgData name="Chiara Gallese - Nobile" userId="27c5acfd-85ae-4295-8acd-2c4340c11b45" providerId="ADAL" clId="{D1B24D58-4EFD-4E20-9DA4-86125892907C}" dt="2023-04-22T14:27:22.576" v="4653" actId="207"/>
          <ac:spMkLst>
            <pc:docMk/>
            <pc:sldMk cId="2707039307" sldId="356"/>
            <ac:spMk id="3" creationId="{24B7782C-1B9A-47BE-9FF7-B2EF48E78BEC}"/>
          </ac:spMkLst>
        </pc:spChg>
        <pc:spChg chg="add del">
          <ac:chgData name="Chiara Gallese - Nobile" userId="27c5acfd-85ae-4295-8acd-2c4340c11b45" providerId="ADAL" clId="{D1B24D58-4EFD-4E20-9DA4-86125892907C}" dt="2023-04-22T12:34:56.707" v="2000"/>
          <ac:spMkLst>
            <pc:docMk/>
            <pc:sldMk cId="2707039307" sldId="356"/>
            <ac:spMk id="5" creationId="{BBA99D71-9BEC-48AF-A4FC-9940B25C5C2C}"/>
          </ac:spMkLst>
        </pc:spChg>
      </pc:sldChg>
      <pc:sldChg chg="addSp delSp modSp mod">
        <pc:chgData name="Chiara Gallese - Nobile" userId="27c5acfd-85ae-4295-8acd-2c4340c11b45" providerId="ADAL" clId="{D1B24D58-4EFD-4E20-9DA4-86125892907C}" dt="2023-04-22T14:26:21.123" v="4640" actId="207"/>
        <pc:sldMkLst>
          <pc:docMk/>
          <pc:sldMk cId="4131737535" sldId="357"/>
        </pc:sldMkLst>
        <pc:spChg chg="add del">
          <ac:chgData name="Chiara Gallese - Nobile" userId="27c5acfd-85ae-4295-8acd-2c4340c11b45" providerId="ADAL" clId="{D1B24D58-4EFD-4E20-9DA4-86125892907C}" dt="2023-04-22T12:34:56.707" v="2000"/>
          <ac:spMkLst>
            <pc:docMk/>
            <pc:sldMk cId="4131737535" sldId="357"/>
            <ac:spMk id="6" creationId="{00000000-0000-0000-0000-000000000000}"/>
          </ac:spMkLst>
        </pc:spChg>
        <pc:spChg chg="mod">
          <ac:chgData name="Chiara Gallese - Nobile" userId="27c5acfd-85ae-4295-8acd-2c4340c11b45" providerId="ADAL" clId="{D1B24D58-4EFD-4E20-9DA4-86125892907C}" dt="2023-04-22T14:26:13.411" v="4639" actId="207"/>
          <ac:spMkLst>
            <pc:docMk/>
            <pc:sldMk cId="4131737535" sldId="357"/>
            <ac:spMk id="9" creationId="{00000000-0000-0000-0000-000000000000}"/>
          </ac:spMkLst>
        </pc:spChg>
        <pc:spChg chg="mod">
          <ac:chgData name="Chiara Gallese - Nobile" userId="27c5acfd-85ae-4295-8acd-2c4340c11b45" providerId="ADAL" clId="{D1B24D58-4EFD-4E20-9DA4-86125892907C}" dt="2023-04-22T14:26:21.123" v="4640" actId="207"/>
          <ac:spMkLst>
            <pc:docMk/>
            <pc:sldMk cId="4131737535" sldId="357"/>
            <ac:spMk id="15" creationId="{00000000-0000-0000-0000-000000000000}"/>
          </ac:spMkLst>
        </pc:spChg>
      </pc:sldChg>
      <pc:sldChg chg="addSp delSp modSp setBg">
        <pc:chgData name="Chiara Gallese - Nobile" userId="27c5acfd-85ae-4295-8acd-2c4340c11b45" providerId="ADAL" clId="{D1B24D58-4EFD-4E20-9DA4-86125892907C}" dt="2023-04-22T12:34:56.707" v="2000"/>
        <pc:sldMkLst>
          <pc:docMk/>
          <pc:sldMk cId="706813623" sldId="363"/>
        </pc:sldMkLst>
        <pc:spChg chg="mod">
          <ac:chgData name="Chiara Gallese - Nobile" userId="27c5acfd-85ae-4295-8acd-2c4340c11b45" providerId="ADAL" clId="{D1B24D58-4EFD-4E20-9DA4-86125892907C}" dt="2023-04-22T11:33:18.865" v="1832"/>
          <ac:spMkLst>
            <pc:docMk/>
            <pc:sldMk cId="706813623" sldId="363"/>
            <ac:spMk id="2" creationId="{C326FEE4-DB34-45A7-8E5E-607EDD2A103D}"/>
          </ac:spMkLst>
        </pc:spChg>
        <pc:spChg chg="add del mod">
          <ac:chgData name="Chiara Gallese - Nobile" userId="27c5acfd-85ae-4295-8acd-2c4340c11b45" providerId="ADAL" clId="{D1B24D58-4EFD-4E20-9DA4-86125892907C}" dt="2023-04-22T12:34:56.707" v="2000"/>
          <ac:spMkLst>
            <pc:docMk/>
            <pc:sldMk cId="706813623" sldId="363"/>
            <ac:spMk id="4" creationId="{47E27558-6823-4B49-A551-2AF24EAEF567}"/>
          </ac:spMkLst>
        </pc:spChg>
        <pc:spChg chg="mod">
          <ac:chgData name="Chiara Gallese - Nobile" userId="27c5acfd-85ae-4295-8acd-2c4340c11b45" providerId="ADAL" clId="{D1B24D58-4EFD-4E20-9DA4-86125892907C}" dt="2023-04-22T11:33:18.865" v="1832"/>
          <ac:spMkLst>
            <pc:docMk/>
            <pc:sldMk cId="706813623" sldId="363"/>
            <ac:spMk id="5" creationId="{361DF741-A733-1121-C45B-58B1C99CEC1B}"/>
          </ac:spMkLst>
        </pc:spChg>
      </pc:sldChg>
      <pc:sldChg chg="addSp delSp">
        <pc:chgData name="Chiara Gallese - Nobile" userId="27c5acfd-85ae-4295-8acd-2c4340c11b45" providerId="ADAL" clId="{D1B24D58-4EFD-4E20-9DA4-86125892907C}" dt="2023-04-22T12:34:56.707" v="2000"/>
        <pc:sldMkLst>
          <pc:docMk/>
          <pc:sldMk cId="1145599893" sldId="366"/>
        </pc:sldMkLst>
        <pc:spChg chg="add del">
          <ac:chgData name="Chiara Gallese - Nobile" userId="27c5acfd-85ae-4295-8acd-2c4340c11b45" providerId="ADAL" clId="{D1B24D58-4EFD-4E20-9DA4-86125892907C}" dt="2023-04-22T12:34:56.707" v="2000"/>
          <ac:spMkLst>
            <pc:docMk/>
            <pc:sldMk cId="1145599893" sldId="366"/>
            <ac:spMk id="5" creationId="{6C4D610C-5D3C-457A-B226-20352F7616C4}"/>
          </ac:spMkLst>
        </pc:spChg>
      </pc:sldChg>
      <pc:sldChg chg="addSp delSp modSp mod">
        <pc:chgData name="Chiara Gallese - Nobile" userId="27c5acfd-85ae-4295-8acd-2c4340c11b45" providerId="ADAL" clId="{D1B24D58-4EFD-4E20-9DA4-86125892907C}" dt="2023-04-22T15:34:32.121" v="6992" actId="207"/>
        <pc:sldMkLst>
          <pc:docMk/>
          <pc:sldMk cId="2794359618" sldId="367"/>
        </pc:sldMkLst>
        <pc:spChg chg="mod">
          <ac:chgData name="Chiara Gallese - Nobile" userId="27c5acfd-85ae-4295-8acd-2c4340c11b45" providerId="ADAL" clId="{D1B24D58-4EFD-4E20-9DA4-86125892907C}" dt="2023-04-22T15:34:32.121" v="6992" actId="207"/>
          <ac:spMkLst>
            <pc:docMk/>
            <pc:sldMk cId="2794359618" sldId="367"/>
            <ac:spMk id="2" creationId="{29D3A457-8B72-4E12-BB15-AF2D2D8D70FF}"/>
          </ac:spMkLst>
        </pc:spChg>
        <pc:spChg chg="mod">
          <ac:chgData name="Chiara Gallese - Nobile" userId="27c5acfd-85ae-4295-8acd-2c4340c11b45" providerId="ADAL" clId="{D1B24D58-4EFD-4E20-9DA4-86125892907C}" dt="2023-04-22T12:30:05.924" v="1928" actId="207"/>
          <ac:spMkLst>
            <pc:docMk/>
            <pc:sldMk cId="2794359618" sldId="367"/>
            <ac:spMk id="3" creationId="{15C5EC2B-BCC2-4C6B-A210-B29798D90532}"/>
          </ac:spMkLst>
        </pc:spChg>
        <pc:spChg chg="add del">
          <ac:chgData name="Chiara Gallese - Nobile" userId="27c5acfd-85ae-4295-8acd-2c4340c11b45" providerId="ADAL" clId="{D1B24D58-4EFD-4E20-9DA4-86125892907C}" dt="2023-04-22T12:34:56.707" v="2000"/>
          <ac:spMkLst>
            <pc:docMk/>
            <pc:sldMk cId="2794359618" sldId="367"/>
            <ac:spMk id="5" creationId="{6571BC65-A9C1-4171-973E-06497914D936}"/>
          </ac:spMkLst>
        </pc:spChg>
      </pc:sldChg>
      <pc:sldChg chg="addSp delSp modSp mod">
        <pc:chgData name="Chiara Gallese - Nobile" userId="27c5acfd-85ae-4295-8acd-2c4340c11b45" providerId="ADAL" clId="{D1B24D58-4EFD-4E20-9DA4-86125892907C}" dt="2023-04-22T15:34:38.869" v="6993" actId="207"/>
        <pc:sldMkLst>
          <pc:docMk/>
          <pc:sldMk cId="4234865731" sldId="368"/>
        </pc:sldMkLst>
        <pc:spChg chg="mod">
          <ac:chgData name="Chiara Gallese - Nobile" userId="27c5acfd-85ae-4295-8acd-2c4340c11b45" providerId="ADAL" clId="{D1B24D58-4EFD-4E20-9DA4-86125892907C}" dt="2023-04-22T15:34:38.869" v="6993" actId="207"/>
          <ac:spMkLst>
            <pc:docMk/>
            <pc:sldMk cId="4234865731" sldId="368"/>
            <ac:spMk id="2" creationId="{29D3A457-8B72-4E12-BB15-AF2D2D8D70FF}"/>
          </ac:spMkLst>
        </pc:spChg>
        <pc:spChg chg="mod">
          <ac:chgData name="Chiara Gallese - Nobile" userId="27c5acfd-85ae-4295-8acd-2c4340c11b45" providerId="ADAL" clId="{D1B24D58-4EFD-4E20-9DA4-86125892907C}" dt="2023-04-22T12:29:44.471" v="1924" actId="207"/>
          <ac:spMkLst>
            <pc:docMk/>
            <pc:sldMk cId="4234865731" sldId="368"/>
            <ac:spMk id="3" creationId="{15C5EC2B-BCC2-4C6B-A210-B29798D90532}"/>
          </ac:spMkLst>
        </pc:spChg>
        <pc:spChg chg="add del">
          <ac:chgData name="Chiara Gallese - Nobile" userId="27c5acfd-85ae-4295-8acd-2c4340c11b45" providerId="ADAL" clId="{D1B24D58-4EFD-4E20-9DA4-86125892907C}" dt="2023-04-22T12:34:56.707" v="2000"/>
          <ac:spMkLst>
            <pc:docMk/>
            <pc:sldMk cId="4234865731" sldId="368"/>
            <ac:spMk id="5" creationId="{6571BC65-A9C1-4171-973E-06497914D936}"/>
          </ac:spMkLst>
        </pc:spChg>
      </pc:sldChg>
      <pc:sldChg chg="addSp delSp modSp mod">
        <pc:chgData name="Chiara Gallese - Nobile" userId="27c5acfd-85ae-4295-8acd-2c4340c11b45" providerId="ADAL" clId="{D1B24D58-4EFD-4E20-9DA4-86125892907C}" dt="2023-04-22T12:34:56.707" v="2000"/>
        <pc:sldMkLst>
          <pc:docMk/>
          <pc:sldMk cId="1372061635" sldId="369"/>
        </pc:sldMkLst>
        <pc:spChg chg="mod">
          <ac:chgData name="Chiara Gallese - Nobile" userId="27c5acfd-85ae-4295-8acd-2c4340c11b45" providerId="ADAL" clId="{D1B24D58-4EFD-4E20-9DA4-86125892907C}" dt="2023-04-22T12:28:38.284" v="1913" actId="207"/>
          <ac:spMkLst>
            <pc:docMk/>
            <pc:sldMk cId="1372061635" sldId="369"/>
            <ac:spMk id="2" creationId="{29D3A457-8B72-4E12-BB15-AF2D2D8D70FF}"/>
          </ac:spMkLst>
        </pc:spChg>
        <pc:spChg chg="add del">
          <ac:chgData name="Chiara Gallese - Nobile" userId="27c5acfd-85ae-4295-8acd-2c4340c11b45" providerId="ADAL" clId="{D1B24D58-4EFD-4E20-9DA4-86125892907C}" dt="2023-04-22T12:34:56.707" v="2000"/>
          <ac:spMkLst>
            <pc:docMk/>
            <pc:sldMk cId="1372061635" sldId="369"/>
            <ac:spMk id="5" creationId="{6571BC65-A9C1-4171-973E-06497914D936}"/>
          </ac:spMkLst>
        </pc:spChg>
        <pc:spChg chg="mod">
          <ac:chgData name="Chiara Gallese - Nobile" userId="27c5acfd-85ae-4295-8acd-2c4340c11b45" providerId="ADAL" clId="{D1B24D58-4EFD-4E20-9DA4-86125892907C}" dt="2023-04-22T12:28:47.528" v="1914" actId="207"/>
          <ac:spMkLst>
            <pc:docMk/>
            <pc:sldMk cId="1372061635" sldId="369"/>
            <ac:spMk id="8" creationId="{A82F63D1-3C78-2808-E103-364F8273A865}"/>
          </ac:spMkLst>
        </pc:spChg>
        <pc:spChg chg="mod">
          <ac:chgData name="Chiara Gallese - Nobile" userId="27c5acfd-85ae-4295-8acd-2c4340c11b45" providerId="ADAL" clId="{D1B24D58-4EFD-4E20-9DA4-86125892907C}" dt="2023-04-22T12:29:07.723" v="1918" actId="207"/>
          <ac:spMkLst>
            <pc:docMk/>
            <pc:sldMk cId="1372061635" sldId="369"/>
            <ac:spMk id="9" creationId="{1961DC20-4FC2-E201-C5BC-792F7B0E2846}"/>
          </ac:spMkLst>
        </pc:spChg>
      </pc:sldChg>
      <pc:sldChg chg="addSp delSp modSp mod">
        <pc:chgData name="Chiara Gallese - Nobile" userId="27c5acfd-85ae-4295-8acd-2c4340c11b45" providerId="ADAL" clId="{D1B24D58-4EFD-4E20-9DA4-86125892907C}" dt="2023-04-22T15:34:47.242" v="6994" actId="207"/>
        <pc:sldMkLst>
          <pc:docMk/>
          <pc:sldMk cId="545893312" sldId="370"/>
        </pc:sldMkLst>
        <pc:spChg chg="mod">
          <ac:chgData name="Chiara Gallese - Nobile" userId="27c5acfd-85ae-4295-8acd-2c4340c11b45" providerId="ADAL" clId="{D1B24D58-4EFD-4E20-9DA4-86125892907C}" dt="2023-04-22T15:34:47.242" v="6994" actId="207"/>
          <ac:spMkLst>
            <pc:docMk/>
            <pc:sldMk cId="545893312" sldId="370"/>
            <ac:spMk id="2" creationId="{29D3A457-8B72-4E12-BB15-AF2D2D8D70FF}"/>
          </ac:spMkLst>
        </pc:spChg>
        <pc:spChg chg="mod">
          <ac:chgData name="Chiara Gallese - Nobile" userId="27c5acfd-85ae-4295-8acd-2c4340c11b45" providerId="ADAL" clId="{D1B24D58-4EFD-4E20-9DA4-86125892907C}" dt="2023-04-22T12:29:35.210" v="1922" actId="207"/>
          <ac:spMkLst>
            <pc:docMk/>
            <pc:sldMk cId="545893312" sldId="370"/>
            <ac:spMk id="3" creationId="{15C5EC2B-BCC2-4C6B-A210-B29798D90532}"/>
          </ac:spMkLst>
        </pc:spChg>
        <pc:spChg chg="add del">
          <ac:chgData name="Chiara Gallese - Nobile" userId="27c5acfd-85ae-4295-8acd-2c4340c11b45" providerId="ADAL" clId="{D1B24D58-4EFD-4E20-9DA4-86125892907C}" dt="2023-04-22T12:34:56.707" v="2000"/>
          <ac:spMkLst>
            <pc:docMk/>
            <pc:sldMk cId="545893312" sldId="370"/>
            <ac:spMk id="5" creationId="{6571BC65-A9C1-4171-973E-06497914D936}"/>
          </ac:spMkLst>
        </pc:spChg>
      </pc:sldChg>
      <pc:sldChg chg="addSp delSp">
        <pc:chgData name="Chiara Gallese - Nobile" userId="27c5acfd-85ae-4295-8acd-2c4340c11b45" providerId="ADAL" clId="{D1B24D58-4EFD-4E20-9DA4-86125892907C}" dt="2023-04-22T12:34:56.707" v="2000"/>
        <pc:sldMkLst>
          <pc:docMk/>
          <pc:sldMk cId="200796641" sldId="371"/>
        </pc:sldMkLst>
        <pc:spChg chg="add del">
          <ac:chgData name="Chiara Gallese - Nobile" userId="27c5acfd-85ae-4295-8acd-2c4340c11b45" providerId="ADAL" clId="{D1B24D58-4EFD-4E20-9DA4-86125892907C}" dt="2023-04-22T12:34:56.707" v="2000"/>
          <ac:spMkLst>
            <pc:docMk/>
            <pc:sldMk cId="200796641" sldId="371"/>
            <ac:spMk id="5" creationId="{6C4D610C-5D3C-457A-B226-20352F7616C4}"/>
          </ac:spMkLst>
        </pc:spChg>
      </pc:sldChg>
      <pc:sldChg chg="addSp delSp setBg">
        <pc:chgData name="Chiara Gallese - Nobile" userId="27c5acfd-85ae-4295-8acd-2c4340c11b45" providerId="ADAL" clId="{D1B24D58-4EFD-4E20-9DA4-86125892907C}" dt="2023-04-22T12:34:56.707" v="2000"/>
        <pc:sldMkLst>
          <pc:docMk/>
          <pc:sldMk cId="3346695162" sldId="372"/>
        </pc:sldMkLst>
        <pc:spChg chg="add del">
          <ac:chgData name="Chiara Gallese - Nobile" userId="27c5acfd-85ae-4295-8acd-2c4340c11b45" providerId="ADAL" clId="{D1B24D58-4EFD-4E20-9DA4-86125892907C}" dt="2023-04-22T12:34:56.707" v="2000"/>
          <ac:spMkLst>
            <pc:docMk/>
            <pc:sldMk cId="3346695162" sldId="372"/>
            <ac:spMk id="5" creationId="{6C4D610C-5D3C-457A-B226-20352F7616C4}"/>
          </ac:spMkLst>
        </pc:spChg>
      </pc:sldChg>
      <pc:sldChg chg="addSp delSp modSp mod">
        <pc:chgData name="Chiara Gallese - Nobile" userId="27c5acfd-85ae-4295-8acd-2c4340c11b45" providerId="ADAL" clId="{D1B24D58-4EFD-4E20-9DA4-86125892907C}" dt="2023-04-22T15:35:12.188" v="7015" actId="20577"/>
        <pc:sldMkLst>
          <pc:docMk/>
          <pc:sldMk cId="2011167437" sldId="373"/>
        </pc:sldMkLst>
        <pc:spChg chg="mod">
          <ac:chgData name="Chiara Gallese - Nobile" userId="27c5acfd-85ae-4295-8acd-2c4340c11b45" providerId="ADAL" clId="{D1B24D58-4EFD-4E20-9DA4-86125892907C}" dt="2023-04-22T15:35:12.188" v="7015" actId="20577"/>
          <ac:spMkLst>
            <pc:docMk/>
            <pc:sldMk cId="2011167437" sldId="373"/>
            <ac:spMk id="2" creationId="{00000000-0000-0000-0000-000000000000}"/>
          </ac:spMkLst>
        </pc:spChg>
        <pc:spChg chg="mod">
          <ac:chgData name="Chiara Gallese - Nobile" userId="27c5acfd-85ae-4295-8acd-2c4340c11b45" providerId="ADAL" clId="{D1B24D58-4EFD-4E20-9DA4-86125892907C}" dt="2023-04-22T12:28:30.371" v="1912" actId="207"/>
          <ac:spMkLst>
            <pc:docMk/>
            <pc:sldMk cId="2011167437" sldId="373"/>
            <ac:spMk id="3" creationId="{00000000-0000-0000-0000-000000000000}"/>
          </ac:spMkLst>
        </pc:spChg>
        <pc:spChg chg="add del">
          <ac:chgData name="Chiara Gallese - Nobile" userId="27c5acfd-85ae-4295-8acd-2c4340c11b45" providerId="ADAL" clId="{D1B24D58-4EFD-4E20-9DA4-86125892907C}" dt="2023-04-22T12:34:56.707" v="2000"/>
          <ac:spMkLst>
            <pc:docMk/>
            <pc:sldMk cId="2011167437" sldId="373"/>
            <ac:spMk id="5" creationId="{00000000-0000-0000-0000-000000000000}"/>
          </ac:spMkLst>
        </pc:spChg>
      </pc:sldChg>
      <pc:sldChg chg="addSp delSp modSp mod">
        <pc:chgData name="Chiara Gallese - Nobile" userId="27c5acfd-85ae-4295-8acd-2c4340c11b45" providerId="ADAL" clId="{D1B24D58-4EFD-4E20-9DA4-86125892907C}" dt="2023-04-22T12:34:56.707" v="2000"/>
        <pc:sldMkLst>
          <pc:docMk/>
          <pc:sldMk cId="4169236917" sldId="374"/>
        </pc:sldMkLst>
        <pc:spChg chg="mod">
          <ac:chgData name="Chiara Gallese - Nobile" userId="27c5acfd-85ae-4295-8acd-2c4340c11b45" providerId="ADAL" clId="{D1B24D58-4EFD-4E20-9DA4-86125892907C}" dt="2023-04-22T12:27:04.359" v="1899" actId="207"/>
          <ac:spMkLst>
            <pc:docMk/>
            <pc:sldMk cId="4169236917" sldId="374"/>
            <ac:spMk id="2" creationId="{3D2D6A7E-E04A-4195-99C9-92B303E9E582}"/>
          </ac:spMkLst>
        </pc:spChg>
        <pc:spChg chg="add del">
          <ac:chgData name="Chiara Gallese - Nobile" userId="27c5acfd-85ae-4295-8acd-2c4340c11b45" providerId="ADAL" clId="{D1B24D58-4EFD-4E20-9DA4-86125892907C}" dt="2023-04-22T12:34:56.707" v="2000"/>
          <ac:spMkLst>
            <pc:docMk/>
            <pc:sldMk cId="4169236917" sldId="374"/>
            <ac:spMk id="5" creationId="{941A971F-72FB-4A48-ABF5-CFC66592C93F}"/>
          </ac:spMkLst>
        </pc:spChg>
        <pc:spChg chg="mod">
          <ac:chgData name="Chiara Gallese - Nobile" userId="27c5acfd-85ae-4295-8acd-2c4340c11b45" providerId="ADAL" clId="{D1B24D58-4EFD-4E20-9DA4-86125892907C}" dt="2023-04-22T12:28:15.284" v="1910" actId="208"/>
          <ac:spMkLst>
            <pc:docMk/>
            <pc:sldMk cId="4169236917" sldId="374"/>
            <ac:spMk id="7" creationId="{5281A54D-A062-4597-AD89-56989313BCDA}"/>
          </ac:spMkLst>
        </pc:spChg>
        <pc:spChg chg="mod">
          <ac:chgData name="Chiara Gallese - Nobile" userId="27c5acfd-85ae-4295-8acd-2c4340c11b45" providerId="ADAL" clId="{D1B24D58-4EFD-4E20-9DA4-86125892907C}" dt="2023-04-22T12:28:10.969" v="1909" actId="208"/>
          <ac:spMkLst>
            <pc:docMk/>
            <pc:sldMk cId="4169236917" sldId="374"/>
            <ac:spMk id="13" creationId="{11D424DB-0BAC-4260-A471-9EEF8FB6A95E}"/>
          </ac:spMkLst>
        </pc:spChg>
        <pc:graphicFrameChg chg="mod modGraphic">
          <ac:chgData name="Chiara Gallese - Nobile" userId="27c5acfd-85ae-4295-8acd-2c4340c11b45" providerId="ADAL" clId="{D1B24D58-4EFD-4E20-9DA4-86125892907C}" dt="2023-04-22T12:27:52.371" v="1906" actId="207"/>
          <ac:graphicFrameMkLst>
            <pc:docMk/>
            <pc:sldMk cId="4169236917" sldId="374"/>
            <ac:graphicFrameMk id="6" creationId="{780216DE-1F7E-4FB5-A510-D1FA601A3C8C}"/>
          </ac:graphicFrameMkLst>
        </pc:graphicFrameChg>
      </pc:sldChg>
      <pc:sldChg chg="addSp delSp modSp mod">
        <pc:chgData name="Chiara Gallese - Nobile" userId="27c5acfd-85ae-4295-8acd-2c4340c11b45" providerId="ADAL" clId="{D1B24D58-4EFD-4E20-9DA4-86125892907C}" dt="2023-04-22T15:46:26.871" v="7069" actId="14100"/>
        <pc:sldMkLst>
          <pc:docMk/>
          <pc:sldMk cId="930613747" sldId="379"/>
        </pc:sldMkLst>
        <pc:spChg chg="mod">
          <ac:chgData name="Chiara Gallese - Nobile" userId="27c5acfd-85ae-4295-8acd-2c4340c11b45" providerId="ADAL" clId="{D1B24D58-4EFD-4E20-9DA4-86125892907C}" dt="2023-04-22T12:26:58.449" v="1898" actId="122"/>
          <ac:spMkLst>
            <pc:docMk/>
            <pc:sldMk cId="930613747" sldId="379"/>
            <ac:spMk id="2" creationId="{73A05473-0679-4EDD-98B7-3AA2AB38ECF6}"/>
          </ac:spMkLst>
        </pc:spChg>
        <pc:spChg chg="add del">
          <ac:chgData name="Chiara Gallese - Nobile" userId="27c5acfd-85ae-4295-8acd-2c4340c11b45" providerId="ADAL" clId="{D1B24D58-4EFD-4E20-9DA4-86125892907C}" dt="2023-04-22T12:34:56.707" v="2000"/>
          <ac:spMkLst>
            <pc:docMk/>
            <pc:sldMk cId="930613747" sldId="379"/>
            <ac:spMk id="5" creationId="{34520454-3ED9-47B2-8539-3C593C7ED4A0}"/>
          </ac:spMkLst>
        </pc:spChg>
        <pc:spChg chg="add del mod">
          <ac:chgData name="Chiara Gallese - Nobile" userId="27c5acfd-85ae-4295-8acd-2c4340c11b45" providerId="ADAL" clId="{D1B24D58-4EFD-4E20-9DA4-86125892907C}" dt="2023-04-22T15:41:53.151" v="7023" actId="478"/>
          <ac:spMkLst>
            <pc:docMk/>
            <pc:sldMk cId="930613747" sldId="379"/>
            <ac:spMk id="6" creationId="{B5F5893C-AA14-A183-99CF-8735B0DC8D06}"/>
          </ac:spMkLst>
        </pc:spChg>
        <pc:spChg chg="mod">
          <ac:chgData name="Chiara Gallese - Nobile" userId="27c5acfd-85ae-4295-8acd-2c4340c11b45" providerId="ADAL" clId="{D1B24D58-4EFD-4E20-9DA4-86125892907C}" dt="2023-04-22T12:26:44.851" v="1895" actId="207"/>
          <ac:spMkLst>
            <pc:docMk/>
            <pc:sldMk cId="930613747" sldId="379"/>
            <ac:spMk id="9" creationId="{3F3F267B-7717-485D-86F0-64EFDE62EBED}"/>
          </ac:spMkLst>
        </pc:spChg>
        <pc:spChg chg="mod">
          <ac:chgData name="Chiara Gallese - Nobile" userId="27c5acfd-85ae-4295-8acd-2c4340c11b45" providerId="ADAL" clId="{D1B24D58-4EFD-4E20-9DA4-86125892907C}" dt="2023-04-22T12:26:49.310" v="1896" actId="207"/>
          <ac:spMkLst>
            <pc:docMk/>
            <pc:sldMk cId="930613747" sldId="379"/>
            <ac:spMk id="10" creationId="{66AB00DB-1C6A-4DBE-B656-789A001A890E}"/>
          </ac:spMkLst>
        </pc:spChg>
        <pc:spChg chg="mod">
          <ac:chgData name="Chiara Gallese - Nobile" userId="27c5acfd-85ae-4295-8acd-2c4340c11b45" providerId="ADAL" clId="{D1B24D58-4EFD-4E20-9DA4-86125892907C}" dt="2023-04-22T12:26:40.358" v="1894" actId="207"/>
          <ac:spMkLst>
            <pc:docMk/>
            <pc:sldMk cId="930613747" sldId="379"/>
            <ac:spMk id="11" creationId="{72484938-5525-45EA-810B-B623AE9C8ADF}"/>
          </ac:spMkLst>
        </pc:spChg>
        <pc:spChg chg="add del mod">
          <ac:chgData name="Chiara Gallese - Nobile" userId="27c5acfd-85ae-4295-8acd-2c4340c11b45" providerId="ADAL" clId="{D1B24D58-4EFD-4E20-9DA4-86125892907C}" dt="2023-04-22T15:43:35.104" v="7039" actId="478"/>
          <ac:spMkLst>
            <pc:docMk/>
            <pc:sldMk cId="930613747" sldId="379"/>
            <ac:spMk id="18" creationId="{DD4DF943-6458-44F5-C59E-4FAE85E6455D}"/>
          </ac:spMkLst>
        </pc:spChg>
        <pc:spChg chg="add del mod">
          <ac:chgData name="Chiara Gallese - Nobile" userId="27c5acfd-85ae-4295-8acd-2c4340c11b45" providerId="ADAL" clId="{D1B24D58-4EFD-4E20-9DA4-86125892907C}" dt="2023-04-22T15:43:35.104" v="7041"/>
          <ac:spMkLst>
            <pc:docMk/>
            <pc:sldMk cId="930613747" sldId="379"/>
            <ac:spMk id="19" creationId="{74B4A6DA-ADC7-6E5F-6207-EDA384175463}"/>
          </ac:spMkLst>
        </pc:spChg>
        <pc:spChg chg="add del mod">
          <ac:chgData name="Chiara Gallese - Nobile" userId="27c5acfd-85ae-4295-8acd-2c4340c11b45" providerId="ADAL" clId="{D1B24D58-4EFD-4E20-9DA4-86125892907C}" dt="2023-04-22T15:45:24.690" v="7055"/>
          <ac:spMkLst>
            <pc:docMk/>
            <pc:sldMk cId="930613747" sldId="379"/>
            <ac:spMk id="20" creationId="{75FE9ECE-5692-FCF2-9BDB-71B90A159C2E}"/>
          </ac:spMkLst>
        </pc:spChg>
        <pc:spChg chg="add mod">
          <ac:chgData name="Chiara Gallese - Nobile" userId="27c5acfd-85ae-4295-8acd-2c4340c11b45" providerId="ADAL" clId="{D1B24D58-4EFD-4E20-9DA4-86125892907C}" dt="2023-04-22T15:46:26.871" v="7069" actId="14100"/>
          <ac:spMkLst>
            <pc:docMk/>
            <pc:sldMk cId="930613747" sldId="379"/>
            <ac:spMk id="21" creationId="{DE1F6DB3-0CE0-F6E5-E8F8-2BBD9B2AB810}"/>
          </ac:spMkLst>
        </pc:spChg>
        <pc:spChg chg="add mod">
          <ac:chgData name="Chiara Gallese - Nobile" userId="27c5acfd-85ae-4295-8acd-2c4340c11b45" providerId="ADAL" clId="{D1B24D58-4EFD-4E20-9DA4-86125892907C}" dt="2023-04-22T15:45:32.649" v="7056" actId="1076"/>
          <ac:spMkLst>
            <pc:docMk/>
            <pc:sldMk cId="930613747" sldId="379"/>
            <ac:spMk id="22" creationId="{2A2A54D7-388B-D324-2E84-85F703BB6DDE}"/>
          </ac:spMkLst>
        </pc:spChg>
        <pc:picChg chg="mod">
          <ac:chgData name="Chiara Gallese - Nobile" userId="27c5acfd-85ae-4295-8acd-2c4340c11b45" providerId="ADAL" clId="{D1B24D58-4EFD-4E20-9DA4-86125892907C}" dt="2023-04-22T15:44:47.628" v="7046" actId="1076"/>
          <ac:picMkLst>
            <pc:docMk/>
            <pc:sldMk cId="930613747" sldId="379"/>
            <ac:picMk id="7" creationId="{48594BB1-85D7-43B0-9C47-5A014246C485}"/>
          </ac:picMkLst>
        </pc:picChg>
        <pc:picChg chg="add mod">
          <ac:chgData name="Chiara Gallese - Nobile" userId="27c5acfd-85ae-4295-8acd-2c4340c11b45" providerId="ADAL" clId="{D1B24D58-4EFD-4E20-9DA4-86125892907C}" dt="2023-04-22T15:42:30.998" v="7031" actId="1076"/>
          <ac:picMkLst>
            <pc:docMk/>
            <pc:sldMk cId="930613747" sldId="379"/>
            <ac:picMk id="15" creationId="{30AFF209-1A99-5E5E-F498-E6A9D9E0D0F6}"/>
          </ac:picMkLst>
        </pc:picChg>
        <pc:picChg chg="add mod">
          <ac:chgData name="Chiara Gallese - Nobile" userId="27c5acfd-85ae-4295-8acd-2c4340c11b45" providerId="ADAL" clId="{D1B24D58-4EFD-4E20-9DA4-86125892907C}" dt="2023-04-22T15:42:37.533" v="7032"/>
          <ac:picMkLst>
            <pc:docMk/>
            <pc:sldMk cId="930613747" sldId="379"/>
            <ac:picMk id="16" creationId="{089AC52C-0703-C37B-9D35-C9A29CDE53E0}"/>
          </ac:picMkLst>
        </pc:picChg>
        <pc:picChg chg="add mod">
          <ac:chgData name="Chiara Gallese - Nobile" userId="27c5acfd-85ae-4295-8acd-2c4340c11b45" providerId="ADAL" clId="{D1B24D58-4EFD-4E20-9DA4-86125892907C}" dt="2023-04-22T15:42:44.279" v="7034" actId="1076"/>
          <ac:picMkLst>
            <pc:docMk/>
            <pc:sldMk cId="930613747" sldId="379"/>
            <ac:picMk id="17" creationId="{90166136-1B65-20E5-1E32-5EA7366838D9}"/>
          </ac:picMkLst>
        </pc:picChg>
      </pc:sldChg>
      <pc:sldChg chg="addSp delSp modSp mod">
        <pc:chgData name="Chiara Gallese - Nobile" userId="27c5acfd-85ae-4295-8acd-2c4340c11b45" providerId="ADAL" clId="{D1B24D58-4EFD-4E20-9DA4-86125892907C}" dt="2023-04-22T12:34:56.707" v="2000"/>
        <pc:sldMkLst>
          <pc:docMk/>
          <pc:sldMk cId="3549637540" sldId="380"/>
        </pc:sldMkLst>
        <pc:spChg chg="mod">
          <ac:chgData name="Chiara Gallese - Nobile" userId="27c5acfd-85ae-4295-8acd-2c4340c11b45" providerId="ADAL" clId="{D1B24D58-4EFD-4E20-9DA4-86125892907C}" dt="2023-04-22T12:26:25.505" v="1892" actId="207"/>
          <ac:spMkLst>
            <pc:docMk/>
            <pc:sldMk cId="3549637540" sldId="380"/>
            <ac:spMk id="2" creationId="{5E8AC309-0D07-48E0-8693-DA6C030CAE96}"/>
          </ac:spMkLst>
        </pc:spChg>
        <pc:spChg chg="mod">
          <ac:chgData name="Chiara Gallese - Nobile" userId="27c5acfd-85ae-4295-8acd-2c4340c11b45" providerId="ADAL" clId="{D1B24D58-4EFD-4E20-9DA4-86125892907C}" dt="2023-04-22T12:26:31.800" v="1893" actId="207"/>
          <ac:spMkLst>
            <pc:docMk/>
            <pc:sldMk cId="3549637540" sldId="380"/>
            <ac:spMk id="3" creationId="{F953C353-90F2-4239-A80C-370D97099249}"/>
          </ac:spMkLst>
        </pc:spChg>
        <pc:spChg chg="add del">
          <ac:chgData name="Chiara Gallese - Nobile" userId="27c5acfd-85ae-4295-8acd-2c4340c11b45" providerId="ADAL" clId="{D1B24D58-4EFD-4E20-9DA4-86125892907C}" dt="2023-04-22T12:34:56.707" v="2000"/>
          <ac:spMkLst>
            <pc:docMk/>
            <pc:sldMk cId="3549637540" sldId="380"/>
            <ac:spMk id="5" creationId="{210167D6-E9A2-46EB-8CCE-6998069DE6C4}"/>
          </ac:spMkLst>
        </pc:spChg>
      </pc:sldChg>
      <pc:sldChg chg="addSp delSp">
        <pc:chgData name="Chiara Gallese - Nobile" userId="27c5acfd-85ae-4295-8acd-2c4340c11b45" providerId="ADAL" clId="{D1B24D58-4EFD-4E20-9DA4-86125892907C}" dt="2023-04-22T12:34:56.707" v="2000"/>
        <pc:sldMkLst>
          <pc:docMk/>
          <pc:sldMk cId="1705762305" sldId="381"/>
        </pc:sldMkLst>
        <pc:spChg chg="add del">
          <ac:chgData name="Chiara Gallese - Nobile" userId="27c5acfd-85ae-4295-8acd-2c4340c11b45" providerId="ADAL" clId="{D1B24D58-4EFD-4E20-9DA4-86125892907C}" dt="2023-04-22T12:34:56.707" v="2000"/>
          <ac:spMkLst>
            <pc:docMk/>
            <pc:sldMk cId="1705762305" sldId="381"/>
            <ac:spMk id="5" creationId="{210167D6-E9A2-46EB-8CCE-6998069DE6C4}"/>
          </ac:spMkLst>
        </pc:spChg>
      </pc:sldChg>
      <pc:sldChg chg="addSp delSp modSp mod">
        <pc:chgData name="Chiara Gallese - Nobile" userId="27c5acfd-85ae-4295-8acd-2c4340c11b45" providerId="ADAL" clId="{D1B24D58-4EFD-4E20-9DA4-86125892907C}" dt="2023-04-22T12:34:56.707" v="2000"/>
        <pc:sldMkLst>
          <pc:docMk/>
          <pc:sldMk cId="3985308315" sldId="382"/>
        </pc:sldMkLst>
        <pc:spChg chg="mod">
          <ac:chgData name="Chiara Gallese - Nobile" userId="27c5acfd-85ae-4295-8acd-2c4340c11b45" providerId="ADAL" clId="{D1B24D58-4EFD-4E20-9DA4-86125892907C}" dt="2023-04-22T12:25:40.086" v="1886" actId="207"/>
          <ac:spMkLst>
            <pc:docMk/>
            <pc:sldMk cId="3985308315" sldId="382"/>
            <ac:spMk id="2" creationId="{FD4678F7-90CF-4226-B832-E1994B3FB0B6}"/>
          </ac:spMkLst>
        </pc:spChg>
        <pc:spChg chg="add del">
          <ac:chgData name="Chiara Gallese - Nobile" userId="27c5acfd-85ae-4295-8acd-2c4340c11b45" providerId="ADAL" clId="{D1B24D58-4EFD-4E20-9DA4-86125892907C}" dt="2023-04-22T12:34:56.707" v="2000"/>
          <ac:spMkLst>
            <pc:docMk/>
            <pc:sldMk cId="3985308315" sldId="382"/>
            <ac:spMk id="5" creationId="{1CC481A2-38B3-4EDD-96B2-4791224B9C09}"/>
          </ac:spMkLst>
        </pc:spChg>
        <pc:spChg chg="mod">
          <ac:chgData name="Chiara Gallese - Nobile" userId="27c5acfd-85ae-4295-8acd-2c4340c11b45" providerId="ADAL" clId="{D1B24D58-4EFD-4E20-9DA4-86125892907C}" dt="2023-04-22T12:26:08.179" v="1889" actId="207"/>
          <ac:spMkLst>
            <pc:docMk/>
            <pc:sldMk cId="3985308315" sldId="382"/>
            <ac:spMk id="14" creationId="{E698FAED-B403-40D5-A7E1-FFFC14B72C9D}"/>
          </ac:spMkLst>
        </pc:spChg>
        <pc:spChg chg="mod">
          <ac:chgData name="Chiara Gallese - Nobile" userId="27c5acfd-85ae-4295-8acd-2c4340c11b45" providerId="ADAL" clId="{D1B24D58-4EFD-4E20-9DA4-86125892907C}" dt="2023-04-22T12:26:15.727" v="1891" actId="207"/>
          <ac:spMkLst>
            <pc:docMk/>
            <pc:sldMk cId="3985308315" sldId="382"/>
            <ac:spMk id="15" creationId="{2E396503-5CDE-471A-8ABA-61A090F53B9A}"/>
          </ac:spMkLst>
        </pc:spChg>
        <pc:spChg chg="mod">
          <ac:chgData name="Chiara Gallese - Nobile" userId="27c5acfd-85ae-4295-8acd-2c4340c11b45" providerId="ADAL" clId="{D1B24D58-4EFD-4E20-9DA4-86125892907C}" dt="2023-04-22T12:26:11.631" v="1890" actId="207"/>
          <ac:spMkLst>
            <pc:docMk/>
            <pc:sldMk cId="3985308315" sldId="382"/>
            <ac:spMk id="17" creationId="{71488340-7E5A-464C-B9DC-D590E88E8213}"/>
          </ac:spMkLst>
        </pc:spChg>
        <pc:spChg chg="mod">
          <ac:chgData name="Chiara Gallese - Nobile" userId="27c5acfd-85ae-4295-8acd-2c4340c11b45" providerId="ADAL" clId="{D1B24D58-4EFD-4E20-9DA4-86125892907C}" dt="2023-04-22T12:25:50.522" v="1887" actId="207"/>
          <ac:spMkLst>
            <pc:docMk/>
            <pc:sldMk cId="3985308315" sldId="382"/>
            <ac:spMk id="18" creationId="{1DC0E229-9AC7-44B0-A86D-7D26FB77D6BD}"/>
          </ac:spMkLst>
        </pc:spChg>
        <pc:spChg chg="mod">
          <ac:chgData name="Chiara Gallese - Nobile" userId="27c5acfd-85ae-4295-8acd-2c4340c11b45" providerId="ADAL" clId="{D1B24D58-4EFD-4E20-9DA4-86125892907C}" dt="2023-04-22T12:26:04.193" v="1888" actId="207"/>
          <ac:spMkLst>
            <pc:docMk/>
            <pc:sldMk cId="3985308315" sldId="382"/>
            <ac:spMk id="21" creationId="{2456DBDF-9203-4FE1-8F24-29A3BEC9BD1C}"/>
          </ac:spMkLst>
        </pc:spChg>
      </pc:sldChg>
      <pc:sldChg chg="addSp delSp modSp mod">
        <pc:chgData name="Chiara Gallese - Nobile" userId="27c5acfd-85ae-4295-8acd-2c4340c11b45" providerId="ADAL" clId="{D1B24D58-4EFD-4E20-9DA4-86125892907C}" dt="2023-04-22T12:34:56.707" v="2000"/>
        <pc:sldMkLst>
          <pc:docMk/>
          <pc:sldMk cId="953212368" sldId="383"/>
        </pc:sldMkLst>
        <pc:spChg chg="mod">
          <ac:chgData name="Chiara Gallese - Nobile" userId="27c5acfd-85ae-4295-8acd-2c4340c11b45" providerId="ADAL" clId="{D1B24D58-4EFD-4E20-9DA4-86125892907C}" dt="2023-04-22T12:25:34.387" v="1885" actId="207"/>
          <ac:spMkLst>
            <pc:docMk/>
            <pc:sldMk cId="953212368" sldId="383"/>
            <ac:spMk id="2" creationId="{CCAD7A7A-660A-4268-A455-F95DEF973C2B}"/>
          </ac:spMkLst>
        </pc:spChg>
        <pc:spChg chg="add del">
          <ac:chgData name="Chiara Gallese - Nobile" userId="27c5acfd-85ae-4295-8acd-2c4340c11b45" providerId="ADAL" clId="{D1B24D58-4EFD-4E20-9DA4-86125892907C}" dt="2023-04-22T12:34:56.707" v="2000"/>
          <ac:spMkLst>
            <pc:docMk/>
            <pc:sldMk cId="953212368" sldId="383"/>
            <ac:spMk id="5" creationId="{06F2F503-B600-4826-96FA-3FE972E15D45}"/>
          </ac:spMkLst>
        </pc:spChg>
      </pc:sldChg>
      <pc:sldChg chg="addSp delSp modSp mod">
        <pc:chgData name="Chiara Gallese - Nobile" userId="27c5acfd-85ae-4295-8acd-2c4340c11b45" providerId="ADAL" clId="{D1B24D58-4EFD-4E20-9DA4-86125892907C}" dt="2023-04-22T12:34:56.707" v="2000"/>
        <pc:sldMkLst>
          <pc:docMk/>
          <pc:sldMk cId="2236917228" sldId="384"/>
        </pc:sldMkLst>
        <pc:spChg chg="mod">
          <ac:chgData name="Chiara Gallese - Nobile" userId="27c5acfd-85ae-4295-8acd-2c4340c11b45" providerId="ADAL" clId="{D1B24D58-4EFD-4E20-9DA4-86125892907C}" dt="2023-04-22T12:25:28.973" v="1884" actId="207"/>
          <ac:spMkLst>
            <pc:docMk/>
            <pc:sldMk cId="2236917228" sldId="384"/>
            <ac:spMk id="2" creationId="{F164D967-916C-4C32-A439-0B907126EA1C}"/>
          </ac:spMkLst>
        </pc:spChg>
        <pc:spChg chg="add del">
          <ac:chgData name="Chiara Gallese - Nobile" userId="27c5acfd-85ae-4295-8acd-2c4340c11b45" providerId="ADAL" clId="{D1B24D58-4EFD-4E20-9DA4-86125892907C}" dt="2023-04-22T12:34:56.707" v="2000"/>
          <ac:spMkLst>
            <pc:docMk/>
            <pc:sldMk cId="2236917228" sldId="384"/>
            <ac:spMk id="5" creationId="{912D8D79-6EFA-44E5-A568-5AFB1A980117}"/>
          </ac:spMkLst>
        </pc:spChg>
      </pc:sldChg>
      <pc:sldChg chg="addSp delSp modSp mod">
        <pc:chgData name="Chiara Gallese - Nobile" userId="27c5acfd-85ae-4295-8acd-2c4340c11b45" providerId="ADAL" clId="{D1B24D58-4EFD-4E20-9DA4-86125892907C}" dt="2023-04-22T12:34:56.707" v="2000"/>
        <pc:sldMkLst>
          <pc:docMk/>
          <pc:sldMk cId="323851752" sldId="385"/>
        </pc:sldMkLst>
        <pc:spChg chg="mod">
          <ac:chgData name="Chiara Gallese - Nobile" userId="27c5acfd-85ae-4295-8acd-2c4340c11b45" providerId="ADAL" clId="{D1B24D58-4EFD-4E20-9DA4-86125892907C}" dt="2023-04-22T12:25:21.471" v="1883" actId="207"/>
          <ac:spMkLst>
            <pc:docMk/>
            <pc:sldMk cId="323851752" sldId="385"/>
            <ac:spMk id="2" creationId="{F164D967-916C-4C32-A439-0B907126EA1C}"/>
          </ac:spMkLst>
        </pc:spChg>
        <pc:spChg chg="add del">
          <ac:chgData name="Chiara Gallese - Nobile" userId="27c5acfd-85ae-4295-8acd-2c4340c11b45" providerId="ADAL" clId="{D1B24D58-4EFD-4E20-9DA4-86125892907C}" dt="2023-04-22T12:34:56.707" v="2000"/>
          <ac:spMkLst>
            <pc:docMk/>
            <pc:sldMk cId="323851752" sldId="385"/>
            <ac:spMk id="5" creationId="{912D8D79-6EFA-44E5-A568-5AFB1A980117}"/>
          </ac:spMkLst>
        </pc:spChg>
      </pc:sldChg>
      <pc:sldChg chg="addSp delSp modSp mod">
        <pc:chgData name="Chiara Gallese - Nobile" userId="27c5acfd-85ae-4295-8acd-2c4340c11b45" providerId="ADAL" clId="{D1B24D58-4EFD-4E20-9DA4-86125892907C}" dt="2023-04-22T12:34:56.707" v="2000"/>
        <pc:sldMkLst>
          <pc:docMk/>
          <pc:sldMk cId="1488758171" sldId="386"/>
        </pc:sldMkLst>
        <pc:spChg chg="mod">
          <ac:chgData name="Chiara Gallese - Nobile" userId="27c5acfd-85ae-4295-8acd-2c4340c11b45" providerId="ADAL" clId="{D1B24D58-4EFD-4E20-9DA4-86125892907C}" dt="2023-04-22T12:25:14.972" v="1882" actId="207"/>
          <ac:spMkLst>
            <pc:docMk/>
            <pc:sldMk cId="1488758171" sldId="386"/>
            <ac:spMk id="2" creationId="{F164D967-916C-4C32-A439-0B907126EA1C}"/>
          </ac:spMkLst>
        </pc:spChg>
        <pc:spChg chg="add del">
          <ac:chgData name="Chiara Gallese - Nobile" userId="27c5acfd-85ae-4295-8acd-2c4340c11b45" providerId="ADAL" clId="{D1B24D58-4EFD-4E20-9DA4-86125892907C}" dt="2023-04-22T12:34:56.707" v="2000"/>
          <ac:spMkLst>
            <pc:docMk/>
            <pc:sldMk cId="1488758171" sldId="386"/>
            <ac:spMk id="5" creationId="{912D8D79-6EFA-44E5-A568-5AFB1A980117}"/>
          </ac:spMkLst>
        </pc:spChg>
      </pc:sldChg>
      <pc:sldChg chg="addSp delSp modSp mod">
        <pc:chgData name="Chiara Gallese - Nobile" userId="27c5acfd-85ae-4295-8acd-2c4340c11b45" providerId="ADAL" clId="{D1B24D58-4EFD-4E20-9DA4-86125892907C}" dt="2023-04-22T12:34:56.707" v="2000"/>
        <pc:sldMkLst>
          <pc:docMk/>
          <pc:sldMk cId="1515695952" sldId="387"/>
        </pc:sldMkLst>
        <pc:spChg chg="mod">
          <ac:chgData name="Chiara Gallese - Nobile" userId="27c5acfd-85ae-4295-8acd-2c4340c11b45" providerId="ADAL" clId="{D1B24D58-4EFD-4E20-9DA4-86125892907C}" dt="2023-04-22T12:25:09.321" v="1881" actId="207"/>
          <ac:spMkLst>
            <pc:docMk/>
            <pc:sldMk cId="1515695952" sldId="387"/>
            <ac:spMk id="2" creationId="{F164D967-916C-4C32-A439-0B907126EA1C}"/>
          </ac:spMkLst>
        </pc:spChg>
        <pc:spChg chg="add del">
          <ac:chgData name="Chiara Gallese - Nobile" userId="27c5acfd-85ae-4295-8acd-2c4340c11b45" providerId="ADAL" clId="{D1B24D58-4EFD-4E20-9DA4-86125892907C}" dt="2023-04-22T12:34:56.707" v="2000"/>
          <ac:spMkLst>
            <pc:docMk/>
            <pc:sldMk cId="1515695952" sldId="387"/>
            <ac:spMk id="5" creationId="{912D8D79-6EFA-44E5-A568-5AFB1A980117}"/>
          </ac:spMkLst>
        </pc:spChg>
      </pc:sldChg>
      <pc:sldChg chg="addSp delSp modSp mod">
        <pc:chgData name="Chiara Gallese - Nobile" userId="27c5acfd-85ae-4295-8acd-2c4340c11b45" providerId="ADAL" clId="{D1B24D58-4EFD-4E20-9DA4-86125892907C}" dt="2023-04-22T12:34:56.707" v="2000"/>
        <pc:sldMkLst>
          <pc:docMk/>
          <pc:sldMk cId="1589173876" sldId="388"/>
        </pc:sldMkLst>
        <pc:spChg chg="mod">
          <ac:chgData name="Chiara Gallese - Nobile" userId="27c5acfd-85ae-4295-8acd-2c4340c11b45" providerId="ADAL" clId="{D1B24D58-4EFD-4E20-9DA4-86125892907C}" dt="2023-04-22T12:25:04.018" v="1880" actId="207"/>
          <ac:spMkLst>
            <pc:docMk/>
            <pc:sldMk cId="1589173876" sldId="388"/>
            <ac:spMk id="2" creationId="{F164D967-916C-4C32-A439-0B907126EA1C}"/>
          </ac:spMkLst>
        </pc:spChg>
        <pc:spChg chg="add del">
          <ac:chgData name="Chiara Gallese - Nobile" userId="27c5acfd-85ae-4295-8acd-2c4340c11b45" providerId="ADAL" clId="{D1B24D58-4EFD-4E20-9DA4-86125892907C}" dt="2023-04-22T12:34:56.707" v="2000"/>
          <ac:spMkLst>
            <pc:docMk/>
            <pc:sldMk cId="1589173876" sldId="388"/>
            <ac:spMk id="5" creationId="{912D8D79-6EFA-44E5-A568-5AFB1A980117}"/>
          </ac:spMkLst>
        </pc:spChg>
      </pc:sldChg>
      <pc:sldChg chg="addSp delSp modSp mod">
        <pc:chgData name="Chiara Gallese - Nobile" userId="27c5acfd-85ae-4295-8acd-2c4340c11b45" providerId="ADAL" clId="{D1B24D58-4EFD-4E20-9DA4-86125892907C}" dt="2023-04-22T12:34:56.707" v="2000"/>
        <pc:sldMkLst>
          <pc:docMk/>
          <pc:sldMk cId="2383572110" sldId="389"/>
        </pc:sldMkLst>
        <pc:spChg chg="mod">
          <ac:chgData name="Chiara Gallese - Nobile" userId="27c5acfd-85ae-4295-8acd-2c4340c11b45" providerId="ADAL" clId="{D1B24D58-4EFD-4E20-9DA4-86125892907C}" dt="2023-04-22T12:24:57.650" v="1879" actId="207"/>
          <ac:spMkLst>
            <pc:docMk/>
            <pc:sldMk cId="2383572110" sldId="389"/>
            <ac:spMk id="2" creationId="{F164D967-916C-4C32-A439-0B907126EA1C}"/>
          </ac:spMkLst>
        </pc:spChg>
        <pc:spChg chg="add del">
          <ac:chgData name="Chiara Gallese - Nobile" userId="27c5acfd-85ae-4295-8acd-2c4340c11b45" providerId="ADAL" clId="{D1B24D58-4EFD-4E20-9DA4-86125892907C}" dt="2023-04-22T12:34:56.707" v="2000"/>
          <ac:spMkLst>
            <pc:docMk/>
            <pc:sldMk cId="2383572110" sldId="389"/>
            <ac:spMk id="5" creationId="{912D8D79-6EFA-44E5-A568-5AFB1A980117}"/>
          </ac:spMkLst>
        </pc:spChg>
      </pc:sldChg>
      <pc:sldChg chg="addSp delSp modSp mod modClrScheme chgLayout">
        <pc:chgData name="Chiara Gallese - Nobile" userId="27c5acfd-85ae-4295-8acd-2c4340c11b45" providerId="ADAL" clId="{D1B24D58-4EFD-4E20-9DA4-86125892907C}" dt="2023-04-25T08:19:28.333" v="10301" actId="26606"/>
        <pc:sldMkLst>
          <pc:docMk/>
          <pc:sldMk cId="1892863805" sldId="390"/>
        </pc:sldMkLst>
        <pc:spChg chg="mod">
          <ac:chgData name="Chiara Gallese - Nobile" userId="27c5acfd-85ae-4295-8acd-2c4340c11b45" providerId="ADAL" clId="{D1B24D58-4EFD-4E20-9DA4-86125892907C}" dt="2023-04-25T08:19:28.333" v="10301" actId="26606"/>
          <ac:spMkLst>
            <pc:docMk/>
            <pc:sldMk cId="1892863805" sldId="390"/>
            <ac:spMk id="2" creationId="{EAEB896C-904D-48D4-A96E-4C82B90CAADA}"/>
          </ac:spMkLst>
        </pc:spChg>
        <pc:spChg chg="del mod">
          <ac:chgData name="Chiara Gallese - Nobile" userId="27c5acfd-85ae-4295-8acd-2c4340c11b45" providerId="ADAL" clId="{D1B24D58-4EFD-4E20-9DA4-86125892907C}" dt="2023-04-25T08:19:28.333" v="10301" actId="26606"/>
          <ac:spMkLst>
            <pc:docMk/>
            <pc:sldMk cId="1892863805" sldId="390"/>
            <ac:spMk id="3" creationId="{8738E1CF-1788-4876-9DFA-8C75361F4FA1}"/>
          </ac:spMkLst>
        </pc:spChg>
        <pc:spChg chg="mod">
          <ac:chgData name="Chiara Gallese - Nobile" userId="27c5acfd-85ae-4295-8acd-2c4340c11b45" providerId="ADAL" clId="{D1B24D58-4EFD-4E20-9DA4-86125892907C}" dt="2023-04-25T08:19:28.333" v="10301" actId="26606"/>
          <ac:spMkLst>
            <pc:docMk/>
            <pc:sldMk cId="1892863805" sldId="390"/>
            <ac:spMk id="4" creationId="{39947E36-922F-4998-8950-E490B4695C8D}"/>
          </ac:spMkLst>
        </pc:spChg>
        <pc:spChg chg="add del">
          <ac:chgData name="Chiara Gallese - Nobile" userId="27c5acfd-85ae-4295-8acd-2c4340c11b45" providerId="ADAL" clId="{D1B24D58-4EFD-4E20-9DA4-86125892907C}" dt="2023-04-22T12:34:56.707" v="2000"/>
          <ac:spMkLst>
            <pc:docMk/>
            <pc:sldMk cId="1892863805" sldId="390"/>
            <ac:spMk id="5" creationId="{4CE383B5-6327-42C2-973B-2E05EF9BE508}"/>
          </ac:spMkLst>
        </pc:spChg>
        <pc:spChg chg="mod">
          <ac:chgData name="Chiara Gallese - Nobile" userId="27c5acfd-85ae-4295-8acd-2c4340c11b45" providerId="ADAL" clId="{D1B24D58-4EFD-4E20-9DA4-86125892907C}" dt="2023-04-25T08:19:28.333" v="10301" actId="26606"/>
          <ac:spMkLst>
            <pc:docMk/>
            <pc:sldMk cId="1892863805" sldId="390"/>
            <ac:spMk id="6" creationId="{38E6B3EF-9965-7443-F046-48C377459A9A}"/>
          </ac:spMkLst>
        </pc:spChg>
        <pc:graphicFrameChg chg="add mod">
          <ac:chgData name="Chiara Gallese - Nobile" userId="27c5acfd-85ae-4295-8acd-2c4340c11b45" providerId="ADAL" clId="{D1B24D58-4EFD-4E20-9DA4-86125892907C}" dt="2023-04-25T08:19:28.333" v="10301" actId="26606"/>
          <ac:graphicFrameMkLst>
            <pc:docMk/>
            <pc:sldMk cId="1892863805" sldId="390"/>
            <ac:graphicFrameMk id="8" creationId="{FF23C390-6132-FDDA-C93D-C1452B017843}"/>
          </ac:graphicFrameMkLst>
        </pc:graphicFrameChg>
      </pc:sldChg>
      <pc:sldChg chg="addSp delSp modSp">
        <pc:chgData name="Chiara Gallese - Nobile" userId="27c5acfd-85ae-4295-8acd-2c4340c11b45" providerId="ADAL" clId="{D1B24D58-4EFD-4E20-9DA4-86125892907C}" dt="2023-04-22T12:34:56.707" v="2000"/>
        <pc:sldMkLst>
          <pc:docMk/>
          <pc:sldMk cId="1791888037" sldId="395"/>
        </pc:sldMkLst>
        <pc:spChg chg="mod">
          <ac:chgData name="Chiara Gallese - Nobile" userId="27c5acfd-85ae-4295-8acd-2c4340c11b45" providerId="ADAL" clId="{D1B24D58-4EFD-4E20-9DA4-86125892907C}" dt="2023-04-22T11:33:18.865" v="1832"/>
          <ac:spMkLst>
            <pc:docMk/>
            <pc:sldMk cId="1791888037" sldId="395"/>
            <ac:spMk id="2" creationId="{E74B4A36-CB93-457C-A8DA-E1F9BBD8F9E6}"/>
          </ac:spMkLst>
        </pc:spChg>
        <pc:spChg chg="mod">
          <ac:chgData name="Chiara Gallese - Nobile" userId="27c5acfd-85ae-4295-8acd-2c4340c11b45" providerId="ADAL" clId="{D1B24D58-4EFD-4E20-9DA4-86125892907C}" dt="2023-04-22T11:33:18.865" v="1832"/>
          <ac:spMkLst>
            <pc:docMk/>
            <pc:sldMk cId="1791888037" sldId="395"/>
            <ac:spMk id="3" creationId="{E10961E3-FFF6-42B5-5DD3-48FE9B8CBB1E}"/>
          </ac:spMkLst>
        </pc:spChg>
        <pc:spChg chg="add del mod">
          <ac:chgData name="Chiara Gallese - Nobile" userId="27c5acfd-85ae-4295-8acd-2c4340c11b45" providerId="ADAL" clId="{D1B24D58-4EFD-4E20-9DA4-86125892907C}" dt="2023-04-22T12:34:56.707" v="2000"/>
          <ac:spMkLst>
            <pc:docMk/>
            <pc:sldMk cId="1791888037" sldId="395"/>
            <ac:spMk id="4" creationId="{89AF78D4-7772-424B-8F6C-0BCEB4051DC3}"/>
          </ac:spMkLst>
        </pc:spChg>
        <pc:graphicFrameChg chg="mod">
          <ac:chgData name="Chiara Gallese - Nobile" userId="27c5acfd-85ae-4295-8acd-2c4340c11b45" providerId="ADAL" clId="{D1B24D58-4EFD-4E20-9DA4-86125892907C}" dt="2023-04-22T11:33:18.865" v="1832"/>
          <ac:graphicFrameMkLst>
            <pc:docMk/>
            <pc:sldMk cId="1791888037" sldId="395"/>
            <ac:graphicFrameMk id="6" creationId="{70AE207F-40D5-4610-9949-0CAE7BCE77F0}"/>
          </ac:graphicFrameMkLst>
        </pc:graphicFrameChg>
      </pc:sldChg>
      <pc:sldChg chg="addSp delSp modSp mod setBg delDesignElem">
        <pc:chgData name="Chiara Gallese - Nobile" userId="27c5acfd-85ae-4295-8acd-2c4340c11b45" providerId="ADAL" clId="{D1B24D58-4EFD-4E20-9DA4-86125892907C}" dt="2023-04-22T14:14:22.819" v="4257" actId="20577"/>
        <pc:sldMkLst>
          <pc:docMk/>
          <pc:sldMk cId="3871899056" sldId="397"/>
        </pc:sldMkLst>
        <pc:spChg chg="mod">
          <ac:chgData name="Chiara Gallese - Nobile" userId="27c5acfd-85ae-4295-8acd-2c4340c11b45" providerId="ADAL" clId="{D1B24D58-4EFD-4E20-9DA4-86125892907C}" dt="2023-04-22T14:14:22.819" v="4257" actId="20577"/>
          <ac:spMkLst>
            <pc:docMk/>
            <pc:sldMk cId="3871899056" sldId="397"/>
            <ac:spMk id="2" creationId="{FCC5398E-D0CB-4E6D-ABED-C4843E210C0E}"/>
          </ac:spMkLst>
        </pc:spChg>
        <pc:spChg chg="mod">
          <ac:chgData name="Chiara Gallese - Nobile" userId="27c5acfd-85ae-4295-8acd-2c4340c11b45" providerId="ADAL" clId="{D1B24D58-4EFD-4E20-9DA4-86125892907C}" dt="2023-04-22T14:14:11.249" v="4254" actId="1076"/>
          <ac:spMkLst>
            <pc:docMk/>
            <pc:sldMk cId="3871899056" sldId="397"/>
            <ac:spMk id="3" creationId="{590E589C-8F7C-4442-A139-99F060A5A13E}"/>
          </ac:spMkLst>
        </pc:spChg>
        <pc:spChg chg="add del mod">
          <ac:chgData name="Chiara Gallese - Nobile" userId="27c5acfd-85ae-4295-8acd-2c4340c11b45" providerId="ADAL" clId="{D1B24D58-4EFD-4E20-9DA4-86125892907C}" dt="2023-04-22T12:34:56.707" v="2000"/>
          <ac:spMkLst>
            <pc:docMk/>
            <pc:sldMk cId="3871899056" sldId="397"/>
            <ac:spMk id="4" creationId="{3755CBA3-8ACE-4DC9-A208-315FC0AF57E1}"/>
          </ac:spMkLst>
        </pc:spChg>
        <pc:spChg chg="mod">
          <ac:chgData name="Chiara Gallese - Nobile" userId="27c5acfd-85ae-4295-8acd-2c4340c11b45" providerId="ADAL" clId="{D1B24D58-4EFD-4E20-9DA4-86125892907C}" dt="2023-04-22T11:33:18.865" v="1832"/>
          <ac:spMkLst>
            <pc:docMk/>
            <pc:sldMk cId="3871899056" sldId="397"/>
            <ac:spMk id="5" creationId="{9B76BCAF-4A99-75D5-BAB3-2738D4A5F66A}"/>
          </ac:spMkLst>
        </pc:spChg>
        <pc:spChg chg="del">
          <ac:chgData name="Chiara Gallese - Nobile" userId="27c5acfd-85ae-4295-8acd-2c4340c11b45" providerId="ADAL" clId="{D1B24D58-4EFD-4E20-9DA4-86125892907C}" dt="2023-04-22T11:33:18.865" v="1832"/>
          <ac:spMkLst>
            <pc:docMk/>
            <pc:sldMk cId="3871899056" sldId="397"/>
            <ac:spMk id="9" creationId="{E2B7D02C-F642-492B-8E97-FDE1C0FDA332}"/>
          </ac:spMkLst>
        </pc:spChg>
        <pc:spChg chg="del">
          <ac:chgData name="Chiara Gallese - Nobile" userId="27c5acfd-85ae-4295-8acd-2c4340c11b45" providerId="ADAL" clId="{D1B24D58-4EFD-4E20-9DA4-86125892907C}" dt="2023-04-22T11:33:18.865" v="1832"/>
          <ac:spMkLst>
            <pc:docMk/>
            <pc:sldMk cId="3871899056" sldId="397"/>
            <ac:spMk id="11" creationId="{A2D0BA34-24BC-4C63-945A-90AA854E19E8}"/>
          </ac:spMkLst>
        </pc:spChg>
        <pc:spChg chg="del">
          <ac:chgData name="Chiara Gallese - Nobile" userId="27c5acfd-85ae-4295-8acd-2c4340c11b45" providerId="ADAL" clId="{D1B24D58-4EFD-4E20-9DA4-86125892907C}" dt="2023-04-22T11:33:18.865" v="1832"/>
          <ac:spMkLst>
            <pc:docMk/>
            <pc:sldMk cId="3871899056" sldId="397"/>
            <ac:spMk id="13" creationId="{0647415D-11C2-4BA0-A3EE-E0DA219B3A08}"/>
          </ac:spMkLst>
        </pc:spChg>
      </pc:sldChg>
      <pc:sldChg chg="addSp delSp modSp mod setBg delDesignElem">
        <pc:chgData name="Chiara Gallese - Nobile" userId="27c5acfd-85ae-4295-8acd-2c4340c11b45" providerId="ADAL" clId="{D1B24D58-4EFD-4E20-9DA4-86125892907C}" dt="2023-04-22T12:34:56.707" v="2000"/>
        <pc:sldMkLst>
          <pc:docMk/>
          <pc:sldMk cId="3483413396" sldId="406"/>
        </pc:sldMkLst>
        <pc:spChg chg="add del">
          <ac:chgData name="Chiara Gallese - Nobile" userId="27c5acfd-85ae-4295-8acd-2c4340c11b45" providerId="ADAL" clId="{D1B24D58-4EFD-4E20-9DA4-86125892907C}" dt="2023-04-22T12:34:56.707" v="2000"/>
          <ac:spMkLst>
            <pc:docMk/>
            <pc:sldMk cId="3483413396" sldId="406"/>
            <ac:spMk id="2" creationId="{E593F731-7F9C-4236-8E58-8569B6D17FA7}"/>
          </ac:spMkLst>
        </pc:spChg>
        <pc:spChg chg="mod">
          <ac:chgData name="Chiara Gallese - Nobile" userId="27c5acfd-85ae-4295-8acd-2c4340c11b45" providerId="ADAL" clId="{D1B24D58-4EFD-4E20-9DA4-86125892907C}" dt="2023-04-22T11:34:06.545" v="1837" actId="207"/>
          <ac:spMkLst>
            <pc:docMk/>
            <pc:sldMk cId="3483413396" sldId="406"/>
            <ac:spMk id="3" creationId="{5C02286E-DC54-413C-8E7C-3AE8339AD591}"/>
          </ac:spMkLst>
        </pc:spChg>
        <pc:spChg chg="mod">
          <ac:chgData name="Chiara Gallese - Nobile" userId="27c5acfd-85ae-4295-8acd-2c4340c11b45" providerId="ADAL" clId="{D1B24D58-4EFD-4E20-9DA4-86125892907C}" dt="2023-04-22T11:33:18.865" v="1832"/>
          <ac:spMkLst>
            <pc:docMk/>
            <pc:sldMk cId="3483413396" sldId="406"/>
            <ac:spMk id="4" creationId="{9392F3A7-1D2D-49FF-B7D2-2B8B75710D45}"/>
          </ac:spMkLst>
        </pc:spChg>
        <pc:spChg chg="del">
          <ac:chgData name="Chiara Gallese - Nobile" userId="27c5acfd-85ae-4295-8acd-2c4340c11b45" providerId="ADAL" clId="{D1B24D58-4EFD-4E20-9DA4-86125892907C}" dt="2023-04-22T11:33:18.865" v="1832"/>
          <ac:spMkLst>
            <pc:docMk/>
            <pc:sldMk cId="3483413396" sldId="406"/>
            <ac:spMk id="9" creationId="{C249177F-A06A-45FB-B00F-00720EA19913}"/>
          </ac:spMkLst>
        </pc:spChg>
        <pc:spChg chg="del">
          <ac:chgData name="Chiara Gallese - Nobile" userId="27c5acfd-85ae-4295-8acd-2c4340c11b45" providerId="ADAL" clId="{D1B24D58-4EFD-4E20-9DA4-86125892907C}" dt="2023-04-22T11:33:18.865" v="1832"/>
          <ac:spMkLst>
            <pc:docMk/>
            <pc:sldMk cId="3483413396" sldId="406"/>
            <ac:spMk id="11" creationId="{2E776F1A-996E-49D1-B112-57A6E7164249}"/>
          </ac:spMkLst>
        </pc:spChg>
        <pc:spChg chg="del">
          <ac:chgData name="Chiara Gallese - Nobile" userId="27c5acfd-85ae-4295-8acd-2c4340c11b45" providerId="ADAL" clId="{D1B24D58-4EFD-4E20-9DA4-86125892907C}" dt="2023-04-22T11:33:18.865" v="1832"/>
          <ac:spMkLst>
            <pc:docMk/>
            <pc:sldMk cId="3483413396" sldId="406"/>
            <ac:spMk id="13" creationId="{4C4C3B4B-612F-41A6-81E2-EF54C810767F}"/>
          </ac:spMkLst>
        </pc:spChg>
        <pc:spChg chg="del">
          <ac:chgData name="Chiara Gallese - Nobile" userId="27c5acfd-85ae-4295-8acd-2c4340c11b45" providerId="ADAL" clId="{D1B24D58-4EFD-4E20-9DA4-86125892907C}" dt="2023-04-22T11:33:18.865" v="1832"/>
          <ac:spMkLst>
            <pc:docMk/>
            <pc:sldMk cId="3483413396" sldId="406"/>
            <ac:spMk id="15" creationId="{02D3A97A-037A-4CD4-96C9-9571CA29B92F}"/>
          </ac:spMkLst>
        </pc:spChg>
        <pc:spChg chg="del">
          <ac:chgData name="Chiara Gallese - Nobile" userId="27c5acfd-85ae-4295-8acd-2c4340c11b45" providerId="ADAL" clId="{D1B24D58-4EFD-4E20-9DA4-86125892907C}" dt="2023-04-22T11:33:18.865" v="1832"/>
          <ac:spMkLst>
            <pc:docMk/>
            <pc:sldMk cId="3483413396" sldId="406"/>
            <ac:spMk id="17" creationId="{CE8BCA1D-ACDF-4D63-9AA0-366C4F8553DD}"/>
          </ac:spMkLst>
        </pc:spChg>
        <pc:spChg chg="del">
          <ac:chgData name="Chiara Gallese - Nobile" userId="27c5acfd-85ae-4295-8acd-2c4340c11b45" providerId="ADAL" clId="{D1B24D58-4EFD-4E20-9DA4-86125892907C}" dt="2023-04-22T11:33:18.865" v="1832"/>
          <ac:spMkLst>
            <pc:docMk/>
            <pc:sldMk cId="3483413396" sldId="406"/>
            <ac:spMk id="19" creationId="{5DB82E3F-D9C4-42E7-AABF-D760C2F5615B}"/>
          </ac:spMkLst>
        </pc:spChg>
        <pc:spChg chg="del">
          <ac:chgData name="Chiara Gallese - Nobile" userId="27c5acfd-85ae-4295-8acd-2c4340c11b45" providerId="ADAL" clId="{D1B24D58-4EFD-4E20-9DA4-86125892907C}" dt="2023-04-22T11:33:18.865" v="1832"/>
          <ac:spMkLst>
            <pc:docMk/>
            <pc:sldMk cId="3483413396" sldId="406"/>
            <ac:spMk id="21" creationId="{5F145784-B126-48E6-B33B-0BEA2EBF1884}"/>
          </ac:spMkLst>
        </pc:spChg>
        <pc:spChg chg="del">
          <ac:chgData name="Chiara Gallese - Nobile" userId="27c5acfd-85ae-4295-8acd-2c4340c11b45" providerId="ADAL" clId="{D1B24D58-4EFD-4E20-9DA4-86125892907C}" dt="2023-04-22T11:33:18.865" v="1832"/>
          <ac:spMkLst>
            <pc:docMk/>
            <pc:sldMk cId="3483413396" sldId="406"/>
            <ac:spMk id="23" creationId="{06AD7FED-ECA8-4F84-9067-C1B1E9610F13}"/>
          </ac:spMkLst>
        </pc:spChg>
        <pc:spChg chg="del">
          <ac:chgData name="Chiara Gallese - Nobile" userId="27c5acfd-85ae-4295-8acd-2c4340c11b45" providerId="ADAL" clId="{D1B24D58-4EFD-4E20-9DA4-86125892907C}" dt="2023-04-22T11:33:18.865" v="1832"/>
          <ac:spMkLst>
            <pc:docMk/>
            <pc:sldMk cId="3483413396" sldId="406"/>
            <ac:spMk id="25" creationId="{74DF12F2-5059-41AC-A8BD-D5E115CDC266}"/>
          </ac:spMkLst>
        </pc:spChg>
      </pc:sldChg>
      <pc:sldChg chg="addSp delSp modSp mod setBg delDesignElem">
        <pc:chgData name="Chiara Gallese - Nobile" userId="27c5acfd-85ae-4295-8acd-2c4340c11b45" providerId="ADAL" clId="{D1B24D58-4EFD-4E20-9DA4-86125892907C}" dt="2023-04-22T12:34:56.707" v="2000"/>
        <pc:sldMkLst>
          <pc:docMk/>
          <pc:sldMk cId="716883677" sldId="407"/>
        </pc:sldMkLst>
        <pc:spChg chg="add del">
          <ac:chgData name="Chiara Gallese - Nobile" userId="27c5acfd-85ae-4295-8acd-2c4340c11b45" providerId="ADAL" clId="{D1B24D58-4EFD-4E20-9DA4-86125892907C}" dt="2023-04-22T12:34:56.707" v="2000"/>
          <ac:spMkLst>
            <pc:docMk/>
            <pc:sldMk cId="716883677" sldId="407"/>
            <ac:spMk id="2" creationId="{461E8F68-C943-4C02-B858-CF87B3196491}"/>
          </ac:spMkLst>
        </pc:spChg>
        <pc:spChg chg="mod">
          <ac:chgData name="Chiara Gallese - Nobile" userId="27c5acfd-85ae-4295-8acd-2c4340c11b45" providerId="ADAL" clId="{D1B24D58-4EFD-4E20-9DA4-86125892907C}" dt="2023-04-22T12:33:08.653" v="1946" actId="3062"/>
          <ac:spMkLst>
            <pc:docMk/>
            <pc:sldMk cId="716883677" sldId="407"/>
            <ac:spMk id="3" creationId="{0EF03D23-73EF-4A97-974E-55321F5F04E1}"/>
          </ac:spMkLst>
        </pc:spChg>
        <pc:spChg chg="mod">
          <ac:chgData name="Chiara Gallese - Nobile" userId="27c5acfd-85ae-4295-8acd-2c4340c11b45" providerId="ADAL" clId="{D1B24D58-4EFD-4E20-9DA4-86125892907C}" dt="2023-04-22T11:33:18.865" v="1832"/>
          <ac:spMkLst>
            <pc:docMk/>
            <pc:sldMk cId="716883677" sldId="407"/>
            <ac:spMk id="4" creationId="{715D7269-3F9F-59AD-C171-FA11D9A6BF44}"/>
          </ac:spMkLst>
        </pc:spChg>
        <pc:spChg chg="del">
          <ac:chgData name="Chiara Gallese - Nobile" userId="27c5acfd-85ae-4295-8acd-2c4340c11b45" providerId="ADAL" clId="{D1B24D58-4EFD-4E20-9DA4-86125892907C}" dt="2023-04-22T11:33:18.865" v="1832"/>
          <ac:spMkLst>
            <pc:docMk/>
            <pc:sldMk cId="716883677" sldId="407"/>
            <ac:spMk id="12" creationId="{C249177F-A06A-45FB-B00F-00720EA19913}"/>
          </ac:spMkLst>
        </pc:spChg>
        <pc:spChg chg="del">
          <ac:chgData name="Chiara Gallese - Nobile" userId="27c5acfd-85ae-4295-8acd-2c4340c11b45" providerId="ADAL" clId="{D1B24D58-4EFD-4E20-9DA4-86125892907C}" dt="2023-04-22T11:33:18.865" v="1832"/>
          <ac:spMkLst>
            <pc:docMk/>
            <pc:sldMk cId="716883677" sldId="407"/>
            <ac:spMk id="14" creationId="{2E776F1A-996E-49D1-B112-57A6E7164249}"/>
          </ac:spMkLst>
        </pc:spChg>
        <pc:spChg chg="del">
          <ac:chgData name="Chiara Gallese - Nobile" userId="27c5acfd-85ae-4295-8acd-2c4340c11b45" providerId="ADAL" clId="{D1B24D58-4EFD-4E20-9DA4-86125892907C}" dt="2023-04-22T11:33:18.865" v="1832"/>
          <ac:spMkLst>
            <pc:docMk/>
            <pc:sldMk cId="716883677" sldId="407"/>
            <ac:spMk id="16" creationId="{4C4C3B4B-612F-41A6-81E2-EF54C810767F}"/>
          </ac:spMkLst>
        </pc:spChg>
        <pc:spChg chg="del">
          <ac:chgData name="Chiara Gallese - Nobile" userId="27c5acfd-85ae-4295-8acd-2c4340c11b45" providerId="ADAL" clId="{D1B24D58-4EFD-4E20-9DA4-86125892907C}" dt="2023-04-22T11:33:18.865" v="1832"/>
          <ac:spMkLst>
            <pc:docMk/>
            <pc:sldMk cId="716883677" sldId="407"/>
            <ac:spMk id="18" creationId="{02D3A97A-037A-4CD4-96C9-9571CA29B92F}"/>
          </ac:spMkLst>
        </pc:spChg>
        <pc:spChg chg="del">
          <ac:chgData name="Chiara Gallese - Nobile" userId="27c5acfd-85ae-4295-8acd-2c4340c11b45" providerId="ADAL" clId="{D1B24D58-4EFD-4E20-9DA4-86125892907C}" dt="2023-04-22T11:33:18.865" v="1832"/>
          <ac:spMkLst>
            <pc:docMk/>
            <pc:sldMk cId="716883677" sldId="407"/>
            <ac:spMk id="20" creationId="{CE8BCA1D-ACDF-4D63-9AA0-366C4F8553DD}"/>
          </ac:spMkLst>
        </pc:spChg>
        <pc:spChg chg="del">
          <ac:chgData name="Chiara Gallese - Nobile" userId="27c5acfd-85ae-4295-8acd-2c4340c11b45" providerId="ADAL" clId="{D1B24D58-4EFD-4E20-9DA4-86125892907C}" dt="2023-04-22T11:33:18.865" v="1832"/>
          <ac:spMkLst>
            <pc:docMk/>
            <pc:sldMk cId="716883677" sldId="407"/>
            <ac:spMk id="22" creationId="{5DB82E3F-D9C4-42E7-AABF-D760C2F5615B}"/>
          </ac:spMkLst>
        </pc:spChg>
        <pc:spChg chg="del">
          <ac:chgData name="Chiara Gallese - Nobile" userId="27c5acfd-85ae-4295-8acd-2c4340c11b45" providerId="ADAL" clId="{D1B24D58-4EFD-4E20-9DA4-86125892907C}" dt="2023-04-22T11:33:18.865" v="1832"/>
          <ac:spMkLst>
            <pc:docMk/>
            <pc:sldMk cId="716883677" sldId="407"/>
            <ac:spMk id="24" creationId="{5F145784-B126-48E6-B33B-0BEA2EBF1884}"/>
          </ac:spMkLst>
        </pc:spChg>
        <pc:spChg chg="del">
          <ac:chgData name="Chiara Gallese - Nobile" userId="27c5acfd-85ae-4295-8acd-2c4340c11b45" providerId="ADAL" clId="{D1B24D58-4EFD-4E20-9DA4-86125892907C}" dt="2023-04-22T11:33:18.865" v="1832"/>
          <ac:spMkLst>
            <pc:docMk/>
            <pc:sldMk cId="716883677" sldId="407"/>
            <ac:spMk id="26" creationId="{06AD7FED-ECA8-4F84-9067-C1B1E9610F13}"/>
          </ac:spMkLst>
        </pc:spChg>
        <pc:spChg chg="del">
          <ac:chgData name="Chiara Gallese - Nobile" userId="27c5acfd-85ae-4295-8acd-2c4340c11b45" providerId="ADAL" clId="{D1B24D58-4EFD-4E20-9DA4-86125892907C}" dt="2023-04-22T11:33:18.865" v="1832"/>
          <ac:spMkLst>
            <pc:docMk/>
            <pc:sldMk cId="716883677" sldId="407"/>
            <ac:spMk id="28" creationId="{74DF12F2-5059-41AC-A8BD-D5E115CDC266}"/>
          </ac:spMkLst>
        </pc:spChg>
      </pc:sldChg>
      <pc:sldChg chg="addSp delSp modSp">
        <pc:chgData name="Chiara Gallese - Nobile" userId="27c5acfd-85ae-4295-8acd-2c4340c11b45" providerId="ADAL" clId="{D1B24D58-4EFD-4E20-9DA4-86125892907C}" dt="2023-04-22T12:34:56.707" v="2000"/>
        <pc:sldMkLst>
          <pc:docMk/>
          <pc:sldMk cId="108078999" sldId="408"/>
        </pc:sldMkLst>
        <pc:spChg chg="add del mod">
          <ac:chgData name="Chiara Gallese - Nobile" userId="27c5acfd-85ae-4295-8acd-2c4340c11b45" providerId="ADAL" clId="{D1B24D58-4EFD-4E20-9DA4-86125892907C}" dt="2023-04-22T12:34:56.707" v="2000"/>
          <ac:spMkLst>
            <pc:docMk/>
            <pc:sldMk cId="108078999" sldId="408"/>
            <ac:spMk id="2" creationId="{51FAA0E6-E098-45E3-83A1-C5005B9F6E75}"/>
          </ac:spMkLst>
        </pc:spChg>
        <pc:spChg chg="mod">
          <ac:chgData name="Chiara Gallese - Nobile" userId="27c5acfd-85ae-4295-8acd-2c4340c11b45" providerId="ADAL" clId="{D1B24D58-4EFD-4E20-9DA4-86125892907C}" dt="2023-04-22T11:33:18.865" v="1832"/>
          <ac:spMkLst>
            <pc:docMk/>
            <pc:sldMk cId="108078999" sldId="408"/>
            <ac:spMk id="3" creationId="{A1DBDE32-05E0-18E0-D52A-AA607327B5F3}"/>
          </ac:spMkLst>
        </pc:spChg>
      </pc:sldChg>
      <pc:sldChg chg="addSp delSp modSp">
        <pc:chgData name="Chiara Gallese - Nobile" userId="27c5acfd-85ae-4295-8acd-2c4340c11b45" providerId="ADAL" clId="{D1B24D58-4EFD-4E20-9DA4-86125892907C}" dt="2023-04-22T12:34:56.707" v="2000"/>
        <pc:sldMkLst>
          <pc:docMk/>
          <pc:sldMk cId="405008661" sldId="409"/>
        </pc:sldMkLst>
        <pc:spChg chg="add del mod">
          <ac:chgData name="Chiara Gallese - Nobile" userId="27c5acfd-85ae-4295-8acd-2c4340c11b45" providerId="ADAL" clId="{D1B24D58-4EFD-4E20-9DA4-86125892907C}" dt="2023-04-22T12:34:56.707" v="2000"/>
          <ac:spMkLst>
            <pc:docMk/>
            <pc:sldMk cId="405008661" sldId="409"/>
            <ac:spMk id="2" creationId="{51FAA0E6-E098-45E3-83A1-C5005B9F6E75}"/>
          </ac:spMkLst>
        </pc:spChg>
        <pc:spChg chg="mod">
          <ac:chgData name="Chiara Gallese - Nobile" userId="27c5acfd-85ae-4295-8acd-2c4340c11b45" providerId="ADAL" clId="{D1B24D58-4EFD-4E20-9DA4-86125892907C}" dt="2023-04-22T11:33:18.865" v="1832"/>
          <ac:spMkLst>
            <pc:docMk/>
            <pc:sldMk cId="405008661" sldId="409"/>
            <ac:spMk id="3" creationId="{F1055DA7-F0B1-57D9-9749-7E7458C92E6C}"/>
          </ac:spMkLst>
        </pc:spChg>
      </pc:sldChg>
      <pc:sldChg chg="addSp delSp modSp mod setBg delDesignElem">
        <pc:chgData name="Chiara Gallese - Nobile" userId="27c5acfd-85ae-4295-8acd-2c4340c11b45" providerId="ADAL" clId="{D1B24D58-4EFD-4E20-9DA4-86125892907C}" dt="2023-04-22T12:34:56.707" v="2000"/>
        <pc:sldMkLst>
          <pc:docMk/>
          <pc:sldMk cId="2682443499" sldId="412"/>
        </pc:sldMkLst>
        <pc:spChg chg="mod">
          <ac:chgData name="Chiara Gallese - Nobile" userId="27c5acfd-85ae-4295-8acd-2c4340c11b45" providerId="ADAL" clId="{D1B24D58-4EFD-4E20-9DA4-86125892907C}" dt="2023-04-22T11:35:19.402" v="1843" actId="1076"/>
          <ac:spMkLst>
            <pc:docMk/>
            <pc:sldMk cId="2682443499" sldId="412"/>
            <ac:spMk id="2" creationId="{183A6538-5F6C-4F0A-898F-32AF93F0B4E6}"/>
          </ac:spMkLst>
        </pc:spChg>
        <pc:spChg chg="mod">
          <ac:chgData name="Chiara Gallese - Nobile" userId="27c5acfd-85ae-4295-8acd-2c4340c11b45" providerId="ADAL" clId="{D1B24D58-4EFD-4E20-9DA4-86125892907C}" dt="2023-04-22T11:35:24.691" v="1844" actId="1076"/>
          <ac:spMkLst>
            <pc:docMk/>
            <pc:sldMk cId="2682443499" sldId="412"/>
            <ac:spMk id="3" creationId="{80D64CD3-931A-42D8-BBA3-8FC534903D60}"/>
          </ac:spMkLst>
        </pc:spChg>
        <pc:spChg chg="add del mod">
          <ac:chgData name="Chiara Gallese - Nobile" userId="27c5acfd-85ae-4295-8acd-2c4340c11b45" providerId="ADAL" clId="{D1B24D58-4EFD-4E20-9DA4-86125892907C}" dt="2023-04-22T12:34:56.707" v="2000"/>
          <ac:spMkLst>
            <pc:docMk/>
            <pc:sldMk cId="2682443499" sldId="412"/>
            <ac:spMk id="4" creationId="{2B553B36-2FA8-4013-AD2B-E1CAFAC2D52B}"/>
          </ac:spMkLst>
        </pc:spChg>
        <pc:spChg chg="mod">
          <ac:chgData name="Chiara Gallese - Nobile" userId="27c5acfd-85ae-4295-8acd-2c4340c11b45" providerId="ADAL" clId="{D1B24D58-4EFD-4E20-9DA4-86125892907C}" dt="2023-04-22T11:33:18.865" v="1832"/>
          <ac:spMkLst>
            <pc:docMk/>
            <pc:sldMk cId="2682443499" sldId="412"/>
            <ac:spMk id="6" creationId="{7437EB2F-B532-459D-F1D1-D9E829B77309}"/>
          </ac:spMkLst>
        </pc:spChg>
        <pc:spChg chg="del">
          <ac:chgData name="Chiara Gallese - Nobile" userId="27c5acfd-85ae-4295-8acd-2c4340c11b45" providerId="ADAL" clId="{D1B24D58-4EFD-4E20-9DA4-86125892907C}" dt="2023-04-22T11:33:18.865" v="1832"/>
          <ac:spMkLst>
            <pc:docMk/>
            <pc:sldMk cId="2682443499" sldId="412"/>
            <ac:spMk id="9" creationId="{E2B7D02C-F642-492B-8E97-FDE1C0FDA332}"/>
          </ac:spMkLst>
        </pc:spChg>
        <pc:spChg chg="del">
          <ac:chgData name="Chiara Gallese - Nobile" userId="27c5acfd-85ae-4295-8acd-2c4340c11b45" providerId="ADAL" clId="{D1B24D58-4EFD-4E20-9DA4-86125892907C}" dt="2023-04-22T11:33:18.865" v="1832"/>
          <ac:spMkLst>
            <pc:docMk/>
            <pc:sldMk cId="2682443499" sldId="412"/>
            <ac:spMk id="11" creationId="{A2D0BA34-24BC-4C63-945A-90AA854E19E8}"/>
          </ac:spMkLst>
        </pc:spChg>
        <pc:spChg chg="del">
          <ac:chgData name="Chiara Gallese - Nobile" userId="27c5acfd-85ae-4295-8acd-2c4340c11b45" providerId="ADAL" clId="{D1B24D58-4EFD-4E20-9DA4-86125892907C}" dt="2023-04-22T11:33:18.865" v="1832"/>
          <ac:spMkLst>
            <pc:docMk/>
            <pc:sldMk cId="2682443499" sldId="412"/>
            <ac:spMk id="13" creationId="{0647415D-11C2-4BA0-A3EE-E0DA219B3A08}"/>
          </ac:spMkLst>
        </pc:spChg>
      </pc:sldChg>
      <pc:sldChg chg="addSp delSp modSp mod setBg delDesignElem">
        <pc:chgData name="Chiara Gallese - Nobile" userId="27c5acfd-85ae-4295-8acd-2c4340c11b45" providerId="ADAL" clId="{D1B24D58-4EFD-4E20-9DA4-86125892907C}" dt="2023-04-22T12:34:56.707" v="2000"/>
        <pc:sldMkLst>
          <pc:docMk/>
          <pc:sldMk cId="138725828" sldId="413"/>
        </pc:sldMkLst>
        <pc:spChg chg="mod">
          <ac:chgData name="Chiara Gallese - Nobile" userId="27c5acfd-85ae-4295-8acd-2c4340c11b45" providerId="ADAL" clId="{D1B24D58-4EFD-4E20-9DA4-86125892907C}" dt="2023-04-22T11:35:43.611" v="1848" actId="1076"/>
          <ac:spMkLst>
            <pc:docMk/>
            <pc:sldMk cId="138725828" sldId="413"/>
            <ac:spMk id="2" creationId="{B6CD8FFD-9969-475F-86CC-25B7BA07C275}"/>
          </ac:spMkLst>
        </pc:spChg>
        <pc:spChg chg="add del mod">
          <ac:chgData name="Chiara Gallese - Nobile" userId="27c5acfd-85ae-4295-8acd-2c4340c11b45" providerId="ADAL" clId="{D1B24D58-4EFD-4E20-9DA4-86125892907C}" dt="2023-04-22T12:34:56.707" v="2000"/>
          <ac:spMkLst>
            <pc:docMk/>
            <pc:sldMk cId="138725828" sldId="413"/>
            <ac:spMk id="4" creationId="{1BDE7EB9-1276-462F-9F80-D8F619C10500}"/>
          </ac:spMkLst>
        </pc:spChg>
        <pc:spChg chg="mod">
          <ac:chgData name="Chiara Gallese - Nobile" userId="27c5acfd-85ae-4295-8acd-2c4340c11b45" providerId="ADAL" clId="{D1B24D58-4EFD-4E20-9DA4-86125892907C}" dt="2023-04-22T11:33:18.865" v="1832"/>
          <ac:spMkLst>
            <pc:docMk/>
            <pc:sldMk cId="138725828" sldId="413"/>
            <ac:spMk id="5" creationId="{0A85792B-2CF7-A509-CB73-181B2E0AEB9E}"/>
          </ac:spMkLst>
        </pc:spChg>
        <pc:spChg chg="del">
          <ac:chgData name="Chiara Gallese - Nobile" userId="27c5acfd-85ae-4295-8acd-2c4340c11b45" providerId="ADAL" clId="{D1B24D58-4EFD-4E20-9DA4-86125892907C}" dt="2023-04-22T11:33:18.865" v="1832"/>
          <ac:spMkLst>
            <pc:docMk/>
            <pc:sldMk cId="138725828" sldId="413"/>
            <ac:spMk id="9" creationId="{1A59258C-AAC2-41CD-973C-7439B122A3FF}"/>
          </ac:spMkLst>
        </pc:spChg>
        <pc:spChg chg="del">
          <ac:chgData name="Chiara Gallese - Nobile" userId="27c5acfd-85ae-4295-8acd-2c4340c11b45" providerId="ADAL" clId="{D1B24D58-4EFD-4E20-9DA4-86125892907C}" dt="2023-04-22T11:33:18.865" v="1832"/>
          <ac:spMkLst>
            <pc:docMk/>
            <pc:sldMk cId="138725828" sldId="413"/>
            <ac:spMk id="11" creationId="{54516B72-0116-42B2-82A2-B11218A36636}"/>
          </ac:spMkLst>
        </pc:spChg>
        <pc:spChg chg="del">
          <ac:chgData name="Chiara Gallese - Nobile" userId="27c5acfd-85ae-4295-8acd-2c4340c11b45" providerId="ADAL" clId="{D1B24D58-4EFD-4E20-9DA4-86125892907C}" dt="2023-04-22T11:33:18.865" v="1832"/>
          <ac:spMkLst>
            <pc:docMk/>
            <pc:sldMk cId="138725828" sldId="413"/>
            <ac:spMk id="13" creationId="{7CDB507F-21B7-4C27-B0FC-D9C465C6DB44}"/>
          </ac:spMkLst>
        </pc:spChg>
        <pc:spChg chg="del">
          <ac:chgData name="Chiara Gallese - Nobile" userId="27c5acfd-85ae-4295-8acd-2c4340c11b45" providerId="ADAL" clId="{D1B24D58-4EFD-4E20-9DA4-86125892907C}" dt="2023-04-22T11:33:18.865" v="1832"/>
          <ac:spMkLst>
            <pc:docMk/>
            <pc:sldMk cId="138725828" sldId="413"/>
            <ac:spMk id="15" creationId="{7AB1AE17-B7A3-4363-95CD-25441E2FF1F3}"/>
          </ac:spMkLst>
        </pc:spChg>
      </pc:sldChg>
      <pc:sldChg chg="addSp delSp modSp">
        <pc:chgData name="Chiara Gallese - Nobile" userId="27c5acfd-85ae-4295-8acd-2c4340c11b45" providerId="ADAL" clId="{D1B24D58-4EFD-4E20-9DA4-86125892907C}" dt="2023-04-22T12:34:56.707" v="2000"/>
        <pc:sldMkLst>
          <pc:docMk/>
          <pc:sldMk cId="3341926820" sldId="414"/>
        </pc:sldMkLst>
        <pc:spChg chg="mod">
          <ac:chgData name="Chiara Gallese - Nobile" userId="27c5acfd-85ae-4295-8acd-2c4340c11b45" providerId="ADAL" clId="{D1B24D58-4EFD-4E20-9DA4-86125892907C}" dt="2023-04-22T11:33:18.865" v="1832"/>
          <ac:spMkLst>
            <pc:docMk/>
            <pc:sldMk cId="3341926820" sldId="414"/>
            <ac:spMk id="2" creationId="{51E0986D-7DE8-4D97-A946-8B7D401F21EC}"/>
          </ac:spMkLst>
        </pc:spChg>
        <pc:spChg chg="add del mod">
          <ac:chgData name="Chiara Gallese - Nobile" userId="27c5acfd-85ae-4295-8acd-2c4340c11b45" providerId="ADAL" clId="{D1B24D58-4EFD-4E20-9DA4-86125892907C}" dt="2023-04-22T12:34:56.707" v="2000"/>
          <ac:spMkLst>
            <pc:docMk/>
            <pc:sldMk cId="3341926820" sldId="414"/>
            <ac:spMk id="4" creationId="{BC8DC98D-5EB2-4A3A-91DB-CBC1B21A2E8A}"/>
          </ac:spMkLst>
        </pc:spChg>
      </pc:sldChg>
      <pc:sldChg chg="addSp delSp modSp mod setBg delDesignElem">
        <pc:chgData name="Chiara Gallese - Nobile" userId="27c5acfd-85ae-4295-8acd-2c4340c11b45" providerId="ADAL" clId="{D1B24D58-4EFD-4E20-9DA4-86125892907C}" dt="2023-04-22T15:11:04.043" v="6305" actId="113"/>
        <pc:sldMkLst>
          <pc:docMk/>
          <pc:sldMk cId="852878795" sldId="415"/>
        </pc:sldMkLst>
        <pc:spChg chg="mod">
          <ac:chgData name="Chiara Gallese - Nobile" userId="27c5acfd-85ae-4295-8acd-2c4340c11b45" providerId="ADAL" clId="{D1B24D58-4EFD-4E20-9DA4-86125892907C}" dt="2023-04-22T11:35:58.347" v="1849" actId="1076"/>
          <ac:spMkLst>
            <pc:docMk/>
            <pc:sldMk cId="852878795" sldId="415"/>
            <ac:spMk id="3" creationId="{6E6869BC-6654-41E5-AF98-517229010E76}"/>
          </ac:spMkLst>
        </pc:spChg>
        <pc:spChg chg="add del mod">
          <ac:chgData name="Chiara Gallese - Nobile" userId="27c5acfd-85ae-4295-8acd-2c4340c11b45" providerId="ADAL" clId="{D1B24D58-4EFD-4E20-9DA4-86125892907C}" dt="2023-04-22T12:34:56.707" v="2000"/>
          <ac:spMkLst>
            <pc:docMk/>
            <pc:sldMk cId="852878795" sldId="415"/>
            <ac:spMk id="4" creationId="{FDD400F9-B086-4ECF-858A-5EABB27A1C0E}"/>
          </ac:spMkLst>
        </pc:spChg>
        <pc:spChg chg="mod">
          <ac:chgData name="Chiara Gallese - Nobile" userId="27c5acfd-85ae-4295-8acd-2c4340c11b45" providerId="ADAL" clId="{D1B24D58-4EFD-4E20-9DA4-86125892907C}" dt="2023-04-22T11:33:18.865" v="1832"/>
          <ac:spMkLst>
            <pc:docMk/>
            <pc:sldMk cId="852878795" sldId="415"/>
            <ac:spMk id="5" creationId="{F481DD55-E9D7-E34C-8B2B-CE4EC92E9F14}"/>
          </ac:spMkLst>
        </pc:spChg>
        <pc:spChg chg="add mod">
          <ac:chgData name="Chiara Gallese - Nobile" userId="27c5acfd-85ae-4295-8acd-2c4340c11b45" providerId="ADAL" clId="{D1B24D58-4EFD-4E20-9DA4-86125892907C}" dt="2023-04-22T15:11:04.043" v="6305" actId="113"/>
          <ac:spMkLst>
            <pc:docMk/>
            <pc:sldMk cId="852878795" sldId="415"/>
            <ac:spMk id="7" creationId="{F30A0C59-780A-7497-71BC-B100026E172B}"/>
          </ac:spMkLst>
        </pc:spChg>
        <pc:spChg chg="del">
          <ac:chgData name="Chiara Gallese - Nobile" userId="27c5acfd-85ae-4295-8acd-2c4340c11b45" providerId="ADAL" clId="{D1B24D58-4EFD-4E20-9DA4-86125892907C}" dt="2023-04-22T11:33:18.865" v="1832"/>
          <ac:spMkLst>
            <pc:docMk/>
            <pc:sldMk cId="852878795" sldId="415"/>
            <ac:spMk id="9" creationId="{ABD35255-F6AD-483C-8736-3BA2E77D79D6}"/>
          </ac:spMkLst>
        </pc:spChg>
        <pc:spChg chg="del">
          <ac:chgData name="Chiara Gallese - Nobile" userId="27c5acfd-85ae-4295-8acd-2c4340c11b45" providerId="ADAL" clId="{D1B24D58-4EFD-4E20-9DA4-86125892907C}" dt="2023-04-22T11:33:18.865" v="1832"/>
          <ac:spMkLst>
            <pc:docMk/>
            <pc:sldMk cId="852878795" sldId="415"/>
            <ac:spMk id="11" creationId="{9E3CC4EC-DB06-46D9-AFDB-90C92162D0EF}"/>
          </ac:spMkLst>
        </pc:spChg>
        <pc:spChg chg="del">
          <ac:chgData name="Chiara Gallese - Nobile" userId="27c5acfd-85ae-4295-8acd-2c4340c11b45" providerId="ADAL" clId="{D1B24D58-4EFD-4E20-9DA4-86125892907C}" dt="2023-04-22T11:33:18.865" v="1832"/>
          <ac:spMkLst>
            <pc:docMk/>
            <pc:sldMk cId="852878795" sldId="415"/>
            <ac:spMk id="13" creationId="{DD1E467B-4F3D-4B02-B4F6-B1F6066105E4}"/>
          </ac:spMkLst>
        </pc:spChg>
        <pc:spChg chg="del">
          <ac:chgData name="Chiara Gallese - Nobile" userId="27c5acfd-85ae-4295-8acd-2c4340c11b45" providerId="ADAL" clId="{D1B24D58-4EFD-4E20-9DA4-86125892907C}" dt="2023-04-22T11:33:18.865" v="1832"/>
          <ac:spMkLst>
            <pc:docMk/>
            <pc:sldMk cId="852878795" sldId="415"/>
            <ac:spMk id="15" creationId="{92B8FFC3-0702-4F80-A25F-DCE76F0DCF1D}"/>
          </ac:spMkLst>
        </pc:spChg>
        <pc:spChg chg="del">
          <ac:chgData name="Chiara Gallese - Nobile" userId="27c5acfd-85ae-4295-8acd-2c4340c11b45" providerId="ADAL" clId="{D1B24D58-4EFD-4E20-9DA4-86125892907C}" dt="2023-04-22T11:33:18.865" v="1832"/>
          <ac:spMkLst>
            <pc:docMk/>
            <pc:sldMk cId="852878795" sldId="415"/>
            <ac:spMk id="17" creationId="{660FAA44-950B-4B8B-812E-B19BA4A7621B}"/>
          </ac:spMkLst>
        </pc:spChg>
      </pc:sldChg>
      <pc:sldChg chg="addSp delSp modSp mod setBg delDesignElem">
        <pc:chgData name="Chiara Gallese - Nobile" userId="27c5acfd-85ae-4295-8acd-2c4340c11b45" providerId="ADAL" clId="{D1B24D58-4EFD-4E20-9DA4-86125892907C}" dt="2023-04-22T15:11:29.577" v="6309" actId="20577"/>
        <pc:sldMkLst>
          <pc:docMk/>
          <pc:sldMk cId="3218634658" sldId="416"/>
        </pc:sldMkLst>
        <pc:spChg chg="mod">
          <ac:chgData name="Chiara Gallese - Nobile" userId="27c5acfd-85ae-4295-8acd-2c4340c11b45" providerId="ADAL" clId="{D1B24D58-4EFD-4E20-9DA4-86125892907C}" dt="2023-04-22T15:11:24.994" v="6307" actId="207"/>
          <ac:spMkLst>
            <pc:docMk/>
            <pc:sldMk cId="3218634658" sldId="416"/>
            <ac:spMk id="2" creationId="{9CED3BFA-5F9E-4609-9291-CF5983CB1594}"/>
          </ac:spMkLst>
        </pc:spChg>
        <pc:spChg chg="mod">
          <ac:chgData name="Chiara Gallese - Nobile" userId="27c5acfd-85ae-4295-8acd-2c4340c11b45" providerId="ADAL" clId="{D1B24D58-4EFD-4E20-9DA4-86125892907C}" dt="2023-04-22T15:11:29.577" v="6309" actId="20577"/>
          <ac:spMkLst>
            <pc:docMk/>
            <pc:sldMk cId="3218634658" sldId="416"/>
            <ac:spMk id="3" creationId="{75A21FCB-A7C6-4B6C-83F5-70B5AFD1178F}"/>
          </ac:spMkLst>
        </pc:spChg>
        <pc:spChg chg="add del">
          <ac:chgData name="Chiara Gallese - Nobile" userId="27c5acfd-85ae-4295-8acd-2c4340c11b45" providerId="ADAL" clId="{D1B24D58-4EFD-4E20-9DA4-86125892907C}" dt="2023-04-22T12:34:56.707" v="2000"/>
          <ac:spMkLst>
            <pc:docMk/>
            <pc:sldMk cId="3218634658" sldId="416"/>
            <ac:spMk id="5" creationId="{F4CE0CD2-8578-49EC-85C4-C16F1FFEE26D}"/>
          </ac:spMkLst>
        </pc:spChg>
        <pc:spChg chg="mod">
          <ac:chgData name="Chiara Gallese - Nobile" userId="27c5acfd-85ae-4295-8acd-2c4340c11b45" providerId="ADAL" clId="{D1B24D58-4EFD-4E20-9DA4-86125892907C}" dt="2023-04-22T11:33:18.865" v="1832"/>
          <ac:spMkLst>
            <pc:docMk/>
            <pc:sldMk cId="3218634658" sldId="416"/>
            <ac:spMk id="6" creationId="{5F63E5D2-B8B4-8387-125C-660A59683A74}"/>
          </ac:spMkLst>
        </pc:spChg>
        <pc:spChg chg="del">
          <ac:chgData name="Chiara Gallese - Nobile" userId="27c5acfd-85ae-4295-8acd-2c4340c11b45" providerId="ADAL" clId="{D1B24D58-4EFD-4E20-9DA4-86125892907C}" dt="2023-04-22T11:33:18.865" v="1832"/>
          <ac:spMkLst>
            <pc:docMk/>
            <pc:sldMk cId="3218634658" sldId="416"/>
            <ac:spMk id="17" creationId="{F8EF27BB-2B46-4E18-8445-67FA3416D7AF}"/>
          </ac:spMkLst>
        </pc:spChg>
        <pc:spChg chg="del">
          <ac:chgData name="Chiara Gallese - Nobile" userId="27c5acfd-85ae-4295-8acd-2c4340c11b45" providerId="ADAL" clId="{D1B24D58-4EFD-4E20-9DA4-86125892907C}" dt="2023-04-22T11:33:18.865" v="1832"/>
          <ac:spMkLst>
            <pc:docMk/>
            <pc:sldMk cId="3218634658" sldId="416"/>
            <ac:spMk id="24" creationId="{2EB7A6B3-7769-4087-8DE5-97E11C08124F}"/>
          </ac:spMkLst>
        </pc:spChg>
        <pc:spChg chg="del">
          <ac:chgData name="Chiara Gallese - Nobile" userId="27c5acfd-85ae-4295-8acd-2c4340c11b45" providerId="ADAL" clId="{D1B24D58-4EFD-4E20-9DA4-86125892907C}" dt="2023-04-22T11:33:18.865" v="1832"/>
          <ac:spMkLst>
            <pc:docMk/>
            <pc:sldMk cId="3218634658" sldId="416"/>
            <ac:spMk id="26" creationId="{98F57262-78F1-4529-AF0A-A2D4ADD37867}"/>
          </ac:spMkLst>
        </pc:spChg>
        <pc:spChg chg="del">
          <ac:chgData name="Chiara Gallese - Nobile" userId="27c5acfd-85ae-4295-8acd-2c4340c11b45" providerId="ADAL" clId="{D1B24D58-4EFD-4E20-9DA4-86125892907C}" dt="2023-04-22T11:33:18.865" v="1832"/>
          <ac:spMkLst>
            <pc:docMk/>
            <pc:sldMk cId="3218634658" sldId="416"/>
            <ac:spMk id="28" creationId="{F49AA311-3762-4DBD-9D98-C123C210665D}"/>
          </ac:spMkLst>
        </pc:spChg>
        <pc:spChg chg="del">
          <ac:chgData name="Chiara Gallese - Nobile" userId="27c5acfd-85ae-4295-8acd-2c4340c11b45" providerId="ADAL" clId="{D1B24D58-4EFD-4E20-9DA4-86125892907C}" dt="2023-04-22T11:33:18.865" v="1832"/>
          <ac:spMkLst>
            <pc:docMk/>
            <pc:sldMk cId="3218634658" sldId="416"/>
            <ac:spMk id="30" creationId="{AA7A6642-3BD6-476E-B2D1-4AF4D8CBB5FE}"/>
          </ac:spMkLst>
        </pc:spChg>
        <pc:grpChg chg="del">
          <ac:chgData name="Chiara Gallese - Nobile" userId="27c5acfd-85ae-4295-8acd-2c4340c11b45" providerId="ADAL" clId="{D1B24D58-4EFD-4E20-9DA4-86125892907C}" dt="2023-04-22T11:33:18.865" v="1832"/>
          <ac:grpSpMkLst>
            <pc:docMk/>
            <pc:sldMk cId="3218634658" sldId="416"/>
            <ac:grpSpMk id="19" creationId="{60A0C54A-CE24-4C1A-B9B1-5D3EC6E9FD8B}"/>
          </ac:grpSpMkLst>
        </pc:grpChg>
      </pc:sldChg>
      <pc:sldChg chg="addSp delSp modSp setBg">
        <pc:chgData name="Chiara Gallese - Nobile" userId="27c5acfd-85ae-4295-8acd-2c4340c11b45" providerId="ADAL" clId="{D1B24D58-4EFD-4E20-9DA4-86125892907C}" dt="2023-04-22T12:34:56.707" v="2000"/>
        <pc:sldMkLst>
          <pc:docMk/>
          <pc:sldMk cId="921539158" sldId="418"/>
        </pc:sldMkLst>
        <pc:spChg chg="mod">
          <ac:chgData name="Chiara Gallese - Nobile" userId="27c5acfd-85ae-4295-8acd-2c4340c11b45" providerId="ADAL" clId="{D1B24D58-4EFD-4E20-9DA4-86125892907C}" dt="2023-04-22T11:33:18.865" v="1832"/>
          <ac:spMkLst>
            <pc:docMk/>
            <pc:sldMk cId="921539158" sldId="418"/>
            <ac:spMk id="2" creationId="{0FFF2AB0-44B1-4015-A0BA-F0F86DF98227}"/>
          </ac:spMkLst>
        </pc:spChg>
        <pc:spChg chg="mod">
          <ac:chgData name="Chiara Gallese - Nobile" userId="27c5acfd-85ae-4295-8acd-2c4340c11b45" providerId="ADAL" clId="{D1B24D58-4EFD-4E20-9DA4-86125892907C}" dt="2023-04-22T11:33:18.865" v="1832"/>
          <ac:spMkLst>
            <pc:docMk/>
            <pc:sldMk cId="921539158" sldId="418"/>
            <ac:spMk id="3" creationId="{FC2AE6BF-3881-11E7-61F1-098FF5934683}"/>
          </ac:spMkLst>
        </pc:spChg>
        <pc:spChg chg="add del mod">
          <ac:chgData name="Chiara Gallese - Nobile" userId="27c5acfd-85ae-4295-8acd-2c4340c11b45" providerId="ADAL" clId="{D1B24D58-4EFD-4E20-9DA4-86125892907C}" dt="2023-04-22T12:34:56.707" v="2000"/>
          <ac:spMkLst>
            <pc:docMk/>
            <pc:sldMk cId="921539158" sldId="418"/>
            <ac:spMk id="4" creationId="{3F68156F-15DA-4FFB-804F-6F12E997ACA0}"/>
          </ac:spMkLst>
        </pc:spChg>
      </pc:sldChg>
      <pc:sldChg chg="addSp delSp modSp mod setBg delDesignElem">
        <pc:chgData name="Chiara Gallese - Nobile" userId="27c5acfd-85ae-4295-8acd-2c4340c11b45" providerId="ADAL" clId="{D1B24D58-4EFD-4E20-9DA4-86125892907C}" dt="2023-04-22T15:15:31.429" v="6686" actId="207"/>
        <pc:sldMkLst>
          <pc:docMk/>
          <pc:sldMk cId="3063810899" sldId="420"/>
        </pc:sldMkLst>
        <pc:spChg chg="mod">
          <ac:chgData name="Chiara Gallese - Nobile" userId="27c5acfd-85ae-4295-8acd-2c4340c11b45" providerId="ADAL" clId="{D1B24D58-4EFD-4E20-9DA4-86125892907C}" dt="2023-04-22T15:15:31.429" v="6686" actId="207"/>
          <ac:spMkLst>
            <pc:docMk/>
            <pc:sldMk cId="3063810899" sldId="420"/>
            <ac:spMk id="3" creationId="{B4540E39-CF74-4B22-8D77-0E317888FE2C}"/>
          </ac:spMkLst>
        </pc:spChg>
        <pc:spChg chg="add del">
          <ac:chgData name="Chiara Gallese - Nobile" userId="27c5acfd-85ae-4295-8acd-2c4340c11b45" providerId="ADAL" clId="{D1B24D58-4EFD-4E20-9DA4-86125892907C}" dt="2023-04-22T12:34:56.707" v="2000"/>
          <ac:spMkLst>
            <pc:docMk/>
            <pc:sldMk cId="3063810899" sldId="420"/>
            <ac:spMk id="4" creationId="{2FE7853C-EF31-4E2D-BC1C-96360AC165B0}"/>
          </ac:spMkLst>
        </pc:spChg>
        <pc:spChg chg="mod">
          <ac:chgData name="Chiara Gallese - Nobile" userId="27c5acfd-85ae-4295-8acd-2c4340c11b45" providerId="ADAL" clId="{D1B24D58-4EFD-4E20-9DA4-86125892907C}" dt="2023-04-22T11:33:18.865" v="1832"/>
          <ac:spMkLst>
            <pc:docMk/>
            <pc:sldMk cId="3063810899" sldId="420"/>
            <ac:spMk id="5" creationId="{4FC2349E-9919-885E-F4FC-49F6C9ADF783}"/>
          </ac:spMkLst>
        </pc:spChg>
        <pc:spChg chg="del">
          <ac:chgData name="Chiara Gallese - Nobile" userId="27c5acfd-85ae-4295-8acd-2c4340c11b45" providerId="ADAL" clId="{D1B24D58-4EFD-4E20-9DA4-86125892907C}" dt="2023-04-22T11:33:18.865" v="1832"/>
          <ac:spMkLst>
            <pc:docMk/>
            <pc:sldMk cId="3063810899" sldId="420"/>
            <ac:spMk id="11" creationId="{8F404549-B4DC-481C-926C-DED3EF1C585B}"/>
          </ac:spMkLst>
        </pc:spChg>
        <pc:spChg chg="del">
          <ac:chgData name="Chiara Gallese - Nobile" userId="27c5acfd-85ae-4295-8acd-2c4340c11b45" providerId="ADAL" clId="{D1B24D58-4EFD-4E20-9DA4-86125892907C}" dt="2023-04-22T11:33:18.865" v="1832"/>
          <ac:spMkLst>
            <pc:docMk/>
            <pc:sldMk cId="3063810899" sldId="420"/>
            <ac:spMk id="13" creationId="{1E8FD5CD-351E-4B06-8B78-BD5102D00908}"/>
          </ac:spMkLst>
        </pc:spChg>
      </pc:sldChg>
      <pc:sldChg chg="addSp delSp modSp mod setBg">
        <pc:chgData name="Chiara Gallese - Nobile" userId="27c5acfd-85ae-4295-8acd-2c4340c11b45" providerId="ADAL" clId="{D1B24D58-4EFD-4E20-9DA4-86125892907C}" dt="2023-04-22T12:34:56.707" v="2000"/>
        <pc:sldMkLst>
          <pc:docMk/>
          <pc:sldMk cId="1810573664" sldId="422"/>
        </pc:sldMkLst>
        <pc:spChg chg="mod">
          <ac:chgData name="Chiara Gallese - Nobile" userId="27c5acfd-85ae-4295-8acd-2c4340c11b45" providerId="ADAL" clId="{D1B24D58-4EFD-4E20-9DA4-86125892907C}" dt="2023-04-22T11:33:18.865" v="1832"/>
          <ac:spMkLst>
            <pc:docMk/>
            <pc:sldMk cId="1810573664" sldId="422"/>
            <ac:spMk id="2" creationId="{1A0FB4B3-637F-4208-8F67-BD3824807CFE}"/>
          </ac:spMkLst>
        </pc:spChg>
        <pc:spChg chg="add del mod">
          <ac:chgData name="Chiara Gallese - Nobile" userId="27c5acfd-85ae-4295-8acd-2c4340c11b45" providerId="ADAL" clId="{D1B24D58-4EFD-4E20-9DA4-86125892907C}" dt="2023-04-22T12:34:56.707" v="2000"/>
          <ac:spMkLst>
            <pc:docMk/>
            <pc:sldMk cId="1810573664" sldId="422"/>
            <ac:spMk id="4" creationId="{40C093B8-CC8A-4E2D-B427-554DC711EFD8}"/>
          </ac:spMkLst>
        </pc:spChg>
        <pc:spChg chg="mod">
          <ac:chgData name="Chiara Gallese - Nobile" userId="27c5acfd-85ae-4295-8acd-2c4340c11b45" providerId="ADAL" clId="{D1B24D58-4EFD-4E20-9DA4-86125892907C}" dt="2023-04-22T11:36:51.568" v="1852" actId="207"/>
          <ac:spMkLst>
            <pc:docMk/>
            <pc:sldMk cId="1810573664" sldId="422"/>
            <ac:spMk id="6" creationId="{03EDFA60-F91F-4686-A9BF-E3DC0E10750F}"/>
          </ac:spMkLst>
        </pc:spChg>
      </pc:sldChg>
      <pc:sldChg chg="addSp delSp modSp mod setBg delDesignElem">
        <pc:chgData name="Chiara Gallese - Nobile" userId="27c5acfd-85ae-4295-8acd-2c4340c11b45" providerId="ADAL" clId="{D1B24D58-4EFD-4E20-9DA4-86125892907C}" dt="2023-04-22T15:17:34.784" v="6757" actId="12100"/>
        <pc:sldMkLst>
          <pc:docMk/>
          <pc:sldMk cId="1718802450" sldId="423"/>
        </pc:sldMkLst>
        <pc:spChg chg="mod">
          <ac:chgData name="Chiara Gallese - Nobile" userId="27c5acfd-85ae-4295-8acd-2c4340c11b45" providerId="ADAL" clId="{D1B24D58-4EFD-4E20-9DA4-86125892907C}" dt="2023-04-22T11:33:18.865" v="1832"/>
          <ac:spMkLst>
            <pc:docMk/>
            <pc:sldMk cId="1718802450" sldId="423"/>
            <ac:spMk id="3" creationId="{1F7555C0-7B7C-FFED-150F-E78CD47F47B2}"/>
          </ac:spMkLst>
        </pc:spChg>
        <pc:spChg chg="add del mod">
          <ac:chgData name="Chiara Gallese - Nobile" userId="27c5acfd-85ae-4295-8acd-2c4340c11b45" providerId="ADAL" clId="{D1B24D58-4EFD-4E20-9DA4-86125892907C}" dt="2023-04-22T12:34:56.707" v="2000"/>
          <ac:spMkLst>
            <pc:docMk/>
            <pc:sldMk cId="1718802450" sldId="423"/>
            <ac:spMk id="5" creationId="{97705098-12BD-449E-8EF4-BDF58AE24B1A}"/>
          </ac:spMkLst>
        </pc:spChg>
        <pc:spChg chg="add mod">
          <ac:chgData name="Chiara Gallese - Nobile" userId="27c5acfd-85ae-4295-8acd-2c4340c11b45" providerId="ADAL" clId="{D1B24D58-4EFD-4E20-9DA4-86125892907C}" dt="2023-04-22T15:17:14.381" v="6756" actId="403"/>
          <ac:spMkLst>
            <pc:docMk/>
            <pc:sldMk cId="1718802450" sldId="423"/>
            <ac:spMk id="6" creationId="{B9CC0228-0D82-1A96-682C-181EBE87775D}"/>
          </ac:spMkLst>
        </pc:spChg>
        <pc:spChg chg="del">
          <ac:chgData name="Chiara Gallese - Nobile" userId="27c5acfd-85ae-4295-8acd-2c4340c11b45" providerId="ADAL" clId="{D1B24D58-4EFD-4E20-9DA4-86125892907C}" dt="2023-04-22T11:33:18.865" v="1832"/>
          <ac:spMkLst>
            <pc:docMk/>
            <pc:sldMk cId="1718802450" sldId="423"/>
            <ac:spMk id="85" creationId="{ABD35255-F6AD-483C-8736-3BA2E77D79D6}"/>
          </ac:spMkLst>
        </pc:spChg>
        <pc:spChg chg="del">
          <ac:chgData name="Chiara Gallese - Nobile" userId="27c5acfd-85ae-4295-8acd-2c4340c11b45" providerId="ADAL" clId="{D1B24D58-4EFD-4E20-9DA4-86125892907C}" dt="2023-04-22T11:33:18.865" v="1832"/>
          <ac:spMkLst>
            <pc:docMk/>
            <pc:sldMk cId="1718802450" sldId="423"/>
            <ac:spMk id="87" creationId="{9E3CC4EC-DB06-46D9-AFDB-90C92162D0EF}"/>
          </ac:spMkLst>
        </pc:spChg>
        <pc:spChg chg="del">
          <ac:chgData name="Chiara Gallese - Nobile" userId="27c5acfd-85ae-4295-8acd-2c4340c11b45" providerId="ADAL" clId="{D1B24D58-4EFD-4E20-9DA4-86125892907C}" dt="2023-04-22T11:33:18.865" v="1832"/>
          <ac:spMkLst>
            <pc:docMk/>
            <pc:sldMk cId="1718802450" sldId="423"/>
            <ac:spMk id="89" creationId="{DD1E467B-4F3D-4B02-B4F6-B1F6066105E4}"/>
          </ac:spMkLst>
        </pc:spChg>
        <pc:spChg chg="del">
          <ac:chgData name="Chiara Gallese - Nobile" userId="27c5acfd-85ae-4295-8acd-2c4340c11b45" providerId="ADAL" clId="{D1B24D58-4EFD-4E20-9DA4-86125892907C}" dt="2023-04-22T11:33:18.865" v="1832"/>
          <ac:spMkLst>
            <pc:docMk/>
            <pc:sldMk cId="1718802450" sldId="423"/>
            <ac:spMk id="91" creationId="{92B8FFC3-0702-4F80-A25F-DCE76F0DCF1D}"/>
          </ac:spMkLst>
        </pc:spChg>
        <pc:spChg chg="del">
          <ac:chgData name="Chiara Gallese - Nobile" userId="27c5acfd-85ae-4295-8acd-2c4340c11b45" providerId="ADAL" clId="{D1B24D58-4EFD-4E20-9DA4-86125892907C}" dt="2023-04-22T11:33:18.865" v="1832"/>
          <ac:spMkLst>
            <pc:docMk/>
            <pc:sldMk cId="1718802450" sldId="423"/>
            <ac:spMk id="93" creationId="{660FAA44-950B-4B8B-812E-B19BA4A7621B}"/>
          </ac:spMkLst>
        </pc:spChg>
        <pc:graphicFrameChg chg="mod">
          <ac:chgData name="Chiara Gallese - Nobile" userId="27c5acfd-85ae-4295-8acd-2c4340c11b45" providerId="ADAL" clId="{D1B24D58-4EFD-4E20-9DA4-86125892907C}" dt="2023-04-22T15:17:34.784" v="6757" actId="12100"/>
          <ac:graphicFrameMkLst>
            <pc:docMk/>
            <pc:sldMk cId="1718802450" sldId="423"/>
            <ac:graphicFrameMk id="28" creationId="{2066330F-7691-48EC-BE12-19DD175442B1}"/>
          </ac:graphicFrameMkLst>
        </pc:graphicFrameChg>
      </pc:sldChg>
      <pc:sldChg chg="addSp delSp modSp mod">
        <pc:chgData name="Chiara Gallese - Nobile" userId="27c5acfd-85ae-4295-8acd-2c4340c11b45" providerId="ADAL" clId="{D1B24D58-4EFD-4E20-9DA4-86125892907C}" dt="2023-04-22T15:18:01.734" v="6780" actId="20577"/>
        <pc:sldMkLst>
          <pc:docMk/>
          <pc:sldMk cId="3702693061" sldId="427"/>
        </pc:sldMkLst>
        <pc:spChg chg="mod">
          <ac:chgData name="Chiara Gallese - Nobile" userId="27c5acfd-85ae-4295-8acd-2c4340c11b45" providerId="ADAL" clId="{D1B24D58-4EFD-4E20-9DA4-86125892907C}" dt="2023-04-22T15:18:01.734" v="6780" actId="20577"/>
          <ac:spMkLst>
            <pc:docMk/>
            <pc:sldMk cId="3702693061" sldId="427"/>
            <ac:spMk id="2" creationId="{49572C51-E6B4-47A7-BE70-49BB7F3434B4}"/>
          </ac:spMkLst>
        </pc:spChg>
        <pc:spChg chg="mod">
          <ac:chgData name="Chiara Gallese - Nobile" userId="27c5acfd-85ae-4295-8acd-2c4340c11b45" providerId="ADAL" clId="{D1B24D58-4EFD-4E20-9DA4-86125892907C}" dt="2023-04-22T11:33:18.865" v="1832"/>
          <ac:spMkLst>
            <pc:docMk/>
            <pc:sldMk cId="3702693061" sldId="427"/>
            <ac:spMk id="3" creationId="{37ADC65B-455C-49AA-ADCD-172D98EE2396}"/>
          </ac:spMkLst>
        </pc:spChg>
        <pc:spChg chg="mod">
          <ac:chgData name="Chiara Gallese - Nobile" userId="27c5acfd-85ae-4295-8acd-2c4340c11b45" providerId="ADAL" clId="{D1B24D58-4EFD-4E20-9DA4-86125892907C}" dt="2023-04-22T11:33:18.865" v="1832"/>
          <ac:spMkLst>
            <pc:docMk/>
            <pc:sldMk cId="3702693061" sldId="427"/>
            <ac:spMk id="5" creationId="{03707D6B-2010-BE29-C6F4-0D432095EFE1}"/>
          </ac:spMkLst>
        </pc:spChg>
        <pc:spChg chg="add del">
          <ac:chgData name="Chiara Gallese - Nobile" userId="27c5acfd-85ae-4295-8acd-2c4340c11b45" providerId="ADAL" clId="{D1B24D58-4EFD-4E20-9DA4-86125892907C}" dt="2023-04-22T12:34:56.707" v="2000"/>
          <ac:spMkLst>
            <pc:docMk/>
            <pc:sldMk cId="3702693061" sldId="427"/>
            <ac:spMk id="8" creationId="{BF69F190-570C-4C01-B1B7-51DF3706B032}"/>
          </ac:spMkLst>
        </pc:spChg>
      </pc:sldChg>
      <pc:sldChg chg="addSp delSp modSp mod setBg delDesignElem">
        <pc:chgData name="Chiara Gallese - Nobile" userId="27c5acfd-85ae-4295-8acd-2c4340c11b45" providerId="ADAL" clId="{D1B24D58-4EFD-4E20-9DA4-86125892907C}" dt="2023-04-22T15:19:12.536" v="6817" actId="12"/>
        <pc:sldMkLst>
          <pc:docMk/>
          <pc:sldMk cId="2376200711" sldId="428"/>
        </pc:sldMkLst>
        <pc:spChg chg="mod">
          <ac:chgData name="Chiara Gallese - Nobile" userId="27c5acfd-85ae-4295-8acd-2c4340c11b45" providerId="ADAL" clId="{D1B24D58-4EFD-4E20-9DA4-86125892907C}" dt="2023-04-22T11:33:18.865" v="1832"/>
          <ac:spMkLst>
            <pc:docMk/>
            <pc:sldMk cId="2376200711" sldId="428"/>
            <ac:spMk id="3" creationId="{4E25940C-9E16-43FD-5F1F-981EC88C5929}"/>
          </ac:spMkLst>
        </pc:spChg>
        <pc:spChg chg="add del">
          <ac:chgData name="Chiara Gallese - Nobile" userId="27c5acfd-85ae-4295-8acd-2c4340c11b45" providerId="ADAL" clId="{D1B24D58-4EFD-4E20-9DA4-86125892907C}" dt="2023-04-22T12:34:56.707" v="2000"/>
          <ac:spMkLst>
            <pc:docMk/>
            <pc:sldMk cId="2376200711" sldId="428"/>
            <ac:spMk id="5" creationId="{9FCC041E-33F8-4AC9-BC65-C6BEDCC61F9B}"/>
          </ac:spMkLst>
        </pc:spChg>
        <pc:spChg chg="add mod">
          <ac:chgData name="Chiara Gallese - Nobile" userId="27c5acfd-85ae-4295-8acd-2c4340c11b45" providerId="ADAL" clId="{D1B24D58-4EFD-4E20-9DA4-86125892907C}" dt="2023-04-22T15:18:30.801" v="6815" actId="403"/>
          <ac:spMkLst>
            <pc:docMk/>
            <pc:sldMk cId="2376200711" sldId="428"/>
            <ac:spMk id="6" creationId="{22FCD57D-DE4D-4AE4-C25C-7577FEDB7EF1}"/>
          </ac:spMkLst>
        </pc:spChg>
        <pc:spChg chg="mod">
          <ac:chgData name="Chiara Gallese - Nobile" userId="27c5acfd-85ae-4295-8acd-2c4340c11b45" providerId="ADAL" clId="{D1B24D58-4EFD-4E20-9DA4-86125892907C}" dt="2023-04-22T15:19:12.536" v="6817" actId="12"/>
          <ac:spMkLst>
            <pc:docMk/>
            <pc:sldMk cId="2376200711" sldId="428"/>
            <ac:spMk id="8" creationId="{03F54BB5-86F7-42C6-B02C-7607EC0F4086}"/>
          </ac:spMkLst>
        </pc:spChg>
        <pc:spChg chg="del">
          <ac:chgData name="Chiara Gallese - Nobile" userId="27c5acfd-85ae-4295-8acd-2c4340c11b45" providerId="ADAL" clId="{D1B24D58-4EFD-4E20-9DA4-86125892907C}" dt="2023-04-22T11:33:18.865" v="1832"/>
          <ac:spMkLst>
            <pc:docMk/>
            <pc:sldMk cId="2376200711" sldId="428"/>
            <ac:spMk id="11" creationId="{CE8BCA1D-ACDF-4D63-9AA0-366C4F8553DD}"/>
          </ac:spMkLst>
        </pc:spChg>
        <pc:spChg chg="del">
          <ac:chgData name="Chiara Gallese - Nobile" userId="27c5acfd-85ae-4295-8acd-2c4340c11b45" providerId="ADAL" clId="{D1B24D58-4EFD-4E20-9DA4-86125892907C}" dt="2023-04-22T11:33:18.865" v="1832"/>
          <ac:spMkLst>
            <pc:docMk/>
            <pc:sldMk cId="2376200711" sldId="428"/>
            <ac:spMk id="13" creationId="{5DB82E3F-D9C4-42E7-AABF-D760C2F5615B}"/>
          </ac:spMkLst>
        </pc:spChg>
        <pc:spChg chg="del">
          <ac:chgData name="Chiara Gallese - Nobile" userId="27c5acfd-85ae-4295-8acd-2c4340c11b45" providerId="ADAL" clId="{D1B24D58-4EFD-4E20-9DA4-86125892907C}" dt="2023-04-22T11:33:18.865" v="1832"/>
          <ac:spMkLst>
            <pc:docMk/>
            <pc:sldMk cId="2376200711" sldId="428"/>
            <ac:spMk id="15" creationId="{5F145784-B126-48E6-B33B-0BEA2EBF1884}"/>
          </ac:spMkLst>
        </pc:spChg>
        <pc:spChg chg="del">
          <ac:chgData name="Chiara Gallese - Nobile" userId="27c5acfd-85ae-4295-8acd-2c4340c11b45" providerId="ADAL" clId="{D1B24D58-4EFD-4E20-9DA4-86125892907C}" dt="2023-04-22T11:33:18.865" v="1832"/>
          <ac:spMkLst>
            <pc:docMk/>
            <pc:sldMk cId="2376200711" sldId="428"/>
            <ac:spMk id="17" creationId="{06AD7FED-ECA8-4F84-9067-C1B1E9610F13}"/>
          </ac:spMkLst>
        </pc:spChg>
        <pc:spChg chg="del">
          <ac:chgData name="Chiara Gallese - Nobile" userId="27c5acfd-85ae-4295-8acd-2c4340c11b45" providerId="ADAL" clId="{D1B24D58-4EFD-4E20-9DA4-86125892907C}" dt="2023-04-22T11:33:18.865" v="1832"/>
          <ac:spMkLst>
            <pc:docMk/>
            <pc:sldMk cId="2376200711" sldId="428"/>
            <ac:spMk id="19" creationId="{74DF12F2-5059-41AC-A8BD-D5E115CDC266}"/>
          </ac:spMkLst>
        </pc:spChg>
        <pc:graphicFrameChg chg="mod">
          <ac:chgData name="Chiara Gallese - Nobile" userId="27c5acfd-85ae-4295-8acd-2c4340c11b45" providerId="ADAL" clId="{D1B24D58-4EFD-4E20-9DA4-86125892907C}" dt="2023-04-22T11:37:50.217" v="1857" actId="1076"/>
          <ac:graphicFrameMkLst>
            <pc:docMk/>
            <pc:sldMk cId="2376200711" sldId="428"/>
            <ac:graphicFrameMk id="7" creationId="{9C297327-B828-40FB-94D5-39AF70B4C0F7}"/>
          </ac:graphicFrameMkLst>
        </pc:graphicFrameChg>
      </pc:sldChg>
      <pc:sldChg chg="addSp delSp modSp mod setBg delDesignElem">
        <pc:chgData name="Chiara Gallese - Nobile" userId="27c5acfd-85ae-4295-8acd-2c4340c11b45" providerId="ADAL" clId="{D1B24D58-4EFD-4E20-9DA4-86125892907C}" dt="2023-04-22T15:19:29.926" v="6822" actId="403"/>
        <pc:sldMkLst>
          <pc:docMk/>
          <pc:sldMk cId="2152800954" sldId="432"/>
        </pc:sldMkLst>
        <pc:spChg chg="mod">
          <ac:chgData name="Chiara Gallese - Nobile" userId="27c5acfd-85ae-4295-8acd-2c4340c11b45" providerId="ADAL" clId="{D1B24D58-4EFD-4E20-9DA4-86125892907C}" dt="2023-04-22T15:19:29.926" v="6822" actId="403"/>
          <ac:spMkLst>
            <pc:docMk/>
            <pc:sldMk cId="2152800954" sldId="432"/>
            <ac:spMk id="2" creationId="{4EE8BC33-3EB7-4825-B521-44E8041CE011}"/>
          </ac:spMkLst>
        </pc:spChg>
        <pc:spChg chg="mod">
          <ac:chgData name="Chiara Gallese - Nobile" userId="27c5acfd-85ae-4295-8acd-2c4340c11b45" providerId="ADAL" clId="{D1B24D58-4EFD-4E20-9DA4-86125892907C}" dt="2023-04-22T11:33:18.865" v="1832"/>
          <ac:spMkLst>
            <pc:docMk/>
            <pc:sldMk cId="2152800954" sldId="432"/>
            <ac:spMk id="3" creationId="{1697FBF1-DB21-9153-14A5-FA8787C219B9}"/>
          </ac:spMkLst>
        </pc:spChg>
        <pc:spChg chg="add del">
          <ac:chgData name="Chiara Gallese - Nobile" userId="27c5acfd-85ae-4295-8acd-2c4340c11b45" providerId="ADAL" clId="{D1B24D58-4EFD-4E20-9DA4-86125892907C}" dt="2023-04-22T12:34:56.707" v="2000"/>
          <ac:spMkLst>
            <pc:docMk/>
            <pc:sldMk cId="2152800954" sldId="432"/>
            <ac:spMk id="5" creationId="{E7B5F2C0-31F3-4636-B604-084DE541D0FC}"/>
          </ac:spMkLst>
        </pc:spChg>
        <pc:spChg chg="del">
          <ac:chgData name="Chiara Gallese - Nobile" userId="27c5acfd-85ae-4295-8acd-2c4340c11b45" providerId="ADAL" clId="{D1B24D58-4EFD-4E20-9DA4-86125892907C}" dt="2023-04-22T11:33:18.865" v="1832"/>
          <ac:spMkLst>
            <pc:docMk/>
            <pc:sldMk cId="2152800954" sldId="432"/>
            <ac:spMk id="23" creationId="{325A0672-A00B-4963-A6A1-170BBE22914F}"/>
          </ac:spMkLst>
        </pc:spChg>
        <pc:grpChg chg="del">
          <ac:chgData name="Chiara Gallese - Nobile" userId="27c5acfd-85ae-4295-8acd-2c4340c11b45" providerId="ADAL" clId="{D1B24D58-4EFD-4E20-9DA4-86125892907C}" dt="2023-04-22T11:33:18.865" v="1832"/>
          <ac:grpSpMkLst>
            <pc:docMk/>
            <pc:sldMk cId="2152800954" sldId="432"/>
            <ac:grpSpMk id="25" creationId="{E8923A14-6C7A-45FB-A5F1-2D2767025656}"/>
          </ac:grpSpMkLst>
        </pc:grpChg>
      </pc:sldChg>
      <pc:sldChg chg="addSp delSp modSp mod setBg delDesignElem">
        <pc:chgData name="Chiara Gallese - Nobile" userId="27c5acfd-85ae-4295-8acd-2c4340c11b45" providerId="ADAL" clId="{D1B24D58-4EFD-4E20-9DA4-86125892907C}" dt="2023-04-22T15:20:21.289" v="6850" actId="14100"/>
        <pc:sldMkLst>
          <pc:docMk/>
          <pc:sldMk cId="712652577" sldId="438"/>
        </pc:sldMkLst>
        <pc:spChg chg="mod">
          <ac:chgData name="Chiara Gallese - Nobile" userId="27c5acfd-85ae-4295-8acd-2c4340c11b45" providerId="ADAL" clId="{D1B24D58-4EFD-4E20-9DA4-86125892907C}" dt="2023-04-22T11:33:18.865" v="1832"/>
          <ac:spMkLst>
            <pc:docMk/>
            <pc:sldMk cId="712652577" sldId="438"/>
            <ac:spMk id="3" creationId="{7E67D407-AAA4-1366-147A-F27035783CF4}"/>
          </ac:spMkLst>
        </pc:spChg>
        <pc:spChg chg="add del">
          <ac:chgData name="Chiara Gallese - Nobile" userId="27c5acfd-85ae-4295-8acd-2c4340c11b45" providerId="ADAL" clId="{D1B24D58-4EFD-4E20-9DA4-86125892907C}" dt="2023-04-22T12:34:56.707" v="2000"/>
          <ac:spMkLst>
            <pc:docMk/>
            <pc:sldMk cId="712652577" sldId="438"/>
            <ac:spMk id="5" creationId="{C9BF1D11-21C8-4203-8193-F71BE15B8881}"/>
          </ac:spMkLst>
        </pc:spChg>
        <pc:spChg chg="add mod">
          <ac:chgData name="Chiara Gallese - Nobile" userId="27c5acfd-85ae-4295-8acd-2c4340c11b45" providerId="ADAL" clId="{D1B24D58-4EFD-4E20-9DA4-86125892907C}" dt="2023-04-22T15:20:21.289" v="6850" actId="14100"/>
          <ac:spMkLst>
            <pc:docMk/>
            <pc:sldMk cId="712652577" sldId="438"/>
            <ac:spMk id="6" creationId="{0D621440-E626-FC02-A7FF-D0D073FF539C}"/>
          </ac:spMkLst>
        </pc:spChg>
        <pc:spChg chg="del">
          <ac:chgData name="Chiara Gallese - Nobile" userId="27c5acfd-85ae-4295-8acd-2c4340c11b45" providerId="ADAL" clId="{D1B24D58-4EFD-4E20-9DA4-86125892907C}" dt="2023-04-22T11:33:18.865" v="1832"/>
          <ac:spMkLst>
            <pc:docMk/>
            <pc:sldMk cId="712652577" sldId="438"/>
            <ac:spMk id="12" creationId="{A078A52F-85EA-4C0B-962B-D9D9DD4DD78C}"/>
          </ac:spMkLst>
        </pc:spChg>
        <pc:spChg chg="del">
          <ac:chgData name="Chiara Gallese - Nobile" userId="27c5acfd-85ae-4295-8acd-2c4340c11b45" providerId="ADAL" clId="{D1B24D58-4EFD-4E20-9DA4-86125892907C}" dt="2023-04-22T11:33:18.865" v="1832"/>
          <ac:spMkLst>
            <pc:docMk/>
            <pc:sldMk cId="712652577" sldId="438"/>
            <ac:spMk id="14" creationId="{919797D5-5700-4683-B30A-5B4D56CB8270}"/>
          </ac:spMkLst>
        </pc:spChg>
        <pc:spChg chg="del">
          <ac:chgData name="Chiara Gallese - Nobile" userId="27c5acfd-85ae-4295-8acd-2c4340c11b45" providerId="ADAL" clId="{D1B24D58-4EFD-4E20-9DA4-86125892907C}" dt="2023-04-22T11:33:18.865" v="1832"/>
          <ac:spMkLst>
            <pc:docMk/>
            <pc:sldMk cId="712652577" sldId="438"/>
            <ac:spMk id="16" creationId="{4856A7B9-9801-42EC-A4C9-7E22A56EF53D}"/>
          </ac:spMkLst>
        </pc:spChg>
        <pc:spChg chg="del">
          <ac:chgData name="Chiara Gallese - Nobile" userId="27c5acfd-85ae-4295-8acd-2c4340c11b45" providerId="ADAL" clId="{D1B24D58-4EFD-4E20-9DA4-86125892907C}" dt="2023-04-22T11:33:18.865" v="1832"/>
          <ac:spMkLst>
            <pc:docMk/>
            <pc:sldMk cId="712652577" sldId="438"/>
            <ac:spMk id="18" creationId="{8AD54DB8-C150-4290-85D6-F5B0262BFEEF}"/>
          </ac:spMkLst>
        </pc:spChg>
        <pc:spChg chg="del">
          <ac:chgData name="Chiara Gallese - Nobile" userId="27c5acfd-85ae-4295-8acd-2c4340c11b45" providerId="ADAL" clId="{D1B24D58-4EFD-4E20-9DA4-86125892907C}" dt="2023-04-22T11:33:18.865" v="1832"/>
          <ac:spMkLst>
            <pc:docMk/>
            <pc:sldMk cId="712652577" sldId="438"/>
            <ac:spMk id="20" creationId="{379F11E2-8BA5-4C5C-AE7C-361E5EA011FF}"/>
          </ac:spMkLst>
        </pc:spChg>
        <pc:spChg chg="del">
          <ac:chgData name="Chiara Gallese - Nobile" userId="27c5acfd-85ae-4295-8acd-2c4340c11b45" providerId="ADAL" clId="{D1B24D58-4EFD-4E20-9DA4-86125892907C}" dt="2023-04-22T11:33:18.865" v="1832"/>
          <ac:spMkLst>
            <pc:docMk/>
            <pc:sldMk cId="712652577" sldId="438"/>
            <ac:spMk id="22" creationId="{7C00E1DA-EC7C-40FC-95E3-11FDCD2E4291}"/>
          </ac:spMkLst>
        </pc:spChg>
        <pc:grpChg chg="del">
          <ac:chgData name="Chiara Gallese - Nobile" userId="27c5acfd-85ae-4295-8acd-2c4340c11b45" providerId="ADAL" clId="{D1B24D58-4EFD-4E20-9DA4-86125892907C}" dt="2023-04-22T11:33:18.865" v="1832"/>
          <ac:grpSpMkLst>
            <pc:docMk/>
            <pc:sldMk cId="712652577" sldId="438"/>
            <ac:grpSpMk id="24" creationId="{9A421166-2996-41A7-B094-AE5316F347DD}"/>
          </ac:grpSpMkLst>
        </pc:grpChg>
      </pc:sldChg>
      <pc:sldChg chg="addSp delSp modSp">
        <pc:chgData name="Chiara Gallese - Nobile" userId="27c5acfd-85ae-4295-8acd-2c4340c11b45" providerId="ADAL" clId="{D1B24D58-4EFD-4E20-9DA4-86125892907C}" dt="2023-04-22T12:34:56.707" v="2000"/>
        <pc:sldMkLst>
          <pc:docMk/>
          <pc:sldMk cId="769988918" sldId="439"/>
        </pc:sldMkLst>
        <pc:spChg chg="mod">
          <ac:chgData name="Chiara Gallese - Nobile" userId="27c5acfd-85ae-4295-8acd-2c4340c11b45" providerId="ADAL" clId="{D1B24D58-4EFD-4E20-9DA4-86125892907C}" dt="2023-04-22T11:33:18.865" v="1832"/>
          <ac:spMkLst>
            <pc:docMk/>
            <pc:sldMk cId="769988918" sldId="439"/>
            <ac:spMk id="2" creationId="{AC929E82-3216-40EC-A8F3-8D7EDC60F641}"/>
          </ac:spMkLst>
        </pc:spChg>
        <pc:spChg chg="add del mod">
          <ac:chgData name="Chiara Gallese - Nobile" userId="27c5acfd-85ae-4295-8acd-2c4340c11b45" providerId="ADAL" clId="{D1B24D58-4EFD-4E20-9DA4-86125892907C}" dt="2023-04-22T12:34:56.707" v="2000"/>
          <ac:spMkLst>
            <pc:docMk/>
            <pc:sldMk cId="769988918" sldId="439"/>
            <ac:spMk id="4" creationId="{2D56C8B5-F720-45EA-8D23-3D0C10C10AFC}"/>
          </ac:spMkLst>
        </pc:spChg>
        <pc:spChg chg="mod">
          <ac:chgData name="Chiara Gallese - Nobile" userId="27c5acfd-85ae-4295-8acd-2c4340c11b45" providerId="ADAL" clId="{D1B24D58-4EFD-4E20-9DA4-86125892907C}" dt="2023-04-22T11:33:18.865" v="1832"/>
          <ac:spMkLst>
            <pc:docMk/>
            <pc:sldMk cId="769988918" sldId="439"/>
            <ac:spMk id="5" creationId="{2B433772-AF9F-E859-E085-AC7640112603}"/>
          </ac:spMkLst>
        </pc:spChg>
      </pc:sldChg>
      <pc:sldChg chg="addSp delSp modSp">
        <pc:chgData name="Chiara Gallese - Nobile" userId="27c5acfd-85ae-4295-8acd-2c4340c11b45" providerId="ADAL" clId="{D1B24D58-4EFD-4E20-9DA4-86125892907C}" dt="2023-04-22T12:34:56.707" v="2000"/>
        <pc:sldMkLst>
          <pc:docMk/>
          <pc:sldMk cId="4187669619" sldId="440"/>
        </pc:sldMkLst>
        <pc:spChg chg="mod">
          <ac:chgData name="Chiara Gallese - Nobile" userId="27c5acfd-85ae-4295-8acd-2c4340c11b45" providerId="ADAL" clId="{D1B24D58-4EFD-4E20-9DA4-86125892907C}" dt="2023-04-22T11:33:18.865" v="1832"/>
          <ac:spMkLst>
            <pc:docMk/>
            <pc:sldMk cId="4187669619" sldId="440"/>
            <ac:spMk id="2" creationId="{0A457EF1-734A-4AE9-8B22-851C575DA639}"/>
          </ac:spMkLst>
        </pc:spChg>
        <pc:spChg chg="mod">
          <ac:chgData name="Chiara Gallese - Nobile" userId="27c5acfd-85ae-4295-8acd-2c4340c11b45" providerId="ADAL" clId="{D1B24D58-4EFD-4E20-9DA4-86125892907C}" dt="2023-04-22T11:33:18.865" v="1832"/>
          <ac:spMkLst>
            <pc:docMk/>
            <pc:sldMk cId="4187669619" sldId="440"/>
            <ac:spMk id="3" creationId="{E05F362F-7D5B-ACE6-86A6-D78AC121BB70}"/>
          </ac:spMkLst>
        </pc:spChg>
        <pc:spChg chg="add del mod">
          <ac:chgData name="Chiara Gallese - Nobile" userId="27c5acfd-85ae-4295-8acd-2c4340c11b45" providerId="ADAL" clId="{D1B24D58-4EFD-4E20-9DA4-86125892907C}" dt="2023-04-22T12:34:56.707" v="2000"/>
          <ac:spMkLst>
            <pc:docMk/>
            <pc:sldMk cId="4187669619" sldId="440"/>
            <ac:spMk id="4" creationId="{AD1FBC58-EABC-4B57-88CD-618B4773EA61}"/>
          </ac:spMkLst>
        </pc:spChg>
      </pc:sldChg>
      <pc:sldChg chg="addSp delSp modSp setBg">
        <pc:chgData name="Chiara Gallese - Nobile" userId="27c5acfd-85ae-4295-8acd-2c4340c11b45" providerId="ADAL" clId="{D1B24D58-4EFD-4E20-9DA4-86125892907C}" dt="2023-04-22T12:34:56.707" v="2000"/>
        <pc:sldMkLst>
          <pc:docMk/>
          <pc:sldMk cId="3199573443" sldId="441"/>
        </pc:sldMkLst>
        <pc:spChg chg="mod">
          <ac:chgData name="Chiara Gallese - Nobile" userId="27c5acfd-85ae-4295-8acd-2c4340c11b45" providerId="ADAL" clId="{D1B24D58-4EFD-4E20-9DA4-86125892907C}" dt="2023-04-22T11:33:18.865" v="1832"/>
          <ac:spMkLst>
            <pc:docMk/>
            <pc:sldMk cId="3199573443" sldId="441"/>
            <ac:spMk id="2" creationId="{C326FEE4-DB34-45A7-8E5E-607EDD2A103D}"/>
          </ac:spMkLst>
        </pc:spChg>
        <pc:spChg chg="add del mod">
          <ac:chgData name="Chiara Gallese - Nobile" userId="27c5acfd-85ae-4295-8acd-2c4340c11b45" providerId="ADAL" clId="{D1B24D58-4EFD-4E20-9DA4-86125892907C}" dt="2023-04-22T12:34:56.707" v="2000"/>
          <ac:spMkLst>
            <pc:docMk/>
            <pc:sldMk cId="3199573443" sldId="441"/>
            <ac:spMk id="4" creationId="{47E27558-6823-4B49-A551-2AF24EAEF567}"/>
          </ac:spMkLst>
        </pc:spChg>
      </pc:sldChg>
      <pc:sldChg chg="addSp delSp modSp mod setBg delDesignElem">
        <pc:chgData name="Chiara Gallese - Nobile" userId="27c5acfd-85ae-4295-8acd-2c4340c11b45" providerId="ADAL" clId="{D1B24D58-4EFD-4E20-9DA4-86125892907C}" dt="2023-04-25T08:21:30.754" v="10308" actId="26606"/>
        <pc:sldMkLst>
          <pc:docMk/>
          <pc:sldMk cId="74398733" sldId="448"/>
        </pc:sldMkLst>
        <pc:spChg chg="mod">
          <ac:chgData name="Chiara Gallese - Nobile" userId="27c5acfd-85ae-4295-8acd-2c4340c11b45" providerId="ADAL" clId="{D1B24D58-4EFD-4E20-9DA4-86125892907C}" dt="2023-04-25T08:21:30.754" v="10308" actId="26606"/>
          <ac:spMkLst>
            <pc:docMk/>
            <pc:sldMk cId="74398733" sldId="448"/>
            <ac:spMk id="3" creationId="{A9CB511D-EA45-4336-847C-1252667143B5}"/>
          </ac:spMkLst>
        </pc:spChg>
        <pc:spChg chg="add">
          <ac:chgData name="Chiara Gallese - Nobile" userId="27c5acfd-85ae-4295-8acd-2c4340c11b45" providerId="ADAL" clId="{D1B24D58-4EFD-4E20-9DA4-86125892907C}" dt="2023-04-25T08:21:30.754" v="10308" actId="26606"/>
          <ac:spMkLst>
            <pc:docMk/>
            <pc:sldMk cId="74398733" sldId="448"/>
            <ac:spMk id="9" creationId="{28D511D2-9CF1-40DE-BB88-A5A48A0E8AC6}"/>
          </ac:spMkLst>
        </pc:spChg>
        <pc:spChg chg="del">
          <ac:chgData name="Chiara Gallese - Nobile" userId="27c5acfd-85ae-4295-8acd-2c4340c11b45" providerId="ADAL" clId="{D1B24D58-4EFD-4E20-9DA4-86125892907C}" dt="2023-04-22T11:33:18.865" v="1832"/>
          <ac:spMkLst>
            <pc:docMk/>
            <pc:sldMk cId="74398733" sldId="448"/>
            <ac:spMk id="22" creationId="{28D511D2-9CF1-40DE-BB88-A5A48A0E8AC6}"/>
          </ac:spMkLst>
        </pc:spChg>
        <pc:grpChg chg="add">
          <ac:chgData name="Chiara Gallese - Nobile" userId="27c5acfd-85ae-4295-8acd-2c4340c11b45" providerId="ADAL" clId="{D1B24D58-4EFD-4E20-9DA4-86125892907C}" dt="2023-04-25T08:21:30.754" v="10308" actId="26606"/>
          <ac:grpSpMkLst>
            <pc:docMk/>
            <pc:sldMk cId="74398733" sldId="448"/>
            <ac:grpSpMk id="11" creationId="{40ADCA80-A0B1-4379-94EC-0A1A73BE1E7C}"/>
          </ac:grpSpMkLst>
        </pc:grpChg>
        <pc:grpChg chg="del">
          <ac:chgData name="Chiara Gallese - Nobile" userId="27c5acfd-85ae-4295-8acd-2c4340c11b45" providerId="ADAL" clId="{D1B24D58-4EFD-4E20-9DA4-86125892907C}" dt="2023-04-22T11:33:18.865" v="1832"/>
          <ac:grpSpMkLst>
            <pc:docMk/>
            <pc:sldMk cId="74398733" sldId="448"/>
            <ac:grpSpMk id="24" creationId="{40ADCA80-A0B1-4379-94EC-0A1A73BE1E7C}"/>
          </ac:grpSpMkLst>
        </pc:grpChg>
        <pc:picChg chg="add">
          <ac:chgData name="Chiara Gallese - Nobile" userId="27c5acfd-85ae-4295-8acd-2c4340c11b45" providerId="ADAL" clId="{D1B24D58-4EFD-4E20-9DA4-86125892907C}" dt="2023-04-25T08:21:30.754" v="10308" actId="26606"/>
          <ac:picMkLst>
            <pc:docMk/>
            <pc:sldMk cId="74398733" sldId="448"/>
            <ac:picMk id="5" creationId="{7CF015A5-7CA8-AC51-FFBE-677E59EAD1BE}"/>
          </ac:picMkLst>
        </pc:picChg>
      </pc:sldChg>
      <pc:sldChg chg="addSp delSp modSp mod">
        <pc:chgData name="Chiara Gallese - Nobile" userId="27c5acfd-85ae-4295-8acd-2c4340c11b45" providerId="ADAL" clId="{D1B24D58-4EFD-4E20-9DA4-86125892907C}" dt="2023-04-22T12:34:56.707" v="2000"/>
        <pc:sldMkLst>
          <pc:docMk/>
          <pc:sldMk cId="78412560" sldId="449"/>
        </pc:sldMkLst>
        <pc:spChg chg="mod">
          <ac:chgData name="Chiara Gallese - Nobile" userId="27c5acfd-85ae-4295-8acd-2c4340c11b45" providerId="ADAL" clId="{D1B24D58-4EFD-4E20-9DA4-86125892907C}" dt="2023-04-22T12:29:56.053" v="1926" actId="207"/>
          <ac:spMkLst>
            <pc:docMk/>
            <pc:sldMk cId="78412560" sldId="449"/>
            <ac:spMk id="2" creationId="{29D3A457-8B72-4E12-BB15-AF2D2D8D70FF}"/>
          </ac:spMkLst>
        </pc:spChg>
        <pc:spChg chg="add del">
          <ac:chgData name="Chiara Gallese - Nobile" userId="27c5acfd-85ae-4295-8acd-2c4340c11b45" providerId="ADAL" clId="{D1B24D58-4EFD-4E20-9DA4-86125892907C}" dt="2023-04-22T12:34:56.707" v="2000"/>
          <ac:spMkLst>
            <pc:docMk/>
            <pc:sldMk cId="78412560" sldId="449"/>
            <ac:spMk id="5" creationId="{6571BC65-A9C1-4171-973E-06497914D936}"/>
          </ac:spMkLst>
        </pc:spChg>
        <pc:spChg chg="mod">
          <ac:chgData name="Chiara Gallese - Nobile" userId="27c5acfd-85ae-4295-8acd-2c4340c11b45" providerId="ADAL" clId="{D1B24D58-4EFD-4E20-9DA4-86125892907C}" dt="2023-04-22T12:29:52.993" v="1925" actId="207"/>
          <ac:spMkLst>
            <pc:docMk/>
            <pc:sldMk cId="78412560" sldId="449"/>
            <ac:spMk id="8" creationId="{2034116E-4402-F1F5-036A-9438A43E9C10}"/>
          </ac:spMkLst>
        </pc:spChg>
      </pc:sldChg>
      <pc:sldChg chg="addSp delSp modSp mod">
        <pc:chgData name="Chiara Gallese - Nobile" userId="27c5acfd-85ae-4295-8acd-2c4340c11b45" providerId="ADAL" clId="{D1B24D58-4EFD-4E20-9DA4-86125892907C}" dt="2023-04-22T15:33:42.683" v="6984" actId="207"/>
        <pc:sldMkLst>
          <pc:docMk/>
          <pc:sldMk cId="2541160154" sldId="450"/>
        </pc:sldMkLst>
        <pc:spChg chg="mod">
          <ac:chgData name="Chiara Gallese - Nobile" userId="27c5acfd-85ae-4295-8acd-2c4340c11b45" providerId="ADAL" clId="{D1B24D58-4EFD-4E20-9DA4-86125892907C}" dt="2023-04-22T15:33:36.202" v="6983" actId="207"/>
          <ac:spMkLst>
            <pc:docMk/>
            <pc:sldMk cId="2541160154" sldId="450"/>
            <ac:spMk id="2" creationId="{29D3A457-8B72-4E12-BB15-AF2D2D8D70FF}"/>
          </ac:spMkLst>
        </pc:spChg>
        <pc:spChg chg="mod">
          <ac:chgData name="Chiara Gallese - Nobile" userId="27c5acfd-85ae-4295-8acd-2c4340c11b45" providerId="ADAL" clId="{D1B24D58-4EFD-4E20-9DA4-86125892907C}" dt="2023-04-22T15:33:42.683" v="6984" actId="207"/>
          <ac:spMkLst>
            <pc:docMk/>
            <pc:sldMk cId="2541160154" sldId="450"/>
            <ac:spMk id="3" creationId="{15C5EC2B-BCC2-4C6B-A210-B29798D90532}"/>
          </ac:spMkLst>
        </pc:spChg>
        <pc:spChg chg="add del">
          <ac:chgData name="Chiara Gallese - Nobile" userId="27c5acfd-85ae-4295-8acd-2c4340c11b45" providerId="ADAL" clId="{D1B24D58-4EFD-4E20-9DA4-86125892907C}" dt="2023-04-22T12:34:56.707" v="2000"/>
          <ac:spMkLst>
            <pc:docMk/>
            <pc:sldMk cId="2541160154" sldId="450"/>
            <ac:spMk id="5" creationId="{6571BC65-A9C1-4171-973E-06497914D936}"/>
          </ac:spMkLst>
        </pc:spChg>
      </pc:sldChg>
      <pc:sldChg chg="addSp delSp modSp mod">
        <pc:chgData name="Chiara Gallese - Nobile" userId="27c5acfd-85ae-4295-8acd-2c4340c11b45" providerId="ADAL" clId="{D1B24D58-4EFD-4E20-9DA4-86125892907C}" dt="2023-04-22T15:34:10.220" v="6989" actId="207"/>
        <pc:sldMkLst>
          <pc:docMk/>
          <pc:sldMk cId="1617437548" sldId="451"/>
        </pc:sldMkLst>
        <pc:spChg chg="mod">
          <ac:chgData name="Chiara Gallese - Nobile" userId="27c5acfd-85ae-4295-8acd-2c4340c11b45" providerId="ADAL" clId="{D1B24D58-4EFD-4E20-9DA4-86125892907C}" dt="2023-04-22T15:34:10.220" v="6989" actId="207"/>
          <ac:spMkLst>
            <pc:docMk/>
            <pc:sldMk cId="1617437548" sldId="451"/>
            <ac:spMk id="2" creationId="{29D3A457-8B72-4E12-BB15-AF2D2D8D70FF}"/>
          </ac:spMkLst>
        </pc:spChg>
        <pc:spChg chg="mod">
          <ac:chgData name="Chiara Gallese - Nobile" userId="27c5acfd-85ae-4295-8acd-2c4340c11b45" providerId="ADAL" clId="{D1B24D58-4EFD-4E20-9DA4-86125892907C}" dt="2023-04-22T15:34:03.963" v="6988" actId="207"/>
          <ac:spMkLst>
            <pc:docMk/>
            <pc:sldMk cId="1617437548" sldId="451"/>
            <ac:spMk id="3" creationId="{15C5EC2B-BCC2-4C6B-A210-B29798D90532}"/>
          </ac:spMkLst>
        </pc:spChg>
        <pc:spChg chg="add del">
          <ac:chgData name="Chiara Gallese - Nobile" userId="27c5acfd-85ae-4295-8acd-2c4340c11b45" providerId="ADAL" clId="{D1B24D58-4EFD-4E20-9DA4-86125892907C}" dt="2023-04-22T12:34:56.707" v="2000"/>
          <ac:spMkLst>
            <pc:docMk/>
            <pc:sldMk cId="1617437548" sldId="451"/>
            <ac:spMk id="5" creationId="{6571BC65-A9C1-4171-973E-06497914D936}"/>
          </ac:spMkLst>
        </pc:spChg>
      </pc:sldChg>
      <pc:sldChg chg="addSp delSp modSp mod">
        <pc:chgData name="Chiara Gallese - Nobile" userId="27c5acfd-85ae-4295-8acd-2c4340c11b45" providerId="ADAL" clId="{D1B24D58-4EFD-4E20-9DA4-86125892907C}" dt="2023-04-22T15:34:53.596" v="6995" actId="207"/>
        <pc:sldMkLst>
          <pc:docMk/>
          <pc:sldMk cId="2340480607" sldId="452"/>
        </pc:sldMkLst>
        <pc:spChg chg="mod">
          <ac:chgData name="Chiara Gallese - Nobile" userId="27c5acfd-85ae-4295-8acd-2c4340c11b45" providerId="ADAL" clId="{D1B24D58-4EFD-4E20-9DA4-86125892907C}" dt="2023-04-22T15:34:53.596" v="6995" actId="207"/>
          <ac:spMkLst>
            <pc:docMk/>
            <pc:sldMk cId="2340480607" sldId="452"/>
            <ac:spMk id="2" creationId="{29D3A457-8B72-4E12-BB15-AF2D2D8D70FF}"/>
          </ac:spMkLst>
        </pc:spChg>
        <pc:spChg chg="mod">
          <ac:chgData name="Chiara Gallese - Nobile" userId="27c5acfd-85ae-4295-8acd-2c4340c11b45" providerId="ADAL" clId="{D1B24D58-4EFD-4E20-9DA4-86125892907C}" dt="2023-04-22T12:29:20.312" v="1920" actId="207"/>
          <ac:spMkLst>
            <pc:docMk/>
            <pc:sldMk cId="2340480607" sldId="452"/>
            <ac:spMk id="3" creationId="{15C5EC2B-BCC2-4C6B-A210-B29798D90532}"/>
          </ac:spMkLst>
        </pc:spChg>
        <pc:spChg chg="add del">
          <ac:chgData name="Chiara Gallese - Nobile" userId="27c5acfd-85ae-4295-8acd-2c4340c11b45" providerId="ADAL" clId="{D1B24D58-4EFD-4E20-9DA4-86125892907C}" dt="2023-04-22T12:34:56.707" v="2000"/>
          <ac:spMkLst>
            <pc:docMk/>
            <pc:sldMk cId="2340480607" sldId="452"/>
            <ac:spMk id="5" creationId="{6571BC65-A9C1-4171-973E-06497914D936}"/>
          </ac:spMkLst>
        </pc:spChg>
      </pc:sldChg>
      <pc:sldChg chg="addSp delSp modSp mod">
        <pc:chgData name="Chiara Gallese - Nobile" userId="27c5acfd-85ae-4295-8acd-2c4340c11b45" providerId="ADAL" clId="{D1B24D58-4EFD-4E20-9DA4-86125892907C}" dt="2023-04-22T15:34:24.371" v="6991" actId="207"/>
        <pc:sldMkLst>
          <pc:docMk/>
          <pc:sldMk cId="3207903376" sldId="453"/>
        </pc:sldMkLst>
        <pc:spChg chg="mod">
          <ac:chgData name="Chiara Gallese - Nobile" userId="27c5acfd-85ae-4295-8acd-2c4340c11b45" providerId="ADAL" clId="{D1B24D58-4EFD-4E20-9DA4-86125892907C}" dt="2023-04-22T15:34:17.319" v="6990" actId="207"/>
          <ac:spMkLst>
            <pc:docMk/>
            <pc:sldMk cId="3207903376" sldId="453"/>
            <ac:spMk id="2" creationId="{29D3A457-8B72-4E12-BB15-AF2D2D8D70FF}"/>
          </ac:spMkLst>
        </pc:spChg>
        <pc:spChg chg="mod">
          <ac:chgData name="Chiara Gallese - Nobile" userId="27c5acfd-85ae-4295-8acd-2c4340c11b45" providerId="ADAL" clId="{D1B24D58-4EFD-4E20-9DA4-86125892907C}" dt="2023-04-22T15:34:24.371" v="6991" actId="207"/>
          <ac:spMkLst>
            <pc:docMk/>
            <pc:sldMk cId="3207903376" sldId="453"/>
            <ac:spMk id="3" creationId="{15C5EC2B-BCC2-4C6B-A210-B29798D90532}"/>
          </ac:spMkLst>
        </pc:spChg>
        <pc:spChg chg="add del">
          <ac:chgData name="Chiara Gallese - Nobile" userId="27c5acfd-85ae-4295-8acd-2c4340c11b45" providerId="ADAL" clId="{D1B24D58-4EFD-4E20-9DA4-86125892907C}" dt="2023-04-22T12:34:56.707" v="2000"/>
          <ac:spMkLst>
            <pc:docMk/>
            <pc:sldMk cId="3207903376" sldId="453"/>
            <ac:spMk id="5" creationId="{6571BC65-A9C1-4171-973E-06497914D936}"/>
          </ac:spMkLst>
        </pc:spChg>
      </pc:sldChg>
      <pc:sldChg chg="addSp delSp modSp mod setBg delDesignElem">
        <pc:chgData name="Chiara Gallese - Nobile" userId="27c5acfd-85ae-4295-8acd-2c4340c11b45" providerId="ADAL" clId="{D1B24D58-4EFD-4E20-9DA4-86125892907C}" dt="2023-04-22T14:14:40.533" v="4260" actId="1076"/>
        <pc:sldMkLst>
          <pc:docMk/>
          <pc:sldMk cId="3154214737" sldId="454"/>
        </pc:sldMkLst>
        <pc:spChg chg="mod">
          <ac:chgData name="Chiara Gallese - Nobile" userId="27c5acfd-85ae-4295-8acd-2c4340c11b45" providerId="ADAL" clId="{D1B24D58-4EFD-4E20-9DA4-86125892907C}" dt="2023-04-22T14:14:34.805" v="4259" actId="20577"/>
          <ac:spMkLst>
            <pc:docMk/>
            <pc:sldMk cId="3154214737" sldId="454"/>
            <ac:spMk id="2" creationId="{FCC5398E-D0CB-4E6D-ABED-C4843E210C0E}"/>
          </ac:spMkLst>
        </pc:spChg>
        <pc:spChg chg="mod">
          <ac:chgData name="Chiara Gallese - Nobile" userId="27c5acfd-85ae-4295-8acd-2c4340c11b45" providerId="ADAL" clId="{D1B24D58-4EFD-4E20-9DA4-86125892907C}" dt="2023-04-22T14:14:30.054" v="4258" actId="1076"/>
          <ac:spMkLst>
            <pc:docMk/>
            <pc:sldMk cId="3154214737" sldId="454"/>
            <ac:spMk id="3" creationId="{590E589C-8F7C-4442-A139-99F060A5A13E}"/>
          </ac:spMkLst>
        </pc:spChg>
        <pc:spChg chg="add del mod">
          <ac:chgData name="Chiara Gallese - Nobile" userId="27c5acfd-85ae-4295-8acd-2c4340c11b45" providerId="ADAL" clId="{D1B24D58-4EFD-4E20-9DA4-86125892907C}" dt="2023-04-22T12:34:56.707" v="2000"/>
          <ac:spMkLst>
            <pc:docMk/>
            <pc:sldMk cId="3154214737" sldId="454"/>
            <ac:spMk id="4" creationId="{3755CBA3-8ACE-4DC9-A208-315FC0AF57E1}"/>
          </ac:spMkLst>
        </pc:spChg>
        <pc:spChg chg="mod">
          <ac:chgData name="Chiara Gallese - Nobile" userId="27c5acfd-85ae-4295-8acd-2c4340c11b45" providerId="ADAL" clId="{D1B24D58-4EFD-4E20-9DA4-86125892907C}" dt="2023-04-22T11:33:18.865" v="1832"/>
          <ac:spMkLst>
            <pc:docMk/>
            <pc:sldMk cId="3154214737" sldId="454"/>
            <ac:spMk id="5" creationId="{9B76BCAF-4A99-75D5-BAB3-2738D4A5F66A}"/>
          </ac:spMkLst>
        </pc:spChg>
        <pc:spChg chg="mod">
          <ac:chgData name="Chiara Gallese - Nobile" userId="27c5acfd-85ae-4295-8acd-2c4340c11b45" providerId="ADAL" clId="{D1B24D58-4EFD-4E20-9DA4-86125892907C}" dt="2023-04-22T14:14:40.533" v="4260" actId="1076"/>
          <ac:spMkLst>
            <pc:docMk/>
            <pc:sldMk cId="3154214737" sldId="454"/>
            <ac:spMk id="6" creationId="{442D332E-0555-E640-9819-2703FAC7F619}"/>
          </ac:spMkLst>
        </pc:spChg>
        <pc:spChg chg="del">
          <ac:chgData name="Chiara Gallese - Nobile" userId="27c5acfd-85ae-4295-8acd-2c4340c11b45" providerId="ADAL" clId="{D1B24D58-4EFD-4E20-9DA4-86125892907C}" dt="2023-04-22T11:33:18.865" v="1832"/>
          <ac:spMkLst>
            <pc:docMk/>
            <pc:sldMk cId="3154214737" sldId="454"/>
            <ac:spMk id="9" creationId="{E2B7D02C-F642-492B-8E97-FDE1C0FDA332}"/>
          </ac:spMkLst>
        </pc:spChg>
        <pc:spChg chg="del">
          <ac:chgData name="Chiara Gallese - Nobile" userId="27c5acfd-85ae-4295-8acd-2c4340c11b45" providerId="ADAL" clId="{D1B24D58-4EFD-4E20-9DA4-86125892907C}" dt="2023-04-22T11:33:18.865" v="1832"/>
          <ac:spMkLst>
            <pc:docMk/>
            <pc:sldMk cId="3154214737" sldId="454"/>
            <ac:spMk id="11" creationId="{A2D0BA34-24BC-4C63-945A-90AA854E19E8}"/>
          </ac:spMkLst>
        </pc:spChg>
        <pc:spChg chg="del">
          <ac:chgData name="Chiara Gallese - Nobile" userId="27c5acfd-85ae-4295-8acd-2c4340c11b45" providerId="ADAL" clId="{D1B24D58-4EFD-4E20-9DA4-86125892907C}" dt="2023-04-22T11:33:18.865" v="1832"/>
          <ac:spMkLst>
            <pc:docMk/>
            <pc:sldMk cId="3154214737" sldId="454"/>
            <ac:spMk id="13" creationId="{0647415D-11C2-4BA0-A3EE-E0DA219B3A08}"/>
          </ac:spMkLst>
        </pc:spChg>
      </pc:sldChg>
      <pc:sldChg chg="addSp delSp modSp setBg">
        <pc:chgData name="Chiara Gallese - Nobile" userId="27c5acfd-85ae-4295-8acd-2c4340c11b45" providerId="ADAL" clId="{D1B24D58-4EFD-4E20-9DA4-86125892907C}" dt="2023-04-22T12:34:56.707" v="2000"/>
        <pc:sldMkLst>
          <pc:docMk/>
          <pc:sldMk cId="1454641458" sldId="455"/>
        </pc:sldMkLst>
        <pc:spChg chg="mod">
          <ac:chgData name="Chiara Gallese - Nobile" userId="27c5acfd-85ae-4295-8acd-2c4340c11b45" providerId="ADAL" clId="{D1B24D58-4EFD-4E20-9DA4-86125892907C}" dt="2023-04-22T11:33:18.865" v="1832"/>
          <ac:spMkLst>
            <pc:docMk/>
            <pc:sldMk cId="1454641458" sldId="455"/>
            <ac:spMk id="2" creationId="{F9173050-C1CC-6583-7554-89F3696BE217}"/>
          </ac:spMkLst>
        </pc:spChg>
        <pc:spChg chg="add del mod">
          <ac:chgData name="Chiara Gallese - Nobile" userId="27c5acfd-85ae-4295-8acd-2c4340c11b45" providerId="ADAL" clId="{D1B24D58-4EFD-4E20-9DA4-86125892907C}" dt="2023-04-22T12:34:56.707" v="2000"/>
          <ac:spMkLst>
            <pc:docMk/>
            <pc:sldMk cId="1454641458" sldId="455"/>
            <ac:spMk id="3" creationId="{BBDBB1B8-F7C9-DE4E-15C0-0E937C77A85D}"/>
          </ac:spMkLst>
        </pc:spChg>
      </pc:sldChg>
      <pc:sldChg chg="addSp delSp">
        <pc:chgData name="Chiara Gallese - Nobile" userId="27c5acfd-85ae-4295-8acd-2c4340c11b45" providerId="ADAL" clId="{D1B24D58-4EFD-4E20-9DA4-86125892907C}" dt="2023-04-22T12:34:56.707" v="2000"/>
        <pc:sldMkLst>
          <pc:docMk/>
          <pc:sldMk cId="1873604598" sldId="456"/>
        </pc:sldMkLst>
        <pc:spChg chg="add del">
          <ac:chgData name="Chiara Gallese - Nobile" userId="27c5acfd-85ae-4295-8acd-2c4340c11b45" providerId="ADAL" clId="{D1B24D58-4EFD-4E20-9DA4-86125892907C}" dt="2023-04-22T12:34:56.707" v="2000"/>
          <ac:spMkLst>
            <pc:docMk/>
            <pc:sldMk cId="1873604598" sldId="456"/>
            <ac:spMk id="5" creationId="{1ED12ABB-D162-47B9-85A0-C73025695F45}"/>
          </ac:spMkLst>
        </pc:spChg>
      </pc:sldChg>
      <pc:sldChg chg="addSp delSp">
        <pc:chgData name="Chiara Gallese - Nobile" userId="27c5acfd-85ae-4295-8acd-2c4340c11b45" providerId="ADAL" clId="{D1B24D58-4EFD-4E20-9DA4-86125892907C}" dt="2023-04-22T12:34:56.707" v="2000"/>
        <pc:sldMkLst>
          <pc:docMk/>
          <pc:sldMk cId="866258813" sldId="457"/>
        </pc:sldMkLst>
        <pc:spChg chg="add del">
          <ac:chgData name="Chiara Gallese - Nobile" userId="27c5acfd-85ae-4295-8acd-2c4340c11b45" providerId="ADAL" clId="{D1B24D58-4EFD-4E20-9DA4-86125892907C}" dt="2023-04-22T12:34:56.707" v="2000"/>
          <ac:spMkLst>
            <pc:docMk/>
            <pc:sldMk cId="866258813" sldId="457"/>
            <ac:spMk id="5" creationId="{1ED12ABB-D162-47B9-85A0-C73025695F45}"/>
          </ac:spMkLst>
        </pc:spChg>
      </pc:sldChg>
      <pc:sldChg chg="addSp delSp">
        <pc:chgData name="Chiara Gallese - Nobile" userId="27c5acfd-85ae-4295-8acd-2c4340c11b45" providerId="ADAL" clId="{D1B24D58-4EFD-4E20-9DA4-86125892907C}" dt="2023-04-22T12:34:56.707" v="2000"/>
        <pc:sldMkLst>
          <pc:docMk/>
          <pc:sldMk cId="974803457" sldId="458"/>
        </pc:sldMkLst>
        <pc:spChg chg="add del">
          <ac:chgData name="Chiara Gallese - Nobile" userId="27c5acfd-85ae-4295-8acd-2c4340c11b45" providerId="ADAL" clId="{D1B24D58-4EFD-4E20-9DA4-86125892907C}" dt="2023-04-22T12:34:56.707" v="2000"/>
          <ac:spMkLst>
            <pc:docMk/>
            <pc:sldMk cId="974803457" sldId="458"/>
            <ac:spMk id="5" creationId="{1ED12ABB-D162-47B9-85A0-C73025695F45}"/>
          </ac:spMkLst>
        </pc:spChg>
      </pc:sldChg>
      <pc:sldChg chg="addSp del">
        <pc:chgData name="Chiara Gallese - Nobile" userId="27c5acfd-85ae-4295-8acd-2c4340c11b45" providerId="ADAL" clId="{D1B24D58-4EFD-4E20-9DA4-86125892907C}" dt="2023-04-22T12:23:59.370" v="1872" actId="47"/>
        <pc:sldMkLst>
          <pc:docMk/>
          <pc:sldMk cId="299717833" sldId="459"/>
        </pc:sldMkLst>
        <pc:graphicFrameChg chg="add">
          <ac:chgData name="Chiara Gallese - Nobile" userId="27c5acfd-85ae-4295-8acd-2c4340c11b45" providerId="ADAL" clId="{D1B24D58-4EFD-4E20-9DA4-86125892907C}" dt="2023-04-22T12:23:43.534" v="1871"/>
          <ac:graphicFrameMkLst>
            <pc:docMk/>
            <pc:sldMk cId="299717833" sldId="459"/>
            <ac:graphicFrameMk id="6" creationId="{CA3FC108-4652-0B3D-B6D7-32E7DB5908A8}"/>
          </ac:graphicFrameMkLst>
        </pc:graphicFrameChg>
      </pc:sldChg>
      <pc:sldChg chg="del">
        <pc:chgData name="Chiara Gallese - Nobile" userId="27c5acfd-85ae-4295-8acd-2c4340c11b45" providerId="ADAL" clId="{D1B24D58-4EFD-4E20-9DA4-86125892907C}" dt="2023-04-22T12:30:10.532" v="1929" actId="47"/>
        <pc:sldMkLst>
          <pc:docMk/>
          <pc:sldMk cId="4104719210" sldId="460"/>
        </pc:sldMkLst>
      </pc:sldChg>
      <pc:sldChg chg="modSp del">
        <pc:chgData name="Chiara Gallese - Nobile" userId="27c5acfd-85ae-4295-8acd-2c4340c11b45" providerId="ADAL" clId="{D1B24D58-4EFD-4E20-9DA4-86125892907C}" dt="2023-04-22T12:32:19.248" v="1943" actId="47"/>
        <pc:sldMkLst>
          <pc:docMk/>
          <pc:sldMk cId="1788851493" sldId="461"/>
        </pc:sldMkLst>
        <pc:spChg chg="mod">
          <ac:chgData name="Chiara Gallese - Nobile" userId="27c5acfd-85ae-4295-8acd-2c4340c11b45" providerId="ADAL" clId="{D1B24D58-4EFD-4E20-9DA4-86125892907C}" dt="2023-04-22T11:33:18.865" v="1832"/>
          <ac:spMkLst>
            <pc:docMk/>
            <pc:sldMk cId="1788851493" sldId="461"/>
            <ac:spMk id="2" creationId="{8BB0B762-FAD5-72DC-B09B-121D5EBB2C11}"/>
          </ac:spMkLst>
        </pc:spChg>
        <pc:spChg chg="mod">
          <ac:chgData name="Chiara Gallese - Nobile" userId="27c5acfd-85ae-4295-8acd-2c4340c11b45" providerId="ADAL" clId="{D1B24D58-4EFD-4E20-9DA4-86125892907C}" dt="2023-04-22T11:33:18.865" v="1832"/>
          <ac:spMkLst>
            <pc:docMk/>
            <pc:sldMk cId="1788851493" sldId="461"/>
            <ac:spMk id="3" creationId="{DF5380A9-E072-7BB7-B14D-5B59B0BAC337}"/>
          </ac:spMkLst>
        </pc:spChg>
      </pc:sldChg>
      <pc:sldChg chg="addSp delSp modSp add mod modClrScheme chgLayout">
        <pc:chgData name="Chiara Gallese - Nobile" userId="27c5acfd-85ae-4295-8acd-2c4340c11b45" providerId="ADAL" clId="{D1B24D58-4EFD-4E20-9DA4-86125892907C}" dt="2023-04-22T12:35:40.992" v="2002" actId="113"/>
        <pc:sldMkLst>
          <pc:docMk/>
          <pc:sldMk cId="1828209121" sldId="462"/>
        </pc:sldMkLst>
        <pc:spChg chg="mod">
          <ac:chgData name="Chiara Gallese - Nobile" userId="27c5acfd-85ae-4295-8acd-2c4340c11b45" providerId="ADAL" clId="{D1B24D58-4EFD-4E20-9DA4-86125892907C}" dt="2023-04-22T12:35:40.992" v="2002" actId="113"/>
          <ac:spMkLst>
            <pc:docMk/>
            <pc:sldMk cId="1828209121" sldId="462"/>
            <ac:spMk id="2" creationId="{00000000-0000-0000-0000-000000000000}"/>
          </ac:spMkLst>
        </pc:spChg>
        <pc:spChg chg="del mod">
          <ac:chgData name="Chiara Gallese - Nobile" userId="27c5acfd-85ae-4295-8acd-2c4340c11b45" providerId="ADAL" clId="{D1B24D58-4EFD-4E20-9DA4-86125892907C}" dt="2023-04-22T09:59:18.864" v="331" actId="26606"/>
          <ac:spMkLst>
            <pc:docMk/>
            <pc:sldMk cId="1828209121" sldId="462"/>
            <ac:spMk id="3" creationId="{00000000-0000-0000-0000-000000000000}"/>
          </ac:spMkLst>
        </pc:spChg>
        <pc:spChg chg="mod">
          <ac:chgData name="Chiara Gallese - Nobile" userId="27c5acfd-85ae-4295-8acd-2c4340c11b45" providerId="ADAL" clId="{D1B24D58-4EFD-4E20-9DA4-86125892907C}" dt="2023-04-22T09:59:18.864" v="331" actId="26606"/>
          <ac:spMkLst>
            <pc:docMk/>
            <pc:sldMk cId="1828209121" sldId="462"/>
            <ac:spMk id="4" creationId="{00000000-0000-0000-0000-000000000000}"/>
          </ac:spMkLst>
        </pc:spChg>
        <pc:spChg chg="add del mod">
          <ac:chgData name="Chiara Gallese - Nobile" userId="27c5acfd-85ae-4295-8acd-2c4340c11b45" providerId="ADAL" clId="{D1B24D58-4EFD-4E20-9DA4-86125892907C}" dt="2023-04-22T12:34:56.707" v="2000"/>
          <ac:spMkLst>
            <pc:docMk/>
            <pc:sldMk cId="1828209121" sldId="462"/>
            <ac:spMk id="5" creationId="{00000000-0000-0000-0000-000000000000}"/>
          </ac:spMkLst>
        </pc:spChg>
        <pc:spChg chg="add mod">
          <ac:chgData name="Chiara Gallese - Nobile" userId="27c5acfd-85ae-4295-8acd-2c4340c11b45" providerId="ADAL" clId="{D1B24D58-4EFD-4E20-9DA4-86125892907C}" dt="2023-04-22T10:01:07.278" v="397" actId="1076"/>
          <ac:spMkLst>
            <pc:docMk/>
            <pc:sldMk cId="1828209121" sldId="462"/>
            <ac:spMk id="6" creationId="{3CE79C82-EB1C-12B7-C42A-79CAB91705B5}"/>
          </ac:spMkLst>
        </pc:spChg>
        <pc:graphicFrameChg chg="add mod">
          <ac:chgData name="Chiara Gallese - Nobile" userId="27c5acfd-85ae-4295-8acd-2c4340c11b45" providerId="ADAL" clId="{D1B24D58-4EFD-4E20-9DA4-86125892907C}" dt="2023-04-22T09:59:18.864" v="331" actId="26606"/>
          <ac:graphicFrameMkLst>
            <pc:docMk/>
            <pc:sldMk cId="1828209121" sldId="462"/>
            <ac:graphicFrameMk id="7" creationId="{8238FA21-22BC-558F-3BE5-832A6D14DFE1}"/>
          </ac:graphicFrameMkLst>
        </pc:graphicFrameChg>
      </pc:sldChg>
      <pc:sldChg chg="addSp delSp modSp new mod">
        <pc:chgData name="Chiara Gallese - Nobile" userId="27c5acfd-85ae-4295-8acd-2c4340c11b45" providerId="ADAL" clId="{D1B24D58-4EFD-4E20-9DA4-86125892907C}" dt="2023-04-22T14:22:31.482" v="4599" actId="20577"/>
        <pc:sldMkLst>
          <pc:docMk/>
          <pc:sldMk cId="3302601812" sldId="463"/>
        </pc:sldMkLst>
        <pc:spChg chg="mod">
          <ac:chgData name="Chiara Gallese - Nobile" userId="27c5acfd-85ae-4295-8acd-2c4340c11b45" providerId="ADAL" clId="{D1B24D58-4EFD-4E20-9DA4-86125892907C}" dt="2023-04-22T09:54:54.150" v="79" actId="122"/>
          <ac:spMkLst>
            <pc:docMk/>
            <pc:sldMk cId="3302601812" sldId="463"/>
            <ac:spMk id="2" creationId="{6D7041E9-3A5B-FF10-0E0B-CABEE333CB27}"/>
          </ac:spMkLst>
        </pc:spChg>
        <pc:spChg chg="mod">
          <ac:chgData name="Chiara Gallese - Nobile" userId="27c5acfd-85ae-4295-8acd-2c4340c11b45" providerId="ADAL" clId="{D1B24D58-4EFD-4E20-9DA4-86125892907C}" dt="2023-04-22T14:22:31.482" v="4599" actId="20577"/>
          <ac:spMkLst>
            <pc:docMk/>
            <pc:sldMk cId="3302601812" sldId="463"/>
            <ac:spMk id="3" creationId="{D22A8571-AE5D-CD9E-3BB7-28C7044D782F}"/>
          </ac:spMkLst>
        </pc:spChg>
        <pc:spChg chg="add del">
          <ac:chgData name="Chiara Gallese - Nobile" userId="27c5acfd-85ae-4295-8acd-2c4340c11b45" providerId="ADAL" clId="{D1B24D58-4EFD-4E20-9DA4-86125892907C}" dt="2023-04-22T12:34:56.707" v="2000"/>
          <ac:spMkLst>
            <pc:docMk/>
            <pc:sldMk cId="3302601812" sldId="463"/>
            <ac:spMk id="5" creationId="{A0F9DB5C-1200-EEEF-DFC6-C655523014BE}"/>
          </ac:spMkLst>
        </pc:spChg>
      </pc:sldChg>
      <pc:sldChg chg="addSp delSp modSp new mod">
        <pc:chgData name="Chiara Gallese - Nobile" userId="27c5acfd-85ae-4295-8acd-2c4340c11b45" providerId="ADAL" clId="{D1B24D58-4EFD-4E20-9DA4-86125892907C}" dt="2023-04-22T12:34:56.707" v="2000"/>
        <pc:sldMkLst>
          <pc:docMk/>
          <pc:sldMk cId="1395237331" sldId="464"/>
        </pc:sldMkLst>
        <pc:spChg chg="mod">
          <ac:chgData name="Chiara Gallese - Nobile" userId="27c5acfd-85ae-4295-8acd-2c4340c11b45" providerId="ADAL" clId="{D1B24D58-4EFD-4E20-9DA4-86125892907C}" dt="2023-04-22T10:03:24.575" v="480" actId="122"/>
          <ac:spMkLst>
            <pc:docMk/>
            <pc:sldMk cId="1395237331" sldId="464"/>
            <ac:spMk id="2" creationId="{86BA877F-1586-EB63-9BE9-E1364DA5FD59}"/>
          </ac:spMkLst>
        </pc:spChg>
        <pc:spChg chg="mod">
          <ac:chgData name="Chiara Gallese - Nobile" userId="27c5acfd-85ae-4295-8acd-2c4340c11b45" providerId="ADAL" clId="{D1B24D58-4EFD-4E20-9DA4-86125892907C}" dt="2023-04-22T10:16:35.943" v="747" actId="113"/>
          <ac:spMkLst>
            <pc:docMk/>
            <pc:sldMk cId="1395237331" sldId="464"/>
            <ac:spMk id="3" creationId="{2DD25DF1-846A-3D7F-F8DC-B0710D14EA7C}"/>
          </ac:spMkLst>
        </pc:spChg>
        <pc:spChg chg="add del">
          <ac:chgData name="Chiara Gallese - Nobile" userId="27c5acfd-85ae-4295-8acd-2c4340c11b45" providerId="ADAL" clId="{D1B24D58-4EFD-4E20-9DA4-86125892907C}" dt="2023-04-22T12:34:56.707" v="2000"/>
          <ac:spMkLst>
            <pc:docMk/>
            <pc:sldMk cId="1395237331" sldId="464"/>
            <ac:spMk id="5" creationId="{76498752-E67C-204B-A8C8-A3AF04E67D55}"/>
          </ac:spMkLst>
        </pc:spChg>
        <pc:spChg chg="mod">
          <ac:chgData name="Chiara Gallese - Nobile" userId="27c5acfd-85ae-4295-8acd-2c4340c11b45" providerId="ADAL" clId="{D1B24D58-4EFD-4E20-9DA4-86125892907C}" dt="2023-04-22T10:16:58.046" v="757" actId="20577"/>
          <ac:spMkLst>
            <pc:docMk/>
            <pc:sldMk cId="1395237331" sldId="464"/>
            <ac:spMk id="6" creationId="{B73CC269-CB87-B9FE-3E6D-7C23904DF599}"/>
          </ac:spMkLst>
        </pc:spChg>
        <pc:spChg chg="mod">
          <ac:chgData name="Chiara Gallese - Nobile" userId="27c5acfd-85ae-4295-8acd-2c4340c11b45" providerId="ADAL" clId="{D1B24D58-4EFD-4E20-9DA4-86125892907C}" dt="2023-04-22T10:16:43.929" v="749" actId="113"/>
          <ac:spMkLst>
            <pc:docMk/>
            <pc:sldMk cId="1395237331" sldId="464"/>
            <ac:spMk id="7" creationId="{57EA0022-7188-D94B-CF7C-EFE1522F34C6}"/>
          </ac:spMkLst>
        </pc:spChg>
        <pc:spChg chg="del">
          <ac:chgData name="Chiara Gallese - Nobile" userId="27c5acfd-85ae-4295-8acd-2c4340c11b45" providerId="ADAL" clId="{D1B24D58-4EFD-4E20-9DA4-86125892907C}" dt="2023-04-22T10:09:57.690" v="481" actId="478"/>
          <ac:spMkLst>
            <pc:docMk/>
            <pc:sldMk cId="1395237331" sldId="464"/>
            <ac:spMk id="8" creationId="{AF1C8DD5-A0BD-BBE7-519E-C87C03C27471}"/>
          </ac:spMkLst>
        </pc:spChg>
        <pc:spChg chg="del mod">
          <ac:chgData name="Chiara Gallese - Nobile" userId="27c5acfd-85ae-4295-8acd-2c4340c11b45" providerId="ADAL" clId="{D1B24D58-4EFD-4E20-9DA4-86125892907C}" dt="2023-04-22T10:10:04.112" v="483" actId="478"/>
          <ac:spMkLst>
            <pc:docMk/>
            <pc:sldMk cId="1395237331" sldId="464"/>
            <ac:spMk id="9" creationId="{7EFDBCCD-5D96-EB34-1C56-34F0C054BA90}"/>
          </ac:spMkLst>
        </pc:spChg>
        <pc:spChg chg="del">
          <ac:chgData name="Chiara Gallese - Nobile" userId="27c5acfd-85ae-4295-8acd-2c4340c11b45" providerId="ADAL" clId="{D1B24D58-4EFD-4E20-9DA4-86125892907C}" dt="2023-04-22T10:10:06.774" v="484" actId="478"/>
          <ac:spMkLst>
            <pc:docMk/>
            <pc:sldMk cId="1395237331" sldId="464"/>
            <ac:spMk id="10" creationId="{CE3CB45A-448C-FD33-0ACF-CEE52EF91478}"/>
          </ac:spMkLst>
        </pc:spChg>
        <pc:spChg chg="add mod">
          <ac:chgData name="Chiara Gallese - Nobile" userId="27c5acfd-85ae-4295-8acd-2c4340c11b45" providerId="ADAL" clId="{D1B24D58-4EFD-4E20-9DA4-86125892907C}" dt="2023-04-22T10:13:46.053" v="700" actId="1076"/>
          <ac:spMkLst>
            <pc:docMk/>
            <pc:sldMk cId="1395237331" sldId="464"/>
            <ac:spMk id="11" creationId="{20B0A602-17C1-0F9A-9FD6-A920E5CDC340}"/>
          </ac:spMkLst>
        </pc:spChg>
        <pc:spChg chg="add mod">
          <ac:chgData name="Chiara Gallese - Nobile" userId="27c5acfd-85ae-4295-8acd-2c4340c11b45" providerId="ADAL" clId="{D1B24D58-4EFD-4E20-9DA4-86125892907C}" dt="2023-04-22T10:13:34.818" v="698" actId="1076"/>
          <ac:spMkLst>
            <pc:docMk/>
            <pc:sldMk cId="1395237331" sldId="464"/>
            <ac:spMk id="12" creationId="{F0330A2B-C3E6-7A3A-03B2-AB5A07BD9674}"/>
          </ac:spMkLst>
        </pc:spChg>
        <pc:spChg chg="add mod">
          <ac:chgData name="Chiara Gallese - Nobile" userId="27c5acfd-85ae-4295-8acd-2c4340c11b45" providerId="ADAL" clId="{D1B24D58-4EFD-4E20-9DA4-86125892907C}" dt="2023-04-22T10:13:41.963" v="699" actId="1076"/>
          <ac:spMkLst>
            <pc:docMk/>
            <pc:sldMk cId="1395237331" sldId="464"/>
            <ac:spMk id="13" creationId="{D9DECA9C-EB87-7F9C-9293-123D69A3702E}"/>
          </ac:spMkLst>
        </pc:spChg>
      </pc:sldChg>
      <pc:sldChg chg="addSp delSp modSp new mod">
        <pc:chgData name="Chiara Gallese - Nobile" userId="27c5acfd-85ae-4295-8acd-2c4340c11b45" providerId="ADAL" clId="{D1B24D58-4EFD-4E20-9DA4-86125892907C}" dt="2023-04-22T12:36:27.818" v="2065" actId="20577"/>
        <pc:sldMkLst>
          <pc:docMk/>
          <pc:sldMk cId="2498009175" sldId="465"/>
        </pc:sldMkLst>
        <pc:spChg chg="mod">
          <ac:chgData name="Chiara Gallese - Nobile" userId="27c5acfd-85ae-4295-8acd-2c4340c11b45" providerId="ADAL" clId="{D1B24D58-4EFD-4E20-9DA4-86125892907C}" dt="2023-04-22T10:14:30.248" v="708" actId="122"/>
          <ac:spMkLst>
            <pc:docMk/>
            <pc:sldMk cId="2498009175" sldId="465"/>
            <ac:spMk id="2" creationId="{F2D1EC82-6A6F-C432-4782-3B6CAD9A460B}"/>
          </ac:spMkLst>
        </pc:spChg>
        <pc:spChg chg="del">
          <ac:chgData name="Chiara Gallese - Nobile" userId="27c5acfd-85ae-4295-8acd-2c4340c11b45" providerId="ADAL" clId="{D1B24D58-4EFD-4E20-9DA4-86125892907C}" dt="2023-04-22T10:14:17.800" v="702" actId="931"/>
          <ac:spMkLst>
            <pc:docMk/>
            <pc:sldMk cId="2498009175" sldId="465"/>
            <ac:spMk id="3" creationId="{9787D608-4E82-201B-BA94-827FC6AA5D68}"/>
          </ac:spMkLst>
        </pc:spChg>
        <pc:spChg chg="add del">
          <ac:chgData name="Chiara Gallese - Nobile" userId="27c5acfd-85ae-4295-8acd-2c4340c11b45" providerId="ADAL" clId="{D1B24D58-4EFD-4E20-9DA4-86125892907C}" dt="2023-04-22T12:34:56.707" v="2000"/>
          <ac:spMkLst>
            <pc:docMk/>
            <pc:sldMk cId="2498009175" sldId="465"/>
            <ac:spMk id="5" creationId="{EEC62440-A632-8250-2806-22D1A2AC4CB9}"/>
          </ac:spMkLst>
        </pc:spChg>
        <pc:spChg chg="add mod">
          <ac:chgData name="Chiara Gallese - Nobile" userId="27c5acfd-85ae-4295-8acd-2c4340c11b45" providerId="ADAL" clId="{D1B24D58-4EFD-4E20-9DA4-86125892907C}" dt="2023-04-22T12:36:27.818" v="2065" actId="20577"/>
          <ac:spMkLst>
            <pc:docMk/>
            <pc:sldMk cId="2498009175" sldId="465"/>
            <ac:spMk id="9" creationId="{5049EEB3-0322-AE10-8622-93B4030240E8}"/>
          </ac:spMkLst>
        </pc:spChg>
        <pc:picChg chg="add mod">
          <ac:chgData name="Chiara Gallese - Nobile" userId="27c5acfd-85ae-4295-8acd-2c4340c11b45" providerId="ADAL" clId="{D1B24D58-4EFD-4E20-9DA4-86125892907C}" dt="2023-04-22T10:14:37.564" v="709" actId="14100"/>
          <ac:picMkLst>
            <pc:docMk/>
            <pc:sldMk cId="2498009175" sldId="465"/>
            <ac:picMk id="7" creationId="{E82DC2D0-BD3A-86C3-2B37-8AC34095196D}"/>
          </ac:picMkLst>
        </pc:picChg>
      </pc:sldChg>
      <pc:sldChg chg="addSp delSp modSp add mod">
        <pc:chgData name="Chiara Gallese - Nobile" userId="27c5acfd-85ae-4295-8acd-2c4340c11b45" providerId="ADAL" clId="{D1B24D58-4EFD-4E20-9DA4-86125892907C}" dt="2023-04-22T12:37:36.835" v="2196" actId="207"/>
        <pc:sldMkLst>
          <pc:docMk/>
          <pc:sldMk cId="1829878772" sldId="466"/>
        </pc:sldMkLst>
        <pc:spChg chg="mod">
          <ac:chgData name="Chiara Gallese - Nobile" userId="27c5acfd-85ae-4295-8acd-2c4340c11b45" providerId="ADAL" clId="{D1B24D58-4EFD-4E20-9DA4-86125892907C}" dt="2023-04-22T10:15:05.091" v="723" actId="20577"/>
          <ac:spMkLst>
            <pc:docMk/>
            <pc:sldMk cId="1829878772" sldId="466"/>
            <ac:spMk id="2" creationId="{F2D1EC82-6A6F-C432-4782-3B6CAD9A460B}"/>
          </ac:spMkLst>
        </pc:spChg>
        <pc:spChg chg="add del">
          <ac:chgData name="Chiara Gallese - Nobile" userId="27c5acfd-85ae-4295-8acd-2c4340c11b45" providerId="ADAL" clId="{D1B24D58-4EFD-4E20-9DA4-86125892907C}" dt="2023-04-22T12:34:56.707" v="2000"/>
          <ac:spMkLst>
            <pc:docMk/>
            <pc:sldMk cId="1829878772" sldId="466"/>
            <ac:spMk id="5" creationId="{EEC62440-A632-8250-2806-22D1A2AC4CB9}"/>
          </ac:spMkLst>
        </pc:spChg>
        <pc:spChg chg="add mod">
          <ac:chgData name="Chiara Gallese - Nobile" userId="27c5acfd-85ae-4295-8acd-2c4340c11b45" providerId="ADAL" clId="{D1B24D58-4EFD-4E20-9DA4-86125892907C}" dt="2023-04-22T12:37:36.835" v="2196" actId="207"/>
          <ac:spMkLst>
            <pc:docMk/>
            <pc:sldMk cId="1829878772" sldId="466"/>
            <ac:spMk id="6" creationId="{697BC2AE-5107-EAC7-42EB-76D6C7689DF3}"/>
          </ac:spMkLst>
        </pc:spChg>
        <pc:picChg chg="mod">
          <ac:chgData name="Chiara Gallese - Nobile" userId="27c5acfd-85ae-4295-8acd-2c4340c11b45" providerId="ADAL" clId="{D1B24D58-4EFD-4E20-9DA4-86125892907C}" dt="2023-04-22T10:15:12.892" v="724" actId="14100"/>
          <ac:picMkLst>
            <pc:docMk/>
            <pc:sldMk cId="1829878772" sldId="466"/>
            <ac:picMk id="7" creationId="{E82DC2D0-BD3A-86C3-2B37-8AC34095196D}"/>
          </ac:picMkLst>
        </pc:picChg>
      </pc:sldChg>
      <pc:sldChg chg="addSp delSp modSp add mod">
        <pc:chgData name="Chiara Gallese - Nobile" userId="27c5acfd-85ae-4295-8acd-2c4340c11b45" providerId="ADAL" clId="{D1B24D58-4EFD-4E20-9DA4-86125892907C}" dt="2023-04-22T12:40:46.590" v="2352" actId="207"/>
        <pc:sldMkLst>
          <pc:docMk/>
          <pc:sldMk cId="3216431461" sldId="467"/>
        </pc:sldMkLst>
        <pc:spChg chg="mod">
          <ac:chgData name="Chiara Gallese - Nobile" userId="27c5acfd-85ae-4295-8acd-2c4340c11b45" providerId="ADAL" clId="{D1B24D58-4EFD-4E20-9DA4-86125892907C}" dt="2023-04-22T10:15:24.820" v="729" actId="20577"/>
          <ac:spMkLst>
            <pc:docMk/>
            <pc:sldMk cId="3216431461" sldId="467"/>
            <ac:spMk id="2" creationId="{F2D1EC82-6A6F-C432-4782-3B6CAD9A460B}"/>
          </ac:spMkLst>
        </pc:spChg>
        <pc:spChg chg="add del">
          <ac:chgData name="Chiara Gallese - Nobile" userId="27c5acfd-85ae-4295-8acd-2c4340c11b45" providerId="ADAL" clId="{D1B24D58-4EFD-4E20-9DA4-86125892907C}" dt="2023-04-22T12:34:56.707" v="2000"/>
          <ac:spMkLst>
            <pc:docMk/>
            <pc:sldMk cId="3216431461" sldId="467"/>
            <ac:spMk id="5" creationId="{EEC62440-A632-8250-2806-22D1A2AC4CB9}"/>
          </ac:spMkLst>
        </pc:spChg>
        <pc:spChg chg="add mod">
          <ac:chgData name="Chiara Gallese - Nobile" userId="27c5acfd-85ae-4295-8acd-2c4340c11b45" providerId="ADAL" clId="{D1B24D58-4EFD-4E20-9DA4-86125892907C}" dt="2023-04-22T12:40:46.590" v="2352" actId="207"/>
          <ac:spMkLst>
            <pc:docMk/>
            <pc:sldMk cId="3216431461" sldId="467"/>
            <ac:spMk id="6" creationId="{50DCAC1D-88DE-AA93-5747-B543CF56F9CA}"/>
          </ac:spMkLst>
        </pc:spChg>
        <pc:picChg chg="mod">
          <ac:chgData name="Chiara Gallese - Nobile" userId="27c5acfd-85ae-4295-8acd-2c4340c11b45" providerId="ADAL" clId="{D1B24D58-4EFD-4E20-9DA4-86125892907C}" dt="2023-04-22T10:15:33.564" v="730" actId="14826"/>
          <ac:picMkLst>
            <pc:docMk/>
            <pc:sldMk cId="3216431461" sldId="467"/>
            <ac:picMk id="7" creationId="{E82DC2D0-BD3A-86C3-2B37-8AC34095196D}"/>
          </ac:picMkLst>
        </pc:picChg>
      </pc:sldChg>
      <pc:sldChg chg="addSp delSp modSp add mod">
        <pc:chgData name="Chiara Gallese - Nobile" userId="27c5acfd-85ae-4295-8acd-2c4340c11b45" providerId="ADAL" clId="{D1B24D58-4EFD-4E20-9DA4-86125892907C}" dt="2023-04-22T12:34:56.707" v="2000"/>
        <pc:sldMkLst>
          <pc:docMk/>
          <pc:sldMk cId="3670459514" sldId="468"/>
        </pc:sldMkLst>
        <pc:spChg chg="mod">
          <ac:chgData name="Chiara Gallese - Nobile" userId="27c5acfd-85ae-4295-8acd-2c4340c11b45" providerId="ADAL" clId="{D1B24D58-4EFD-4E20-9DA4-86125892907C}" dt="2023-04-22T10:15:50.452" v="743" actId="20577"/>
          <ac:spMkLst>
            <pc:docMk/>
            <pc:sldMk cId="3670459514" sldId="468"/>
            <ac:spMk id="2" creationId="{F2D1EC82-6A6F-C432-4782-3B6CAD9A460B}"/>
          </ac:spMkLst>
        </pc:spChg>
        <pc:spChg chg="add del">
          <ac:chgData name="Chiara Gallese - Nobile" userId="27c5acfd-85ae-4295-8acd-2c4340c11b45" providerId="ADAL" clId="{D1B24D58-4EFD-4E20-9DA4-86125892907C}" dt="2023-04-22T12:34:56.707" v="2000"/>
          <ac:spMkLst>
            <pc:docMk/>
            <pc:sldMk cId="3670459514" sldId="468"/>
            <ac:spMk id="5" creationId="{EEC62440-A632-8250-2806-22D1A2AC4CB9}"/>
          </ac:spMkLst>
        </pc:spChg>
        <pc:picChg chg="mod">
          <ac:chgData name="Chiara Gallese - Nobile" userId="27c5acfd-85ae-4295-8acd-2c4340c11b45" providerId="ADAL" clId="{D1B24D58-4EFD-4E20-9DA4-86125892907C}" dt="2023-04-22T10:16:21.459" v="746" actId="1076"/>
          <ac:picMkLst>
            <pc:docMk/>
            <pc:sldMk cId="3670459514" sldId="468"/>
            <ac:picMk id="7" creationId="{E82DC2D0-BD3A-86C3-2B37-8AC34095196D}"/>
          </ac:picMkLst>
        </pc:picChg>
      </pc:sldChg>
      <pc:sldChg chg="addSp delSp modSp new mod">
        <pc:chgData name="Chiara Gallese - Nobile" userId="27c5acfd-85ae-4295-8acd-2c4340c11b45" providerId="ADAL" clId="{D1B24D58-4EFD-4E20-9DA4-86125892907C}" dt="2023-04-22T14:23:16.731" v="4614" actId="20577"/>
        <pc:sldMkLst>
          <pc:docMk/>
          <pc:sldMk cId="2115538609" sldId="469"/>
        </pc:sldMkLst>
        <pc:spChg chg="mod">
          <ac:chgData name="Chiara Gallese - Nobile" userId="27c5acfd-85ae-4295-8acd-2c4340c11b45" providerId="ADAL" clId="{D1B24D58-4EFD-4E20-9DA4-86125892907C}" dt="2023-04-22T12:44:12.103" v="2387" actId="207"/>
          <ac:spMkLst>
            <pc:docMk/>
            <pc:sldMk cId="2115538609" sldId="469"/>
            <ac:spMk id="2" creationId="{54FA1966-0B95-7B42-259B-2FA67AE69C8A}"/>
          </ac:spMkLst>
        </pc:spChg>
        <pc:spChg chg="mod">
          <ac:chgData name="Chiara Gallese - Nobile" userId="27c5acfd-85ae-4295-8acd-2c4340c11b45" providerId="ADAL" clId="{D1B24D58-4EFD-4E20-9DA4-86125892907C}" dt="2023-04-22T14:23:16.731" v="4614" actId="20577"/>
          <ac:spMkLst>
            <pc:docMk/>
            <pc:sldMk cId="2115538609" sldId="469"/>
            <ac:spMk id="3" creationId="{6F00C293-ECF8-F6C7-AEE0-F2BE382A1811}"/>
          </ac:spMkLst>
        </pc:spChg>
        <pc:spChg chg="add del">
          <ac:chgData name="Chiara Gallese - Nobile" userId="27c5acfd-85ae-4295-8acd-2c4340c11b45" providerId="ADAL" clId="{D1B24D58-4EFD-4E20-9DA4-86125892907C}" dt="2023-04-22T12:34:56.707" v="2000"/>
          <ac:spMkLst>
            <pc:docMk/>
            <pc:sldMk cId="2115538609" sldId="469"/>
            <ac:spMk id="5" creationId="{F901C49E-6CF5-2D1B-1E09-8E5AA3B7680E}"/>
          </ac:spMkLst>
        </pc:spChg>
      </pc:sldChg>
      <pc:sldChg chg="addSp delSp modSp add mod">
        <pc:chgData name="Chiara Gallese - Nobile" userId="27c5acfd-85ae-4295-8acd-2c4340c11b45" providerId="ADAL" clId="{D1B24D58-4EFD-4E20-9DA4-86125892907C}" dt="2023-04-22T12:44:34.710" v="2388" actId="1076"/>
        <pc:sldMkLst>
          <pc:docMk/>
          <pc:sldMk cId="1118739555" sldId="470"/>
        </pc:sldMkLst>
        <pc:spChg chg="mod">
          <ac:chgData name="Chiara Gallese - Nobile" userId="27c5acfd-85ae-4295-8acd-2c4340c11b45" providerId="ADAL" clId="{D1B24D58-4EFD-4E20-9DA4-86125892907C}" dt="2023-04-22T12:44:34.710" v="2388" actId="1076"/>
          <ac:spMkLst>
            <pc:docMk/>
            <pc:sldMk cId="1118739555" sldId="470"/>
            <ac:spMk id="2" creationId="{54FA1966-0B95-7B42-259B-2FA67AE69C8A}"/>
          </ac:spMkLst>
        </pc:spChg>
        <pc:spChg chg="del mod">
          <ac:chgData name="Chiara Gallese - Nobile" userId="27c5acfd-85ae-4295-8acd-2c4340c11b45" providerId="ADAL" clId="{D1B24D58-4EFD-4E20-9DA4-86125892907C}" dt="2023-04-22T10:28:25.823" v="1489" actId="931"/>
          <ac:spMkLst>
            <pc:docMk/>
            <pc:sldMk cId="1118739555" sldId="470"/>
            <ac:spMk id="3" creationId="{6F00C293-ECF8-F6C7-AEE0-F2BE382A1811}"/>
          </ac:spMkLst>
        </pc:spChg>
        <pc:spChg chg="add del">
          <ac:chgData name="Chiara Gallese - Nobile" userId="27c5acfd-85ae-4295-8acd-2c4340c11b45" providerId="ADAL" clId="{D1B24D58-4EFD-4E20-9DA4-86125892907C}" dt="2023-04-22T12:34:56.707" v="2000"/>
          <ac:spMkLst>
            <pc:docMk/>
            <pc:sldMk cId="1118739555" sldId="470"/>
            <ac:spMk id="5" creationId="{F901C49E-6CF5-2D1B-1E09-8E5AA3B7680E}"/>
          </ac:spMkLst>
        </pc:spChg>
        <pc:spChg chg="add mod">
          <ac:chgData name="Chiara Gallese - Nobile" userId="27c5acfd-85ae-4295-8acd-2c4340c11b45" providerId="ADAL" clId="{D1B24D58-4EFD-4E20-9DA4-86125892907C}" dt="2023-04-22T10:29:31.035" v="1498" actId="1582"/>
          <ac:spMkLst>
            <pc:docMk/>
            <pc:sldMk cId="1118739555" sldId="470"/>
            <ac:spMk id="8" creationId="{AC558066-BB64-D2A9-8B70-316A1790EDA6}"/>
          </ac:spMkLst>
        </pc:spChg>
        <pc:spChg chg="add mod">
          <ac:chgData name="Chiara Gallese - Nobile" userId="27c5acfd-85ae-4295-8acd-2c4340c11b45" providerId="ADAL" clId="{D1B24D58-4EFD-4E20-9DA4-86125892907C}" dt="2023-04-22T10:30:35.406" v="1509" actId="1582"/>
          <ac:spMkLst>
            <pc:docMk/>
            <pc:sldMk cId="1118739555" sldId="470"/>
            <ac:spMk id="9" creationId="{454EDFA7-E088-4C6C-9D43-3935A7802242}"/>
          </ac:spMkLst>
        </pc:spChg>
        <pc:spChg chg="add mod">
          <ac:chgData name="Chiara Gallese - Nobile" userId="27c5acfd-85ae-4295-8acd-2c4340c11b45" providerId="ADAL" clId="{D1B24D58-4EFD-4E20-9DA4-86125892907C}" dt="2023-04-22T10:30:22.560" v="1508" actId="1582"/>
          <ac:spMkLst>
            <pc:docMk/>
            <pc:sldMk cId="1118739555" sldId="470"/>
            <ac:spMk id="10" creationId="{351D4D18-A659-054F-7913-AD19B728FF78}"/>
          </ac:spMkLst>
        </pc:spChg>
        <pc:picChg chg="add mod">
          <ac:chgData name="Chiara Gallese - Nobile" userId="27c5acfd-85ae-4295-8acd-2c4340c11b45" providerId="ADAL" clId="{D1B24D58-4EFD-4E20-9DA4-86125892907C}" dt="2023-04-22T10:28:45.642" v="1494" actId="1076"/>
          <ac:picMkLst>
            <pc:docMk/>
            <pc:sldMk cId="1118739555" sldId="470"/>
            <ac:picMk id="7" creationId="{6A0831E5-1F75-0C66-DEAF-926CB0E19B7F}"/>
          </ac:picMkLst>
        </pc:picChg>
      </pc:sldChg>
      <pc:sldChg chg="add del">
        <pc:chgData name="Chiara Gallese - Nobile" userId="27c5acfd-85ae-4295-8acd-2c4340c11b45" providerId="ADAL" clId="{D1B24D58-4EFD-4E20-9DA4-86125892907C}" dt="2023-04-22T10:31:04.025" v="1510" actId="47"/>
        <pc:sldMkLst>
          <pc:docMk/>
          <pc:sldMk cId="3764472358" sldId="471"/>
        </pc:sldMkLst>
      </pc:sldChg>
      <pc:sldChg chg="addSp delSp modSp add mod">
        <pc:chgData name="Chiara Gallese - Nobile" userId="27c5acfd-85ae-4295-8acd-2c4340c11b45" providerId="ADAL" clId="{D1B24D58-4EFD-4E20-9DA4-86125892907C}" dt="2023-04-22T12:46:20.289" v="2505" actId="20577"/>
        <pc:sldMkLst>
          <pc:docMk/>
          <pc:sldMk cId="2989111724" sldId="472"/>
        </pc:sldMkLst>
        <pc:spChg chg="mod">
          <ac:chgData name="Chiara Gallese - Nobile" userId="27c5acfd-85ae-4295-8acd-2c4340c11b45" providerId="ADAL" clId="{D1B24D58-4EFD-4E20-9DA4-86125892907C}" dt="2023-04-22T10:31:10.381" v="1511" actId="122"/>
          <ac:spMkLst>
            <pc:docMk/>
            <pc:sldMk cId="2989111724" sldId="472"/>
            <ac:spMk id="2" creationId="{54FA1966-0B95-7B42-259B-2FA67AE69C8A}"/>
          </ac:spMkLst>
        </pc:spChg>
        <pc:spChg chg="mod">
          <ac:chgData name="Chiara Gallese - Nobile" userId="27c5acfd-85ae-4295-8acd-2c4340c11b45" providerId="ADAL" clId="{D1B24D58-4EFD-4E20-9DA4-86125892907C}" dt="2023-04-22T11:28:58.678" v="1634" actId="20577"/>
          <ac:spMkLst>
            <pc:docMk/>
            <pc:sldMk cId="2989111724" sldId="472"/>
            <ac:spMk id="3" creationId="{6F00C293-ECF8-F6C7-AEE0-F2BE382A1811}"/>
          </ac:spMkLst>
        </pc:spChg>
        <pc:spChg chg="add del">
          <ac:chgData name="Chiara Gallese - Nobile" userId="27c5acfd-85ae-4295-8acd-2c4340c11b45" providerId="ADAL" clId="{D1B24D58-4EFD-4E20-9DA4-86125892907C}" dt="2023-04-22T12:34:56.707" v="2000"/>
          <ac:spMkLst>
            <pc:docMk/>
            <pc:sldMk cId="2989111724" sldId="472"/>
            <ac:spMk id="5" creationId="{F901C49E-6CF5-2D1B-1E09-8E5AA3B7680E}"/>
          </ac:spMkLst>
        </pc:spChg>
        <pc:spChg chg="add mod">
          <ac:chgData name="Chiara Gallese - Nobile" userId="27c5acfd-85ae-4295-8acd-2c4340c11b45" providerId="ADAL" clId="{D1B24D58-4EFD-4E20-9DA4-86125892907C}" dt="2023-04-22T12:46:20.289" v="2505" actId="20577"/>
          <ac:spMkLst>
            <pc:docMk/>
            <pc:sldMk cId="2989111724" sldId="472"/>
            <ac:spMk id="7" creationId="{9C16600E-D913-D0D9-C899-D43164961577}"/>
          </ac:spMkLst>
        </pc:spChg>
      </pc:sldChg>
      <pc:sldChg chg="addSp delSp modSp add mod">
        <pc:chgData name="Chiara Gallese - Nobile" userId="27c5acfd-85ae-4295-8acd-2c4340c11b45" providerId="ADAL" clId="{D1B24D58-4EFD-4E20-9DA4-86125892907C}" dt="2023-04-22T13:34:28.426" v="2838" actId="5793"/>
        <pc:sldMkLst>
          <pc:docMk/>
          <pc:sldMk cId="808770718" sldId="473"/>
        </pc:sldMkLst>
        <pc:spChg chg="mod">
          <ac:chgData name="Chiara Gallese - Nobile" userId="27c5acfd-85ae-4295-8acd-2c4340c11b45" providerId="ADAL" clId="{D1B24D58-4EFD-4E20-9DA4-86125892907C}" dt="2023-04-22T13:11:37.149" v="2640" actId="1076"/>
          <ac:spMkLst>
            <pc:docMk/>
            <pc:sldMk cId="808770718" sldId="473"/>
            <ac:spMk id="2" creationId="{54FA1966-0B95-7B42-259B-2FA67AE69C8A}"/>
          </ac:spMkLst>
        </pc:spChg>
        <pc:spChg chg="mod">
          <ac:chgData name="Chiara Gallese - Nobile" userId="27c5acfd-85ae-4295-8acd-2c4340c11b45" providerId="ADAL" clId="{D1B24D58-4EFD-4E20-9DA4-86125892907C}" dt="2023-04-22T13:34:28.426" v="2838" actId="5793"/>
          <ac:spMkLst>
            <pc:docMk/>
            <pc:sldMk cId="808770718" sldId="473"/>
            <ac:spMk id="3" creationId="{6F00C293-ECF8-F6C7-AEE0-F2BE382A1811}"/>
          </ac:spMkLst>
        </pc:spChg>
        <pc:spChg chg="add del">
          <ac:chgData name="Chiara Gallese - Nobile" userId="27c5acfd-85ae-4295-8acd-2c4340c11b45" providerId="ADAL" clId="{D1B24D58-4EFD-4E20-9DA4-86125892907C}" dt="2023-04-22T12:34:56.707" v="2000"/>
          <ac:spMkLst>
            <pc:docMk/>
            <pc:sldMk cId="808770718" sldId="473"/>
            <ac:spMk id="5" creationId="{F901C49E-6CF5-2D1B-1E09-8E5AA3B7680E}"/>
          </ac:spMkLst>
        </pc:spChg>
        <pc:spChg chg="add mod">
          <ac:chgData name="Chiara Gallese - Nobile" userId="27c5acfd-85ae-4295-8acd-2c4340c11b45" providerId="ADAL" clId="{D1B24D58-4EFD-4E20-9DA4-86125892907C}" dt="2023-04-22T13:11:53.316" v="2641" actId="208"/>
          <ac:spMkLst>
            <pc:docMk/>
            <pc:sldMk cId="808770718" sldId="473"/>
            <ac:spMk id="18" creationId="{C5A4D029-638A-53A4-0569-D8D9B61A5F55}"/>
          </ac:spMkLst>
        </pc:spChg>
        <pc:cxnChg chg="add mod">
          <ac:chgData name="Chiara Gallese - Nobile" userId="27c5acfd-85ae-4295-8acd-2c4340c11b45" providerId="ADAL" clId="{D1B24D58-4EFD-4E20-9DA4-86125892907C}" dt="2023-04-22T13:10:05.017" v="2612" actId="208"/>
          <ac:cxnSpMkLst>
            <pc:docMk/>
            <pc:sldMk cId="808770718" sldId="473"/>
            <ac:cxnSpMk id="8" creationId="{FB9B0869-567A-5410-795C-FBA24C00113D}"/>
          </ac:cxnSpMkLst>
        </pc:cxnChg>
      </pc:sldChg>
      <pc:sldChg chg="addSp delSp modSp add mod">
        <pc:chgData name="Chiara Gallese - Nobile" userId="27c5acfd-85ae-4295-8acd-2c4340c11b45" providerId="ADAL" clId="{D1B24D58-4EFD-4E20-9DA4-86125892907C}" dt="2023-04-22T14:33:06.055" v="4736" actId="14100"/>
        <pc:sldMkLst>
          <pc:docMk/>
          <pc:sldMk cId="2876835947" sldId="474"/>
        </pc:sldMkLst>
        <pc:spChg chg="mod">
          <ac:chgData name="Chiara Gallese - Nobile" userId="27c5acfd-85ae-4295-8acd-2c4340c11b45" providerId="ADAL" clId="{D1B24D58-4EFD-4E20-9DA4-86125892907C}" dt="2023-04-22T14:14:01.661" v="4253" actId="122"/>
          <ac:spMkLst>
            <pc:docMk/>
            <pc:sldMk cId="2876835947" sldId="474"/>
            <ac:spMk id="2" creationId="{54FA1966-0B95-7B42-259B-2FA67AE69C8A}"/>
          </ac:spMkLst>
        </pc:spChg>
        <pc:spChg chg="mod">
          <ac:chgData name="Chiara Gallese - Nobile" userId="27c5acfd-85ae-4295-8acd-2c4340c11b45" providerId="ADAL" clId="{D1B24D58-4EFD-4E20-9DA4-86125892907C}" dt="2023-04-22T14:33:06.055" v="4736" actId="14100"/>
          <ac:spMkLst>
            <pc:docMk/>
            <pc:sldMk cId="2876835947" sldId="474"/>
            <ac:spMk id="3" creationId="{6F00C293-ECF8-F6C7-AEE0-F2BE382A1811}"/>
          </ac:spMkLst>
        </pc:spChg>
        <pc:spChg chg="add del">
          <ac:chgData name="Chiara Gallese - Nobile" userId="27c5acfd-85ae-4295-8acd-2c4340c11b45" providerId="ADAL" clId="{D1B24D58-4EFD-4E20-9DA4-86125892907C}" dt="2023-04-22T12:34:56.707" v="2000"/>
          <ac:spMkLst>
            <pc:docMk/>
            <pc:sldMk cId="2876835947" sldId="474"/>
            <ac:spMk id="5" creationId="{F901C49E-6CF5-2D1B-1E09-8E5AA3B7680E}"/>
          </ac:spMkLst>
        </pc:spChg>
      </pc:sldChg>
      <pc:sldChg chg="addSp delSp modSp add mod">
        <pc:chgData name="Chiara Gallese - Nobile" userId="27c5acfd-85ae-4295-8acd-2c4340c11b45" providerId="ADAL" clId="{D1B24D58-4EFD-4E20-9DA4-86125892907C}" dt="2023-04-22T14:13:31.426" v="4252" actId="207"/>
        <pc:sldMkLst>
          <pc:docMk/>
          <pc:sldMk cId="1706774676" sldId="475"/>
        </pc:sldMkLst>
        <pc:spChg chg="mod">
          <ac:chgData name="Chiara Gallese - Nobile" userId="27c5acfd-85ae-4295-8acd-2c4340c11b45" providerId="ADAL" clId="{D1B24D58-4EFD-4E20-9DA4-86125892907C}" dt="2023-04-22T14:08:15.294" v="4120" actId="1076"/>
          <ac:spMkLst>
            <pc:docMk/>
            <pc:sldMk cId="1706774676" sldId="475"/>
            <ac:spMk id="2" creationId="{54FA1966-0B95-7B42-259B-2FA67AE69C8A}"/>
          </ac:spMkLst>
        </pc:spChg>
        <pc:spChg chg="mod">
          <ac:chgData name="Chiara Gallese - Nobile" userId="27c5acfd-85ae-4295-8acd-2c4340c11b45" providerId="ADAL" clId="{D1B24D58-4EFD-4E20-9DA4-86125892907C}" dt="2023-04-22T14:13:31.426" v="4252" actId="207"/>
          <ac:spMkLst>
            <pc:docMk/>
            <pc:sldMk cId="1706774676" sldId="475"/>
            <ac:spMk id="3" creationId="{6F00C293-ECF8-F6C7-AEE0-F2BE382A1811}"/>
          </ac:spMkLst>
        </pc:spChg>
        <pc:spChg chg="add del">
          <ac:chgData name="Chiara Gallese - Nobile" userId="27c5acfd-85ae-4295-8acd-2c4340c11b45" providerId="ADAL" clId="{D1B24D58-4EFD-4E20-9DA4-86125892907C}" dt="2023-04-22T12:34:56.707" v="2000"/>
          <ac:spMkLst>
            <pc:docMk/>
            <pc:sldMk cId="1706774676" sldId="475"/>
            <ac:spMk id="5" creationId="{F901C49E-6CF5-2D1B-1E09-8E5AA3B7680E}"/>
          </ac:spMkLst>
        </pc:spChg>
      </pc:sldChg>
      <pc:sldChg chg="modSp add mod">
        <pc:chgData name="Chiara Gallese - Nobile" userId="27c5acfd-85ae-4295-8acd-2c4340c11b45" providerId="ADAL" clId="{D1B24D58-4EFD-4E20-9DA4-86125892907C}" dt="2023-04-22T13:50:56.100" v="3213" actId="113"/>
        <pc:sldMkLst>
          <pc:docMk/>
          <pc:sldMk cId="39132036" sldId="476"/>
        </pc:sldMkLst>
        <pc:spChg chg="mod">
          <ac:chgData name="Chiara Gallese - Nobile" userId="27c5acfd-85ae-4295-8acd-2c4340c11b45" providerId="ADAL" clId="{D1B24D58-4EFD-4E20-9DA4-86125892907C}" dt="2023-04-22T13:06:44.383" v="2576" actId="20577"/>
          <ac:spMkLst>
            <pc:docMk/>
            <pc:sldMk cId="39132036" sldId="476"/>
            <ac:spMk id="2" creationId="{54FA1966-0B95-7B42-259B-2FA67AE69C8A}"/>
          </ac:spMkLst>
        </pc:spChg>
        <pc:spChg chg="mod">
          <ac:chgData name="Chiara Gallese - Nobile" userId="27c5acfd-85ae-4295-8acd-2c4340c11b45" providerId="ADAL" clId="{D1B24D58-4EFD-4E20-9DA4-86125892907C}" dt="2023-04-22T13:50:56.100" v="3213" actId="113"/>
          <ac:spMkLst>
            <pc:docMk/>
            <pc:sldMk cId="39132036" sldId="476"/>
            <ac:spMk id="3" creationId="{6F00C293-ECF8-F6C7-AEE0-F2BE382A1811}"/>
          </ac:spMkLst>
        </pc:spChg>
      </pc:sldChg>
      <pc:sldChg chg="modSp add mod">
        <pc:chgData name="Chiara Gallese - Nobile" userId="27c5acfd-85ae-4295-8acd-2c4340c11b45" providerId="ADAL" clId="{D1B24D58-4EFD-4E20-9DA4-86125892907C}" dt="2023-04-22T13:22:32.202" v="2786" actId="20577"/>
        <pc:sldMkLst>
          <pc:docMk/>
          <pc:sldMk cId="1824611265" sldId="477"/>
        </pc:sldMkLst>
        <pc:spChg chg="mod">
          <ac:chgData name="Chiara Gallese - Nobile" userId="27c5acfd-85ae-4295-8acd-2c4340c11b45" providerId="ADAL" clId="{D1B24D58-4EFD-4E20-9DA4-86125892907C}" dt="2023-04-22T13:22:32.202" v="2786" actId="20577"/>
          <ac:spMkLst>
            <pc:docMk/>
            <pc:sldMk cId="1824611265" sldId="477"/>
            <ac:spMk id="2" creationId="{54FA1966-0B95-7B42-259B-2FA67AE69C8A}"/>
          </ac:spMkLst>
        </pc:spChg>
        <pc:spChg chg="mod">
          <ac:chgData name="Chiara Gallese - Nobile" userId="27c5acfd-85ae-4295-8acd-2c4340c11b45" providerId="ADAL" clId="{D1B24D58-4EFD-4E20-9DA4-86125892907C}" dt="2023-04-22T13:20:30.784" v="2725" actId="207"/>
          <ac:spMkLst>
            <pc:docMk/>
            <pc:sldMk cId="1824611265" sldId="477"/>
            <ac:spMk id="3" creationId="{6F00C293-ECF8-F6C7-AEE0-F2BE382A1811}"/>
          </ac:spMkLst>
        </pc:spChg>
      </pc:sldChg>
      <pc:sldChg chg="modSp add mod">
        <pc:chgData name="Chiara Gallese - Nobile" userId="27c5acfd-85ae-4295-8acd-2c4340c11b45" providerId="ADAL" clId="{D1B24D58-4EFD-4E20-9DA4-86125892907C}" dt="2023-04-22T13:35:51.216" v="2888" actId="207"/>
        <pc:sldMkLst>
          <pc:docMk/>
          <pc:sldMk cId="514566595" sldId="478"/>
        </pc:sldMkLst>
        <pc:spChg chg="mod">
          <ac:chgData name="Chiara Gallese - Nobile" userId="27c5acfd-85ae-4295-8acd-2c4340c11b45" providerId="ADAL" clId="{D1B24D58-4EFD-4E20-9DA4-86125892907C}" dt="2023-04-22T13:24:43.555" v="2828" actId="20577"/>
          <ac:spMkLst>
            <pc:docMk/>
            <pc:sldMk cId="514566595" sldId="478"/>
            <ac:spMk id="2" creationId="{54FA1966-0B95-7B42-259B-2FA67AE69C8A}"/>
          </ac:spMkLst>
        </pc:spChg>
        <pc:spChg chg="mod">
          <ac:chgData name="Chiara Gallese - Nobile" userId="27c5acfd-85ae-4295-8acd-2c4340c11b45" providerId="ADAL" clId="{D1B24D58-4EFD-4E20-9DA4-86125892907C}" dt="2023-04-22T13:35:51.216" v="2888" actId="207"/>
          <ac:spMkLst>
            <pc:docMk/>
            <pc:sldMk cId="514566595" sldId="478"/>
            <ac:spMk id="3" creationId="{6F00C293-ECF8-F6C7-AEE0-F2BE382A1811}"/>
          </ac:spMkLst>
        </pc:spChg>
      </pc:sldChg>
      <pc:sldChg chg="modSp add mod">
        <pc:chgData name="Chiara Gallese - Nobile" userId="27c5acfd-85ae-4295-8acd-2c4340c11b45" providerId="ADAL" clId="{D1B24D58-4EFD-4E20-9DA4-86125892907C}" dt="2023-04-22T13:25:41.957" v="2837" actId="113"/>
        <pc:sldMkLst>
          <pc:docMk/>
          <pc:sldMk cId="1256982301" sldId="479"/>
        </pc:sldMkLst>
        <pc:spChg chg="mod">
          <ac:chgData name="Chiara Gallese - Nobile" userId="27c5acfd-85ae-4295-8acd-2c4340c11b45" providerId="ADAL" clId="{D1B24D58-4EFD-4E20-9DA4-86125892907C}" dt="2023-04-22T13:24:51.247" v="2831" actId="20577"/>
          <ac:spMkLst>
            <pc:docMk/>
            <pc:sldMk cId="1256982301" sldId="479"/>
            <ac:spMk id="2" creationId="{54FA1966-0B95-7B42-259B-2FA67AE69C8A}"/>
          </ac:spMkLst>
        </pc:spChg>
        <pc:spChg chg="mod">
          <ac:chgData name="Chiara Gallese - Nobile" userId="27c5acfd-85ae-4295-8acd-2c4340c11b45" providerId="ADAL" clId="{D1B24D58-4EFD-4E20-9DA4-86125892907C}" dt="2023-04-22T13:25:41.957" v="2837" actId="113"/>
          <ac:spMkLst>
            <pc:docMk/>
            <pc:sldMk cId="1256982301" sldId="479"/>
            <ac:spMk id="3" creationId="{6F00C293-ECF8-F6C7-AEE0-F2BE382A1811}"/>
          </ac:spMkLst>
        </pc:spChg>
      </pc:sldChg>
      <pc:sldChg chg="modSp add mod ord">
        <pc:chgData name="Chiara Gallese - Nobile" userId="27c5acfd-85ae-4295-8acd-2c4340c11b45" providerId="ADAL" clId="{D1B24D58-4EFD-4E20-9DA4-86125892907C}" dt="2023-04-22T13:53:25.661" v="3320" actId="20577"/>
        <pc:sldMkLst>
          <pc:docMk/>
          <pc:sldMk cId="2647656784" sldId="480"/>
        </pc:sldMkLst>
        <pc:spChg chg="mod">
          <ac:chgData name="Chiara Gallese - Nobile" userId="27c5acfd-85ae-4295-8acd-2c4340c11b45" providerId="ADAL" clId="{D1B24D58-4EFD-4E20-9DA4-86125892907C}" dt="2023-04-22T13:50:04.530" v="3208" actId="1076"/>
          <ac:spMkLst>
            <pc:docMk/>
            <pc:sldMk cId="2647656784" sldId="480"/>
            <ac:spMk id="2" creationId="{54FA1966-0B95-7B42-259B-2FA67AE69C8A}"/>
          </ac:spMkLst>
        </pc:spChg>
        <pc:spChg chg="mod">
          <ac:chgData name="Chiara Gallese - Nobile" userId="27c5acfd-85ae-4295-8acd-2c4340c11b45" providerId="ADAL" clId="{D1B24D58-4EFD-4E20-9DA4-86125892907C}" dt="2023-04-22T13:53:25.661" v="3320" actId="20577"/>
          <ac:spMkLst>
            <pc:docMk/>
            <pc:sldMk cId="2647656784" sldId="480"/>
            <ac:spMk id="3" creationId="{6F00C293-ECF8-F6C7-AEE0-F2BE382A1811}"/>
          </ac:spMkLst>
        </pc:spChg>
        <pc:spChg chg="mod">
          <ac:chgData name="Chiara Gallese - Nobile" userId="27c5acfd-85ae-4295-8acd-2c4340c11b45" providerId="ADAL" clId="{D1B24D58-4EFD-4E20-9DA4-86125892907C}" dt="2023-04-22T13:49:55.737" v="3205" actId="1076"/>
          <ac:spMkLst>
            <pc:docMk/>
            <pc:sldMk cId="2647656784" sldId="480"/>
            <ac:spMk id="18" creationId="{C5A4D029-638A-53A4-0569-D8D9B61A5F55}"/>
          </ac:spMkLst>
        </pc:spChg>
        <pc:cxnChg chg="mod">
          <ac:chgData name="Chiara Gallese - Nobile" userId="27c5acfd-85ae-4295-8acd-2c4340c11b45" providerId="ADAL" clId="{D1B24D58-4EFD-4E20-9DA4-86125892907C}" dt="2023-04-22T13:50:03.493" v="3207" actId="14100"/>
          <ac:cxnSpMkLst>
            <pc:docMk/>
            <pc:sldMk cId="2647656784" sldId="480"/>
            <ac:cxnSpMk id="8" creationId="{FB9B0869-567A-5410-795C-FBA24C00113D}"/>
          </ac:cxnSpMkLst>
        </pc:cxnChg>
      </pc:sldChg>
      <pc:sldChg chg="modSp new mod">
        <pc:chgData name="Chiara Gallese - Nobile" userId="27c5acfd-85ae-4295-8acd-2c4340c11b45" providerId="ADAL" clId="{D1B24D58-4EFD-4E20-9DA4-86125892907C}" dt="2023-04-22T13:57:19.189" v="3691" actId="20577"/>
        <pc:sldMkLst>
          <pc:docMk/>
          <pc:sldMk cId="1818347786" sldId="481"/>
        </pc:sldMkLst>
        <pc:spChg chg="mod">
          <ac:chgData name="Chiara Gallese - Nobile" userId="27c5acfd-85ae-4295-8acd-2c4340c11b45" providerId="ADAL" clId="{D1B24D58-4EFD-4E20-9DA4-86125892907C}" dt="2023-04-22T13:54:41.949" v="3407" actId="122"/>
          <ac:spMkLst>
            <pc:docMk/>
            <pc:sldMk cId="1818347786" sldId="481"/>
            <ac:spMk id="2" creationId="{96CAA346-2EB2-F77E-91A1-0B3B56AA7472}"/>
          </ac:spMkLst>
        </pc:spChg>
        <pc:spChg chg="mod">
          <ac:chgData name="Chiara Gallese - Nobile" userId="27c5acfd-85ae-4295-8acd-2c4340c11b45" providerId="ADAL" clId="{D1B24D58-4EFD-4E20-9DA4-86125892907C}" dt="2023-04-22T13:57:19.189" v="3691" actId="20577"/>
          <ac:spMkLst>
            <pc:docMk/>
            <pc:sldMk cId="1818347786" sldId="481"/>
            <ac:spMk id="3" creationId="{68E08C11-9F72-D941-70A0-7B9B0CF5A6E9}"/>
          </ac:spMkLst>
        </pc:spChg>
      </pc:sldChg>
      <pc:sldChg chg="modSp add mod">
        <pc:chgData name="Chiara Gallese - Nobile" userId="27c5acfd-85ae-4295-8acd-2c4340c11b45" providerId="ADAL" clId="{D1B24D58-4EFD-4E20-9DA4-86125892907C}" dt="2023-04-22T14:02:34.660" v="4105" actId="207"/>
        <pc:sldMkLst>
          <pc:docMk/>
          <pc:sldMk cId="3184962117" sldId="482"/>
        </pc:sldMkLst>
        <pc:spChg chg="mod">
          <ac:chgData name="Chiara Gallese - Nobile" userId="27c5acfd-85ae-4295-8acd-2c4340c11b45" providerId="ADAL" clId="{D1B24D58-4EFD-4E20-9DA4-86125892907C}" dt="2023-04-22T13:59:53.900" v="3707" actId="20577"/>
          <ac:spMkLst>
            <pc:docMk/>
            <pc:sldMk cId="3184962117" sldId="482"/>
            <ac:spMk id="2" creationId="{96CAA346-2EB2-F77E-91A1-0B3B56AA7472}"/>
          </ac:spMkLst>
        </pc:spChg>
        <pc:spChg chg="mod">
          <ac:chgData name="Chiara Gallese - Nobile" userId="27c5acfd-85ae-4295-8acd-2c4340c11b45" providerId="ADAL" clId="{D1B24D58-4EFD-4E20-9DA4-86125892907C}" dt="2023-04-22T14:02:34.660" v="4105" actId="207"/>
          <ac:spMkLst>
            <pc:docMk/>
            <pc:sldMk cId="3184962117" sldId="482"/>
            <ac:spMk id="3" creationId="{68E08C11-9F72-D941-70A0-7B9B0CF5A6E9}"/>
          </ac:spMkLst>
        </pc:spChg>
      </pc:sldChg>
      <pc:sldChg chg="modSp new mod">
        <pc:chgData name="Chiara Gallese - Nobile" userId="27c5acfd-85ae-4295-8acd-2c4340c11b45" providerId="ADAL" clId="{D1B24D58-4EFD-4E20-9DA4-86125892907C}" dt="2023-04-22T14:21:09.699" v="4566" actId="20577"/>
        <pc:sldMkLst>
          <pc:docMk/>
          <pc:sldMk cId="962142291" sldId="483"/>
        </pc:sldMkLst>
        <pc:spChg chg="mod">
          <ac:chgData name="Chiara Gallese - Nobile" userId="27c5acfd-85ae-4295-8acd-2c4340c11b45" providerId="ADAL" clId="{D1B24D58-4EFD-4E20-9DA4-86125892907C}" dt="2023-04-22T14:17:35.962" v="4311" actId="20577"/>
          <ac:spMkLst>
            <pc:docMk/>
            <pc:sldMk cId="962142291" sldId="483"/>
            <ac:spMk id="2" creationId="{433A2A1F-69D3-F6D2-B738-9C0026613833}"/>
          </ac:spMkLst>
        </pc:spChg>
        <pc:spChg chg="mod">
          <ac:chgData name="Chiara Gallese - Nobile" userId="27c5acfd-85ae-4295-8acd-2c4340c11b45" providerId="ADAL" clId="{D1B24D58-4EFD-4E20-9DA4-86125892907C}" dt="2023-04-22T14:21:09.699" v="4566" actId="20577"/>
          <ac:spMkLst>
            <pc:docMk/>
            <pc:sldMk cId="962142291" sldId="483"/>
            <ac:spMk id="3" creationId="{6179691D-8590-41B7-9CBE-30C09EFB1E18}"/>
          </ac:spMkLst>
        </pc:spChg>
      </pc:sldChg>
      <pc:sldChg chg="modSp new mod">
        <pc:chgData name="Chiara Gallese - Nobile" userId="27c5acfd-85ae-4295-8acd-2c4340c11b45" providerId="ADAL" clId="{D1B24D58-4EFD-4E20-9DA4-86125892907C}" dt="2023-04-22T14:48:38.808" v="5066" actId="20577"/>
        <pc:sldMkLst>
          <pc:docMk/>
          <pc:sldMk cId="3290278985" sldId="484"/>
        </pc:sldMkLst>
        <pc:spChg chg="mod">
          <ac:chgData name="Chiara Gallese - Nobile" userId="27c5acfd-85ae-4295-8acd-2c4340c11b45" providerId="ADAL" clId="{D1B24D58-4EFD-4E20-9DA4-86125892907C}" dt="2023-04-22T14:48:38.808" v="5066" actId="20577"/>
          <ac:spMkLst>
            <pc:docMk/>
            <pc:sldMk cId="3290278985" sldId="484"/>
            <ac:spMk id="2" creationId="{5ED067A0-8E79-5832-CD19-EA937EEEF731}"/>
          </ac:spMkLst>
        </pc:spChg>
        <pc:spChg chg="mod">
          <ac:chgData name="Chiara Gallese - Nobile" userId="27c5acfd-85ae-4295-8acd-2c4340c11b45" providerId="ADAL" clId="{D1B24D58-4EFD-4E20-9DA4-86125892907C}" dt="2023-04-22T14:47:20.269" v="5042" actId="20577"/>
          <ac:spMkLst>
            <pc:docMk/>
            <pc:sldMk cId="3290278985" sldId="484"/>
            <ac:spMk id="3" creationId="{EFDFA233-5818-E3B8-972D-02B1F5BA376D}"/>
          </ac:spMkLst>
        </pc:spChg>
      </pc:sldChg>
      <pc:sldChg chg="addSp delSp modSp add mod">
        <pc:chgData name="Chiara Gallese - Nobile" userId="27c5acfd-85ae-4295-8acd-2c4340c11b45" providerId="ADAL" clId="{D1B24D58-4EFD-4E20-9DA4-86125892907C}" dt="2023-04-22T14:43:48.163" v="5003" actId="1076"/>
        <pc:sldMkLst>
          <pc:docMk/>
          <pc:sldMk cId="2437413313" sldId="485"/>
        </pc:sldMkLst>
        <pc:spChg chg="mod">
          <ac:chgData name="Chiara Gallese - Nobile" userId="27c5acfd-85ae-4295-8acd-2c4340c11b45" providerId="ADAL" clId="{D1B24D58-4EFD-4E20-9DA4-86125892907C}" dt="2023-04-22T14:43:48.163" v="5003" actId="1076"/>
          <ac:spMkLst>
            <pc:docMk/>
            <pc:sldMk cId="2437413313" sldId="485"/>
            <ac:spMk id="2" creationId="{5ED067A0-8E79-5832-CD19-EA937EEEF731}"/>
          </ac:spMkLst>
        </pc:spChg>
        <pc:spChg chg="del">
          <ac:chgData name="Chiara Gallese - Nobile" userId="27c5acfd-85ae-4295-8acd-2c4340c11b45" providerId="ADAL" clId="{D1B24D58-4EFD-4E20-9DA4-86125892907C}" dt="2023-04-22T14:34:06.944" v="4782" actId="931"/>
          <ac:spMkLst>
            <pc:docMk/>
            <pc:sldMk cId="2437413313" sldId="485"/>
            <ac:spMk id="3" creationId="{EFDFA233-5818-E3B8-972D-02B1F5BA376D}"/>
          </ac:spMkLst>
        </pc:spChg>
        <pc:spChg chg="add mod">
          <ac:chgData name="Chiara Gallese - Nobile" userId="27c5acfd-85ae-4295-8acd-2c4340c11b45" providerId="ADAL" clId="{D1B24D58-4EFD-4E20-9DA4-86125892907C}" dt="2023-04-22T14:35:02.512" v="4793" actId="208"/>
          <ac:spMkLst>
            <pc:docMk/>
            <pc:sldMk cId="2437413313" sldId="485"/>
            <ac:spMk id="8" creationId="{5A80AC67-A319-56D9-B895-B69A58DC7151}"/>
          </ac:spMkLst>
        </pc:spChg>
        <pc:spChg chg="add mod">
          <ac:chgData name="Chiara Gallese - Nobile" userId="27c5acfd-85ae-4295-8acd-2c4340c11b45" providerId="ADAL" clId="{D1B24D58-4EFD-4E20-9DA4-86125892907C}" dt="2023-04-22T14:35:10.512" v="4795" actId="1076"/>
          <ac:spMkLst>
            <pc:docMk/>
            <pc:sldMk cId="2437413313" sldId="485"/>
            <ac:spMk id="9" creationId="{31DD64FC-31A4-10E0-D2DB-C132111C481F}"/>
          </ac:spMkLst>
        </pc:spChg>
        <pc:spChg chg="add mod">
          <ac:chgData name="Chiara Gallese - Nobile" userId="27c5acfd-85ae-4295-8acd-2c4340c11b45" providerId="ADAL" clId="{D1B24D58-4EFD-4E20-9DA4-86125892907C}" dt="2023-04-22T14:35:15.818" v="4797" actId="1076"/>
          <ac:spMkLst>
            <pc:docMk/>
            <pc:sldMk cId="2437413313" sldId="485"/>
            <ac:spMk id="10" creationId="{BC61C692-0499-43B9-5FAB-8345BF9122B0}"/>
          </ac:spMkLst>
        </pc:spChg>
        <pc:picChg chg="add mod">
          <ac:chgData name="Chiara Gallese - Nobile" userId="27c5acfd-85ae-4295-8acd-2c4340c11b45" providerId="ADAL" clId="{D1B24D58-4EFD-4E20-9DA4-86125892907C}" dt="2023-04-22T14:43:41.802" v="5002" actId="1076"/>
          <ac:picMkLst>
            <pc:docMk/>
            <pc:sldMk cId="2437413313" sldId="485"/>
            <ac:picMk id="7" creationId="{A6317B40-FA97-5C83-25F7-4506BE2EAFE0}"/>
          </ac:picMkLst>
        </pc:picChg>
      </pc:sldChg>
      <pc:sldChg chg="new del">
        <pc:chgData name="Chiara Gallese - Nobile" userId="27c5acfd-85ae-4295-8acd-2c4340c11b45" providerId="ADAL" clId="{D1B24D58-4EFD-4E20-9DA4-86125892907C}" dt="2023-04-22T14:33:50.938" v="4773" actId="680"/>
        <pc:sldMkLst>
          <pc:docMk/>
          <pc:sldMk cId="4283787575" sldId="485"/>
        </pc:sldMkLst>
      </pc:sldChg>
      <pc:sldChg chg="addSp delSp modSp add mod">
        <pc:chgData name="Chiara Gallese - Nobile" userId="27c5acfd-85ae-4295-8acd-2c4340c11b45" providerId="ADAL" clId="{D1B24D58-4EFD-4E20-9DA4-86125892907C}" dt="2023-04-22T14:48:58.830" v="5069" actId="20577"/>
        <pc:sldMkLst>
          <pc:docMk/>
          <pc:sldMk cId="588431268" sldId="486"/>
        </pc:sldMkLst>
        <pc:spChg chg="mod">
          <ac:chgData name="Chiara Gallese - Nobile" userId="27c5acfd-85ae-4295-8acd-2c4340c11b45" providerId="ADAL" clId="{D1B24D58-4EFD-4E20-9DA4-86125892907C}" dt="2023-04-22T14:43:25.575" v="4999" actId="207"/>
          <ac:spMkLst>
            <pc:docMk/>
            <pc:sldMk cId="588431268" sldId="486"/>
            <ac:spMk id="2" creationId="{5ED067A0-8E79-5832-CD19-EA937EEEF731}"/>
          </ac:spMkLst>
        </pc:spChg>
        <pc:spChg chg="add del mod">
          <ac:chgData name="Chiara Gallese - Nobile" userId="27c5acfd-85ae-4295-8acd-2c4340c11b45" providerId="ADAL" clId="{D1B24D58-4EFD-4E20-9DA4-86125892907C}" dt="2023-04-22T14:39:06.705" v="4926" actId="478"/>
          <ac:spMkLst>
            <pc:docMk/>
            <pc:sldMk cId="588431268" sldId="486"/>
            <ac:spMk id="6" creationId="{47DB508E-7CAB-69D4-E719-7AE2C0EEA9F9}"/>
          </ac:spMkLst>
        </pc:spChg>
        <pc:spChg chg="del">
          <ac:chgData name="Chiara Gallese - Nobile" userId="27c5acfd-85ae-4295-8acd-2c4340c11b45" providerId="ADAL" clId="{D1B24D58-4EFD-4E20-9DA4-86125892907C}" dt="2023-04-22T14:39:09.217" v="4927" actId="478"/>
          <ac:spMkLst>
            <pc:docMk/>
            <pc:sldMk cId="588431268" sldId="486"/>
            <ac:spMk id="8" creationId="{5A80AC67-A319-56D9-B895-B69A58DC7151}"/>
          </ac:spMkLst>
        </pc:spChg>
        <pc:spChg chg="del">
          <ac:chgData name="Chiara Gallese - Nobile" userId="27c5acfd-85ae-4295-8acd-2c4340c11b45" providerId="ADAL" clId="{D1B24D58-4EFD-4E20-9DA4-86125892907C}" dt="2023-04-22T14:39:11.458" v="4928" actId="478"/>
          <ac:spMkLst>
            <pc:docMk/>
            <pc:sldMk cId="588431268" sldId="486"/>
            <ac:spMk id="9" creationId="{31DD64FC-31A4-10E0-D2DB-C132111C481F}"/>
          </ac:spMkLst>
        </pc:spChg>
        <pc:spChg chg="del">
          <ac:chgData name="Chiara Gallese - Nobile" userId="27c5acfd-85ae-4295-8acd-2c4340c11b45" providerId="ADAL" clId="{D1B24D58-4EFD-4E20-9DA4-86125892907C}" dt="2023-04-22T14:39:13.793" v="4929" actId="478"/>
          <ac:spMkLst>
            <pc:docMk/>
            <pc:sldMk cId="588431268" sldId="486"/>
            <ac:spMk id="10" creationId="{BC61C692-0499-43B9-5FAB-8345BF9122B0}"/>
          </ac:spMkLst>
        </pc:spChg>
        <pc:spChg chg="add mod">
          <ac:chgData name="Chiara Gallese - Nobile" userId="27c5acfd-85ae-4295-8acd-2c4340c11b45" providerId="ADAL" clId="{D1B24D58-4EFD-4E20-9DA4-86125892907C}" dt="2023-04-22T14:48:58.830" v="5069" actId="20577"/>
          <ac:spMkLst>
            <pc:docMk/>
            <pc:sldMk cId="588431268" sldId="486"/>
            <ac:spMk id="12" creationId="{34840F78-3E9B-8A62-721D-6E8BE38AA5BF}"/>
          </ac:spMkLst>
        </pc:spChg>
        <pc:picChg chg="del">
          <ac:chgData name="Chiara Gallese - Nobile" userId="27c5acfd-85ae-4295-8acd-2c4340c11b45" providerId="ADAL" clId="{D1B24D58-4EFD-4E20-9DA4-86125892907C}" dt="2023-04-22T14:38:48.419" v="4925" actId="478"/>
          <ac:picMkLst>
            <pc:docMk/>
            <pc:sldMk cId="588431268" sldId="486"/>
            <ac:picMk id="7" creationId="{A6317B40-FA97-5C83-25F7-4506BE2EAFE0}"/>
          </ac:picMkLst>
        </pc:picChg>
      </pc:sldChg>
      <pc:sldChg chg="modSp add mod ord">
        <pc:chgData name="Chiara Gallese - Nobile" userId="27c5acfd-85ae-4295-8acd-2c4340c11b45" providerId="ADAL" clId="{D1B24D58-4EFD-4E20-9DA4-86125892907C}" dt="2023-04-22T14:53:31.271" v="5210" actId="20577"/>
        <pc:sldMkLst>
          <pc:docMk/>
          <pc:sldMk cId="2022220489" sldId="487"/>
        </pc:sldMkLst>
        <pc:spChg chg="mod">
          <ac:chgData name="Chiara Gallese - Nobile" userId="27c5acfd-85ae-4295-8acd-2c4340c11b45" providerId="ADAL" clId="{D1B24D58-4EFD-4E20-9DA4-86125892907C}" dt="2023-04-22T14:53:31.271" v="5210" actId="20577"/>
          <ac:spMkLst>
            <pc:docMk/>
            <pc:sldMk cId="2022220489" sldId="487"/>
            <ac:spMk id="2" creationId="{5ED067A0-8E79-5832-CD19-EA937EEEF731}"/>
          </ac:spMkLst>
        </pc:spChg>
        <pc:spChg chg="mod">
          <ac:chgData name="Chiara Gallese - Nobile" userId="27c5acfd-85ae-4295-8acd-2c4340c11b45" providerId="ADAL" clId="{D1B24D58-4EFD-4E20-9DA4-86125892907C}" dt="2023-04-22T14:47:54.433" v="5046" actId="113"/>
          <ac:spMkLst>
            <pc:docMk/>
            <pc:sldMk cId="2022220489" sldId="487"/>
            <ac:spMk id="3" creationId="{EFDFA233-5818-E3B8-972D-02B1F5BA376D}"/>
          </ac:spMkLst>
        </pc:spChg>
      </pc:sldChg>
      <pc:sldChg chg="modSp add mod">
        <pc:chgData name="Chiara Gallese - Nobile" userId="27c5acfd-85ae-4295-8acd-2c4340c11b45" providerId="ADAL" clId="{D1B24D58-4EFD-4E20-9DA4-86125892907C}" dt="2023-04-22T14:58:58.400" v="5480" actId="113"/>
        <pc:sldMkLst>
          <pc:docMk/>
          <pc:sldMk cId="2682588697" sldId="488"/>
        </pc:sldMkLst>
        <pc:spChg chg="mod">
          <ac:chgData name="Chiara Gallese - Nobile" userId="27c5acfd-85ae-4295-8acd-2c4340c11b45" providerId="ADAL" clId="{D1B24D58-4EFD-4E20-9DA4-86125892907C}" dt="2023-04-22T14:49:55.601" v="5092" actId="20577"/>
          <ac:spMkLst>
            <pc:docMk/>
            <pc:sldMk cId="2682588697" sldId="488"/>
            <ac:spMk id="2" creationId="{5ED067A0-8E79-5832-CD19-EA937EEEF731}"/>
          </ac:spMkLst>
        </pc:spChg>
        <pc:spChg chg="mod">
          <ac:chgData name="Chiara Gallese - Nobile" userId="27c5acfd-85ae-4295-8acd-2c4340c11b45" providerId="ADAL" clId="{D1B24D58-4EFD-4E20-9DA4-86125892907C}" dt="2023-04-22T14:58:58.400" v="5480" actId="113"/>
          <ac:spMkLst>
            <pc:docMk/>
            <pc:sldMk cId="2682588697" sldId="488"/>
            <ac:spMk id="12" creationId="{34840F78-3E9B-8A62-721D-6E8BE38AA5BF}"/>
          </ac:spMkLst>
        </pc:spChg>
      </pc:sldChg>
      <pc:sldChg chg="modSp add mod">
        <pc:chgData name="Chiara Gallese - Nobile" userId="27c5acfd-85ae-4295-8acd-2c4340c11b45" providerId="ADAL" clId="{D1B24D58-4EFD-4E20-9DA4-86125892907C}" dt="2023-04-22T14:53:27.067" v="5208" actId="20577"/>
        <pc:sldMkLst>
          <pc:docMk/>
          <pc:sldMk cId="2564879316" sldId="489"/>
        </pc:sldMkLst>
        <pc:spChg chg="mod">
          <ac:chgData name="Chiara Gallese - Nobile" userId="27c5acfd-85ae-4295-8acd-2c4340c11b45" providerId="ADAL" clId="{D1B24D58-4EFD-4E20-9DA4-86125892907C}" dt="2023-04-22T14:53:27.067" v="5208" actId="20577"/>
          <ac:spMkLst>
            <pc:docMk/>
            <pc:sldMk cId="2564879316" sldId="489"/>
            <ac:spMk id="2" creationId="{5ED067A0-8E79-5832-CD19-EA937EEEF731}"/>
          </ac:spMkLst>
        </pc:spChg>
        <pc:spChg chg="mod">
          <ac:chgData name="Chiara Gallese - Nobile" userId="27c5acfd-85ae-4295-8acd-2c4340c11b45" providerId="ADAL" clId="{D1B24D58-4EFD-4E20-9DA4-86125892907C}" dt="2023-04-22T14:53:12.415" v="5204" actId="20577"/>
          <ac:spMkLst>
            <pc:docMk/>
            <pc:sldMk cId="2564879316" sldId="489"/>
            <ac:spMk id="3" creationId="{EFDFA233-5818-E3B8-972D-02B1F5BA376D}"/>
          </ac:spMkLst>
        </pc:spChg>
      </pc:sldChg>
      <pc:sldChg chg="modSp add mod">
        <pc:chgData name="Chiara Gallese - Nobile" userId="27c5acfd-85ae-4295-8acd-2c4340c11b45" providerId="ADAL" clId="{D1B24D58-4EFD-4E20-9DA4-86125892907C}" dt="2023-04-23T10:19:11.684" v="8741" actId="113"/>
        <pc:sldMkLst>
          <pc:docMk/>
          <pc:sldMk cId="194638482" sldId="490"/>
        </pc:sldMkLst>
        <pc:spChg chg="mod">
          <ac:chgData name="Chiara Gallese - Nobile" userId="27c5acfd-85ae-4295-8acd-2c4340c11b45" providerId="ADAL" clId="{D1B24D58-4EFD-4E20-9DA4-86125892907C}" dt="2023-04-22T14:56:35.222" v="5347" actId="1076"/>
          <ac:spMkLst>
            <pc:docMk/>
            <pc:sldMk cId="194638482" sldId="490"/>
            <ac:spMk id="2" creationId="{5ED067A0-8E79-5832-CD19-EA937EEEF731}"/>
          </ac:spMkLst>
        </pc:spChg>
        <pc:spChg chg="mod">
          <ac:chgData name="Chiara Gallese - Nobile" userId="27c5acfd-85ae-4295-8acd-2c4340c11b45" providerId="ADAL" clId="{D1B24D58-4EFD-4E20-9DA4-86125892907C}" dt="2023-04-23T10:19:11.684" v="8741" actId="113"/>
          <ac:spMkLst>
            <pc:docMk/>
            <pc:sldMk cId="194638482" sldId="490"/>
            <ac:spMk id="3" creationId="{EFDFA233-5818-E3B8-972D-02B1F5BA376D}"/>
          </ac:spMkLst>
        </pc:spChg>
      </pc:sldChg>
      <pc:sldChg chg="modSp new mod">
        <pc:chgData name="Chiara Gallese - Nobile" userId="27c5acfd-85ae-4295-8acd-2c4340c11b45" providerId="ADAL" clId="{D1B24D58-4EFD-4E20-9DA4-86125892907C}" dt="2023-04-22T15:02:56.342" v="5646" actId="20577"/>
        <pc:sldMkLst>
          <pc:docMk/>
          <pc:sldMk cId="4203066083" sldId="491"/>
        </pc:sldMkLst>
        <pc:spChg chg="mod">
          <ac:chgData name="Chiara Gallese - Nobile" userId="27c5acfd-85ae-4295-8acd-2c4340c11b45" providerId="ADAL" clId="{D1B24D58-4EFD-4E20-9DA4-86125892907C}" dt="2023-04-22T15:01:39.831" v="5550" actId="20577"/>
          <ac:spMkLst>
            <pc:docMk/>
            <pc:sldMk cId="4203066083" sldId="491"/>
            <ac:spMk id="2" creationId="{4DBF02DD-F97E-5652-C1ED-1D9A50BE2DC3}"/>
          </ac:spMkLst>
        </pc:spChg>
        <pc:spChg chg="mod">
          <ac:chgData name="Chiara Gallese - Nobile" userId="27c5acfd-85ae-4295-8acd-2c4340c11b45" providerId="ADAL" clId="{D1B24D58-4EFD-4E20-9DA4-86125892907C}" dt="2023-04-22T15:02:56.342" v="5646" actId="20577"/>
          <ac:spMkLst>
            <pc:docMk/>
            <pc:sldMk cId="4203066083" sldId="491"/>
            <ac:spMk id="3" creationId="{FD31FA7D-DD86-AEA9-94B0-BC3F03490CAF}"/>
          </ac:spMkLst>
        </pc:spChg>
      </pc:sldChg>
      <pc:sldChg chg="modSp new mod">
        <pc:chgData name="Chiara Gallese - Nobile" userId="27c5acfd-85ae-4295-8acd-2c4340c11b45" providerId="ADAL" clId="{D1B24D58-4EFD-4E20-9DA4-86125892907C}" dt="2023-04-22T15:06:11.910" v="6019" actId="20577"/>
        <pc:sldMkLst>
          <pc:docMk/>
          <pc:sldMk cId="602395033" sldId="492"/>
        </pc:sldMkLst>
        <pc:spChg chg="mod">
          <ac:chgData name="Chiara Gallese - Nobile" userId="27c5acfd-85ae-4295-8acd-2c4340c11b45" providerId="ADAL" clId="{D1B24D58-4EFD-4E20-9DA4-86125892907C}" dt="2023-04-22T15:03:35.719" v="5677" actId="20577"/>
          <ac:spMkLst>
            <pc:docMk/>
            <pc:sldMk cId="602395033" sldId="492"/>
            <ac:spMk id="2" creationId="{8C7BC3CE-1D2C-43AC-EB54-E6C8EC5A8F40}"/>
          </ac:spMkLst>
        </pc:spChg>
        <pc:spChg chg="mod">
          <ac:chgData name="Chiara Gallese - Nobile" userId="27c5acfd-85ae-4295-8acd-2c4340c11b45" providerId="ADAL" clId="{D1B24D58-4EFD-4E20-9DA4-86125892907C}" dt="2023-04-22T15:06:11.910" v="6019" actId="20577"/>
          <ac:spMkLst>
            <pc:docMk/>
            <pc:sldMk cId="602395033" sldId="492"/>
            <ac:spMk id="3" creationId="{C0FEA7AD-73CB-E929-70C3-E462EB43C585}"/>
          </ac:spMkLst>
        </pc:spChg>
      </pc:sldChg>
      <pc:sldChg chg="modSp add mod ord">
        <pc:chgData name="Chiara Gallese - Nobile" userId="27c5acfd-85ae-4295-8acd-2c4340c11b45" providerId="ADAL" clId="{D1B24D58-4EFD-4E20-9DA4-86125892907C}" dt="2023-04-22T15:08:58.986" v="6276" actId="20577"/>
        <pc:sldMkLst>
          <pc:docMk/>
          <pc:sldMk cId="2849165377" sldId="493"/>
        </pc:sldMkLst>
        <pc:spChg chg="mod">
          <ac:chgData name="Chiara Gallese - Nobile" userId="27c5acfd-85ae-4295-8acd-2c4340c11b45" providerId="ADAL" clId="{D1B24D58-4EFD-4E20-9DA4-86125892907C}" dt="2023-04-22T15:06:32.668" v="6030" actId="20577"/>
          <ac:spMkLst>
            <pc:docMk/>
            <pc:sldMk cId="2849165377" sldId="493"/>
            <ac:spMk id="2" creationId="{8C7BC3CE-1D2C-43AC-EB54-E6C8EC5A8F40}"/>
          </ac:spMkLst>
        </pc:spChg>
        <pc:spChg chg="mod">
          <ac:chgData name="Chiara Gallese - Nobile" userId="27c5acfd-85ae-4295-8acd-2c4340c11b45" providerId="ADAL" clId="{D1B24D58-4EFD-4E20-9DA4-86125892907C}" dt="2023-04-22T15:08:58.986" v="6276" actId="20577"/>
          <ac:spMkLst>
            <pc:docMk/>
            <pc:sldMk cId="2849165377" sldId="493"/>
            <ac:spMk id="3" creationId="{C0FEA7AD-73CB-E929-70C3-E462EB43C585}"/>
          </ac:spMkLst>
        </pc:spChg>
      </pc:sldChg>
      <pc:sldChg chg="modSp new mod">
        <pc:chgData name="Chiara Gallese - Nobile" userId="27c5acfd-85ae-4295-8acd-2c4340c11b45" providerId="ADAL" clId="{D1B24D58-4EFD-4E20-9DA4-86125892907C}" dt="2023-04-22T15:13:19.603" v="6510" actId="20577"/>
        <pc:sldMkLst>
          <pc:docMk/>
          <pc:sldMk cId="811171405" sldId="494"/>
        </pc:sldMkLst>
        <pc:spChg chg="mod">
          <ac:chgData name="Chiara Gallese - Nobile" userId="27c5acfd-85ae-4295-8acd-2c4340c11b45" providerId="ADAL" clId="{D1B24D58-4EFD-4E20-9DA4-86125892907C}" dt="2023-04-22T15:12:11.883" v="6341" actId="20577"/>
          <ac:spMkLst>
            <pc:docMk/>
            <pc:sldMk cId="811171405" sldId="494"/>
            <ac:spMk id="2" creationId="{48D438F6-EC17-CA68-8CE8-DE2159C5C167}"/>
          </ac:spMkLst>
        </pc:spChg>
        <pc:spChg chg="mod">
          <ac:chgData name="Chiara Gallese - Nobile" userId="27c5acfd-85ae-4295-8acd-2c4340c11b45" providerId="ADAL" clId="{D1B24D58-4EFD-4E20-9DA4-86125892907C}" dt="2023-04-22T15:13:19.603" v="6510" actId="20577"/>
          <ac:spMkLst>
            <pc:docMk/>
            <pc:sldMk cId="811171405" sldId="494"/>
            <ac:spMk id="3" creationId="{3A626CBB-B2F1-9D08-075C-697447A8C775}"/>
          </ac:spMkLst>
        </pc:spChg>
      </pc:sldChg>
      <pc:sldChg chg="modSp add mod ord">
        <pc:chgData name="Chiara Gallese - Nobile" userId="27c5acfd-85ae-4295-8acd-2c4340c11b45" providerId="ADAL" clId="{D1B24D58-4EFD-4E20-9DA4-86125892907C}" dt="2023-04-22T15:15:00.112" v="6684" actId="20577"/>
        <pc:sldMkLst>
          <pc:docMk/>
          <pc:sldMk cId="1144199438" sldId="495"/>
        </pc:sldMkLst>
        <pc:spChg chg="mod">
          <ac:chgData name="Chiara Gallese - Nobile" userId="27c5acfd-85ae-4295-8acd-2c4340c11b45" providerId="ADAL" clId="{D1B24D58-4EFD-4E20-9DA4-86125892907C}" dt="2023-04-22T15:13:44.984" v="6522" actId="20577"/>
          <ac:spMkLst>
            <pc:docMk/>
            <pc:sldMk cId="1144199438" sldId="495"/>
            <ac:spMk id="2" creationId="{48D438F6-EC17-CA68-8CE8-DE2159C5C167}"/>
          </ac:spMkLst>
        </pc:spChg>
        <pc:spChg chg="mod">
          <ac:chgData name="Chiara Gallese - Nobile" userId="27c5acfd-85ae-4295-8acd-2c4340c11b45" providerId="ADAL" clId="{D1B24D58-4EFD-4E20-9DA4-86125892907C}" dt="2023-04-22T15:15:00.112" v="6684" actId="20577"/>
          <ac:spMkLst>
            <pc:docMk/>
            <pc:sldMk cId="1144199438" sldId="495"/>
            <ac:spMk id="3" creationId="{3A626CBB-B2F1-9D08-075C-697447A8C775}"/>
          </ac:spMkLst>
        </pc:spChg>
      </pc:sldChg>
      <pc:sldChg chg="addSp new">
        <pc:chgData name="Chiara Gallese - Nobile" userId="27c5acfd-85ae-4295-8acd-2c4340c11b45" providerId="ADAL" clId="{D1B24D58-4EFD-4E20-9DA4-86125892907C}" dt="2023-04-22T15:21:12.629" v="6853"/>
        <pc:sldMkLst>
          <pc:docMk/>
          <pc:sldMk cId="3481043117" sldId="496"/>
        </pc:sldMkLst>
        <pc:graphicFrameChg chg="add">
          <ac:chgData name="Chiara Gallese - Nobile" userId="27c5acfd-85ae-4295-8acd-2c4340c11b45" providerId="ADAL" clId="{D1B24D58-4EFD-4E20-9DA4-86125892907C}" dt="2023-04-22T15:21:12.629" v="6853"/>
          <ac:graphicFrameMkLst>
            <pc:docMk/>
            <pc:sldMk cId="3481043117" sldId="496"/>
            <ac:graphicFrameMk id="4" creationId="{3F30A28D-381C-1792-BAAA-9F0F6F5E4BE6}"/>
          </ac:graphicFrameMkLst>
        </pc:graphicFrameChg>
      </pc:sldChg>
      <pc:sldChg chg="add del">
        <pc:chgData name="Chiara Gallese - Nobile" userId="27c5acfd-85ae-4295-8acd-2c4340c11b45" providerId="ADAL" clId="{D1B24D58-4EFD-4E20-9DA4-86125892907C}" dt="2023-04-25T08:08:36.521" v="10265" actId="47"/>
        <pc:sldMkLst>
          <pc:docMk/>
          <pc:sldMk cId="3912623589" sldId="497"/>
        </pc:sldMkLst>
      </pc:sldChg>
      <pc:sldChg chg="addSp new del">
        <pc:chgData name="Chiara Gallese - Nobile" userId="27c5acfd-85ae-4295-8acd-2c4340c11b45" providerId="ADAL" clId="{D1B24D58-4EFD-4E20-9DA4-86125892907C}" dt="2023-04-25T08:08:35.201" v="10264" actId="47"/>
        <pc:sldMkLst>
          <pc:docMk/>
          <pc:sldMk cId="2012983443" sldId="498"/>
        </pc:sldMkLst>
        <pc:graphicFrameChg chg="add">
          <ac:chgData name="Chiara Gallese - Nobile" userId="27c5acfd-85ae-4295-8acd-2c4340c11b45" providerId="ADAL" clId="{D1B24D58-4EFD-4E20-9DA4-86125892907C}" dt="2023-04-22T15:27:30.014" v="6863"/>
          <ac:graphicFrameMkLst>
            <pc:docMk/>
            <pc:sldMk cId="2012983443" sldId="498"/>
            <ac:graphicFrameMk id="4" creationId="{B306616A-4542-403C-2A74-6D86B43425E3}"/>
          </ac:graphicFrameMkLst>
        </pc:graphicFrameChg>
      </pc:sldChg>
      <pc:sldChg chg="modSp add del mod">
        <pc:chgData name="Chiara Gallese - Nobile" userId="27c5acfd-85ae-4295-8acd-2c4340c11b45" providerId="ADAL" clId="{D1B24D58-4EFD-4E20-9DA4-86125892907C}" dt="2023-04-25T08:08:30.655" v="10262" actId="47"/>
        <pc:sldMkLst>
          <pc:docMk/>
          <pc:sldMk cId="837491552" sldId="499"/>
        </pc:sldMkLst>
        <pc:spChg chg="mod">
          <ac:chgData name="Chiara Gallese - Nobile" userId="27c5acfd-85ae-4295-8acd-2c4340c11b45" providerId="ADAL" clId="{D1B24D58-4EFD-4E20-9DA4-86125892907C}" dt="2023-04-22T15:28:56.612" v="6890" actId="20577"/>
          <ac:spMkLst>
            <pc:docMk/>
            <pc:sldMk cId="837491552" sldId="499"/>
            <ac:spMk id="15" creationId="{00000000-0000-0000-0000-000000000000}"/>
          </ac:spMkLst>
        </pc:spChg>
      </pc:sldChg>
      <pc:sldChg chg="addSp new del">
        <pc:chgData name="Chiara Gallese - Nobile" userId="27c5acfd-85ae-4295-8acd-2c4340c11b45" providerId="ADAL" clId="{D1B24D58-4EFD-4E20-9DA4-86125892907C}" dt="2023-04-25T08:08:27.341" v="10261" actId="47"/>
        <pc:sldMkLst>
          <pc:docMk/>
          <pc:sldMk cId="1042930816" sldId="500"/>
        </pc:sldMkLst>
        <pc:graphicFrameChg chg="add">
          <ac:chgData name="Chiara Gallese - Nobile" userId="27c5acfd-85ae-4295-8acd-2c4340c11b45" providerId="ADAL" clId="{D1B24D58-4EFD-4E20-9DA4-86125892907C}" dt="2023-04-22T15:28:22.423" v="6869"/>
          <ac:graphicFrameMkLst>
            <pc:docMk/>
            <pc:sldMk cId="1042930816" sldId="500"/>
            <ac:graphicFrameMk id="4" creationId="{6BAD418F-8A61-88A7-6B23-3EC1B21C93A9}"/>
          </ac:graphicFrameMkLst>
        </pc:graphicFrameChg>
      </pc:sldChg>
      <pc:sldChg chg="add del">
        <pc:chgData name="Chiara Gallese - Nobile" userId="27c5acfd-85ae-4295-8acd-2c4340c11b45" providerId="ADAL" clId="{D1B24D58-4EFD-4E20-9DA4-86125892907C}" dt="2023-04-25T08:08:48.938" v="10268" actId="47"/>
        <pc:sldMkLst>
          <pc:docMk/>
          <pc:sldMk cId="619330751" sldId="501"/>
        </pc:sldMkLst>
      </pc:sldChg>
      <pc:sldChg chg="addSp new del">
        <pc:chgData name="Chiara Gallese - Nobile" userId="27c5acfd-85ae-4295-8acd-2c4340c11b45" providerId="ADAL" clId="{D1B24D58-4EFD-4E20-9DA4-86125892907C}" dt="2023-04-25T08:08:40.703" v="10267" actId="47"/>
        <pc:sldMkLst>
          <pc:docMk/>
          <pc:sldMk cId="2049057703" sldId="502"/>
        </pc:sldMkLst>
        <pc:graphicFrameChg chg="add">
          <ac:chgData name="Chiara Gallese - Nobile" userId="27c5acfd-85ae-4295-8acd-2c4340c11b45" providerId="ADAL" clId="{D1B24D58-4EFD-4E20-9DA4-86125892907C}" dt="2023-04-22T15:29:27.558" v="6894"/>
          <ac:graphicFrameMkLst>
            <pc:docMk/>
            <pc:sldMk cId="2049057703" sldId="502"/>
            <ac:graphicFrameMk id="4" creationId="{2B9BAB41-C9B3-208B-6438-90E95B8D5867}"/>
          </ac:graphicFrameMkLst>
        </pc:graphicFrameChg>
      </pc:sldChg>
      <pc:sldChg chg="addSp delSp modSp new mod setBg">
        <pc:chgData name="Chiara Gallese - Nobile" userId="27c5acfd-85ae-4295-8acd-2c4340c11b45" providerId="ADAL" clId="{D1B24D58-4EFD-4E20-9DA4-86125892907C}" dt="2023-04-23T13:24:18.480" v="9114" actId="1076"/>
        <pc:sldMkLst>
          <pc:docMk/>
          <pc:sldMk cId="1348508095" sldId="503"/>
        </pc:sldMkLst>
        <pc:spChg chg="mod">
          <ac:chgData name="Chiara Gallese - Nobile" userId="27c5acfd-85ae-4295-8acd-2c4340c11b45" providerId="ADAL" clId="{D1B24D58-4EFD-4E20-9DA4-86125892907C}" dt="2023-04-23T13:23:08.135" v="9081" actId="1076"/>
          <ac:spMkLst>
            <pc:docMk/>
            <pc:sldMk cId="1348508095" sldId="503"/>
            <ac:spMk id="2" creationId="{A5FFC05B-C311-0D45-8E67-9394DA725155}"/>
          </ac:spMkLst>
        </pc:spChg>
        <pc:spChg chg="del">
          <ac:chgData name="Chiara Gallese - Nobile" userId="27c5acfd-85ae-4295-8acd-2c4340c11b45" providerId="ADAL" clId="{D1B24D58-4EFD-4E20-9DA4-86125892907C}" dt="2023-04-23T11:08:21.169" v="9045" actId="931"/>
          <ac:spMkLst>
            <pc:docMk/>
            <pc:sldMk cId="1348508095" sldId="503"/>
            <ac:spMk id="3" creationId="{0C5BA004-6B9D-265E-230A-A596FA3E9846}"/>
          </ac:spMkLst>
        </pc:spChg>
        <pc:spChg chg="mod">
          <ac:chgData name="Chiara Gallese - Nobile" userId="27c5acfd-85ae-4295-8acd-2c4340c11b45" providerId="ADAL" clId="{D1B24D58-4EFD-4E20-9DA4-86125892907C}" dt="2023-04-23T11:08:34.358" v="9048" actId="26606"/>
          <ac:spMkLst>
            <pc:docMk/>
            <pc:sldMk cId="1348508095" sldId="503"/>
            <ac:spMk id="4" creationId="{90F1180E-3B8E-A67F-9E61-B46D4B54D1B8}"/>
          </ac:spMkLst>
        </pc:spChg>
        <pc:spChg chg="mod">
          <ac:chgData name="Chiara Gallese - Nobile" userId="27c5acfd-85ae-4295-8acd-2c4340c11b45" providerId="ADAL" clId="{D1B24D58-4EFD-4E20-9DA4-86125892907C}" dt="2023-04-23T11:08:34.358" v="9048" actId="26606"/>
          <ac:spMkLst>
            <pc:docMk/>
            <pc:sldMk cId="1348508095" sldId="503"/>
            <ac:spMk id="5" creationId="{30E431A4-64FE-A40B-9355-D5A9041F9FB0}"/>
          </ac:spMkLst>
        </pc:spChg>
        <pc:spChg chg="add mod">
          <ac:chgData name="Chiara Gallese - Nobile" userId="27c5acfd-85ae-4295-8acd-2c4340c11b45" providerId="ADAL" clId="{D1B24D58-4EFD-4E20-9DA4-86125892907C}" dt="2023-04-23T11:09:44.064" v="9066" actId="1076"/>
          <ac:spMkLst>
            <pc:docMk/>
            <pc:sldMk cId="1348508095" sldId="503"/>
            <ac:spMk id="8" creationId="{23BF7626-7E85-EDBB-AD49-A07AFFC6C692}"/>
          </ac:spMkLst>
        </pc:spChg>
        <pc:spChg chg="add mod">
          <ac:chgData name="Chiara Gallese - Nobile" userId="27c5acfd-85ae-4295-8acd-2c4340c11b45" providerId="ADAL" clId="{D1B24D58-4EFD-4E20-9DA4-86125892907C}" dt="2023-04-23T13:23:56.367" v="9112" actId="20577"/>
          <ac:spMkLst>
            <pc:docMk/>
            <pc:sldMk cId="1348508095" sldId="503"/>
            <ac:spMk id="9" creationId="{E557A94A-5FB2-7DE7-A303-15BD6D22A9CF}"/>
          </ac:spMkLst>
        </pc:spChg>
        <pc:spChg chg="add">
          <ac:chgData name="Chiara Gallese - Nobile" userId="27c5acfd-85ae-4295-8acd-2c4340c11b45" providerId="ADAL" clId="{D1B24D58-4EFD-4E20-9DA4-86125892907C}" dt="2023-04-23T11:08:34.358" v="9048" actId="26606"/>
          <ac:spMkLst>
            <pc:docMk/>
            <pc:sldMk cId="1348508095" sldId="503"/>
            <ac:spMk id="12" creationId="{48E96387-12F1-45E4-9322-ABBF2EE040E9}"/>
          </ac:spMkLst>
        </pc:spChg>
        <pc:spChg chg="add">
          <ac:chgData name="Chiara Gallese - Nobile" userId="27c5acfd-85ae-4295-8acd-2c4340c11b45" providerId="ADAL" clId="{D1B24D58-4EFD-4E20-9DA4-86125892907C}" dt="2023-04-23T11:08:34.358" v="9048" actId="26606"/>
          <ac:spMkLst>
            <pc:docMk/>
            <pc:sldMk cId="1348508095" sldId="503"/>
            <ac:spMk id="14" creationId="{A9F421DD-DE4E-4547-A904-3F80E25E3F35}"/>
          </ac:spMkLst>
        </pc:spChg>
        <pc:spChg chg="add">
          <ac:chgData name="Chiara Gallese - Nobile" userId="27c5acfd-85ae-4295-8acd-2c4340c11b45" providerId="ADAL" clId="{D1B24D58-4EFD-4E20-9DA4-86125892907C}" dt="2023-04-23T11:08:34.358" v="9048" actId="26606"/>
          <ac:spMkLst>
            <pc:docMk/>
            <pc:sldMk cId="1348508095" sldId="503"/>
            <ac:spMk id="16" creationId="{09985DEC-1215-4209-9708-B45CC977402E}"/>
          </ac:spMkLst>
        </pc:spChg>
        <pc:spChg chg="add">
          <ac:chgData name="Chiara Gallese - Nobile" userId="27c5acfd-85ae-4295-8acd-2c4340c11b45" providerId="ADAL" clId="{D1B24D58-4EFD-4E20-9DA4-86125892907C}" dt="2023-04-23T11:08:34.358" v="9048" actId="26606"/>
          <ac:spMkLst>
            <pc:docMk/>
            <pc:sldMk cId="1348508095" sldId="503"/>
            <ac:spMk id="18" creationId="{90EB7086-616E-4D44-94BE-D0F763561782}"/>
          </ac:spMkLst>
        </pc:spChg>
        <pc:spChg chg="add">
          <ac:chgData name="Chiara Gallese - Nobile" userId="27c5acfd-85ae-4295-8acd-2c4340c11b45" providerId="ADAL" clId="{D1B24D58-4EFD-4E20-9DA4-86125892907C}" dt="2023-04-23T11:08:34.358" v="9048" actId="26606"/>
          <ac:spMkLst>
            <pc:docMk/>
            <pc:sldMk cId="1348508095" sldId="503"/>
            <ac:spMk id="20" creationId="{A56981F2-287B-4FF9-ADF9-BA62CF2DBF13}"/>
          </ac:spMkLst>
        </pc:spChg>
        <pc:picChg chg="add mod">
          <ac:chgData name="Chiara Gallese - Nobile" userId="27c5acfd-85ae-4295-8acd-2c4340c11b45" providerId="ADAL" clId="{D1B24D58-4EFD-4E20-9DA4-86125892907C}" dt="2023-04-23T13:24:18.480" v="9114" actId="1076"/>
          <ac:picMkLst>
            <pc:docMk/>
            <pc:sldMk cId="1348508095" sldId="503"/>
            <ac:picMk id="7" creationId="{451C6307-523F-8238-5D4F-9C471BD43881}"/>
          </ac:picMkLst>
        </pc:picChg>
      </pc:sldChg>
      <pc:sldChg chg="addSp modSp new mod setBg">
        <pc:chgData name="Chiara Gallese - Nobile" userId="27c5acfd-85ae-4295-8acd-2c4340c11b45" providerId="ADAL" clId="{D1B24D58-4EFD-4E20-9DA4-86125892907C}" dt="2023-04-25T08:11:12.070" v="10275" actId="26606"/>
        <pc:sldMkLst>
          <pc:docMk/>
          <pc:sldMk cId="2973673513" sldId="504"/>
        </pc:sldMkLst>
        <pc:spChg chg="mod">
          <ac:chgData name="Chiara Gallese - Nobile" userId="27c5acfd-85ae-4295-8acd-2c4340c11b45" providerId="ADAL" clId="{D1B24D58-4EFD-4E20-9DA4-86125892907C}" dt="2023-04-25T08:11:12.070" v="10275" actId="26606"/>
          <ac:spMkLst>
            <pc:docMk/>
            <pc:sldMk cId="2973673513" sldId="504"/>
            <ac:spMk id="2" creationId="{92AD0F10-9908-7B1C-96BE-3DD50C38F6E8}"/>
          </ac:spMkLst>
        </pc:spChg>
        <pc:spChg chg="mod">
          <ac:chgData name="Chiara Gallese - Nobile" userId="27c5acfd-85ae-4295-8acd-2c4340c11b45" providerId="ADAL" clId="{D1B24D58-4EFD-4E20-9DA4-86125892907C}" dt="2023-04-25T08:11:12.070" v="10275" actId="26606"/>
          <ac:spMkLst>
            <pc:docMk/>
            <pc:sldMk cId="2973673513" sldId="504"/>
            <ac:spMk id="3" creationId="{15012A3F-56C8-1F18-E7CF-2B8CBD465C90}"/>
          </ac:spMkLst>
        </pc:spChg>
        <pc:spChg chg="mod">
          <ac:chgData name="Chiara Gallese - Nobile" userId="27c5acfd-85ae-4295-8acd-2c4340c11b45" providerId="ADAL" clId="{D1B24D58-4EFD-4E20-9DA4-86125892907C}" dt="2023-04-25T08:11:12.070" v="10275" actId="26606"/>
          <ac:spMkLst>
            <pc:docMk/>
            <pc:sldMk cId="2973673513" sldId="504"/>
            <ac:spMk id="4" creationId="{40324596-F67F-30FF-5EA3-773D3E7AA563}"/>
          </ac:spMkLst>
        </pc:spChg>
        <pc:spChg chg="mod">
          <ac:chgData name="Chiara Gallese - Nobile" userId="27c5acfd-85ae-4295-8acd-2c4340c11b45" providerId="ADAL" clId="{D1B24D58-4EFD-4E20-9DA4-86125892907C}" dt="2023-04-25T08:11:12.070" v="10275" actId="26606"/>
          <ac:spMkLst>
            <pc:docMk/>
            <pc:sldMk cId="2973673513" sldId="504"/>
            <ac:spMk id="5" creationId="{39B88C7B-97E9-DFD5-87BB-F140EA3B42F1}"/>
          </ac:spMkLst>
        </pc:spChg>
        <pc:spChg chg="add">
          <ac:chgData name="Chiara Gallese - Nobile" userId="27c5acfd-85ae-4295-8acd-2c4340c11b45" providerId="ADAL" clId="{D1B24D58-4EFD-4E20-9DA4-86125892907C}" dt="2023-04-25T08:11:12.070" v="10275" actId="26606"/>
          <ac:spMkLst>
            <pc:docMk/>
            <pc:sldMk cId="2973673513" sldId="504"/>
            <ac:spMk id="10" creationId="{1A59258C-AAC2-41CD-973C-7439B122A3FF}"/>
          </ac:spMkLst>
        </pc:spChg>
        <pc:spChg chg="add">
          <ac:chgData name="Chiara Gallese - Nobile" userId="27c5acfd-85ae-4295-8acd-2c4340c11b45" providerId="ADAL" clId="{D1B24D58-4EFD-4E20-9DA4-86125892907C}" dt="2023-04-25T08:11:12.070" v="10275" actId="26606"/>
          <ac:spMkLst>
            <pc:docMk/>
            <pc:sldMk cId="2973673513" sldId="504"/>
            <ac:spMk id="12" creationId="{54516B72-0116-42B2-82A2-B11218A36636}"/>
          </ac:spMkLst>
        </pc:spChg>
        <pc:spChg chg="add">
          <ac:chgData name="Chiara Gallese - Nobile" userId="27c5acfd-85ae-4295-8acd-2c4340c11b45" providerId="ADAL" clId="{D1B24D58-4EFD-4E20-9DA4-86125892907C}" dt="2023-04-25T08:11:12.070" v="10275" actId="26606"/>
          <ac:spMkLst>
            <pc:docMk/>
            <pc:sldMk cId="2973673513" sldId="504"/>
            <ac:spMk id="14" creationId="{7CDB507F-21B7-4C27-B0FC-D9C465C6DB44}"/>
          </ac:spMkLst>
        </pc:spChg>
        <pc:spChg chg="add">
          <ac:chgData name="Chiara Gallese - Nobile" userId="27c5acfd-85ae-4295-8acd-2c4340c11b45" providerId="ADAL" clId="{D1B24D58-4EFD-4E20-9DA4-86125892907C}" dt="2023-04-25T08:11:12.070" v="10275" actId="26606"/>
          <ac:spMkLst>
            <pc:docMk/>
            <pc:sldMk cId="2973673513" sldId="504"/>
            <ac:spMk id="16" creationId="{7AB1AE17-B7A3-4363-95CD-25441E2FF1F3}"/>
          </ac:spMkLst>
        </pc:spChg>
      </pc:sldChg>
      <pc:sldChg chg="modSp new mod">
        <pc:chgData name="Chiara Gallese - Nobile" userId="27c5acfd-85ae-4295-8acd-2c4340c11b45" providerId="ADAL" clId="{D1B24D58-4EFD-4E20-9DA4-86125892907C}" dt="2023-04-23T10:10:51.282" v="8740" actId="20577"/>
        <pc:sldMkLst>
          <pc:docMk/>
          <pc:sldMk cId="2197599046" sldId="505"/>
        </pc:sldMkLst>
        <pc:spChg chg="mod">
          <ac:chgData name="Chiara Gallese - Nobile" userId="27c5acfd-85ae-4295-8acd-2c4340c11b45" providerId="ADAL" clId="{D1B24D58-4EFD-4E20-9DA4-86125892907C}" dt="2023-04-23T10:09:35.667" v="8727" actId="20577"/>
          <ac:spMkLst>
            <pc:docMk/>
            <pc:sldMk cId="2197599046" sldId="505"/>
            <ac:spMk id="2" creationId="{775F0B49-D231-1E23-AF34-BCDE202D58E8}"/>
          </ac:spMkLst>
        </pc:spChg>
        <pc:spChg chg="mod">
          <ac:chgData name="Chiara Gallese - Nobile" userId="27c5acfd-85ae-4295-8acd-2c4340c11b45" providerId="ADAL" clId="{D1B24D58-4EFD-4E20-9DA4-86125892907C}" dt="2023-04-23T10:10:51.282" v="8740" actId="20577"/>
          <ac:spMkLst>
            <pc:docMk/>
            <pc:sldMk cId="2197599046" sldId="505"/>
            <ac:spMk id="3" creationId="{BA3C891A-B520-3811-DA9B-69BED5F6A979}"/>
          </ac:spMkLst>
        </pc:spChg>
      </pc:sldChg>
      <pc:sldChg chg="addSp modSp new mod setBg">
        <pc:chgData name="Chiara Gallese - Nobile" userId="27c5acfd-85ae-4295-8acd-2c4340c11b45" providerId="ADAL" clId="{D1B24D58-4EFD-4E20-9DA4-86125892907C}" dt="2023-04-25T08:10:07.777" v="10273" actId="26606"/>
        <pc:sldMkLst>
          <pc:docMk/>
          <pc:sldMk cId="2622756584" sldId="506"/>
        </pc:sldMkLst>
        <pc:spChg chg="mod">
          <ac:chgData name="Chiara Gallese - Nobile" userId="27c5acfd-85ae-4295-8acd-2c4340c11b45" providerId="ADAL" clId="{D1B24D58-4EFD-4E20-9DA4-86125892907C}" dt="2023-04-25T08:10:07.777" v="10273" actId="26606"/>
          <ac:spMkLst>
            <pc:docMk/>
            <pc:sldMk cId="2622756584" sldId="506"/>
            <ac:spMk id="2" creationId="{06AC81EE-CE6B-7691-0EB7-51398AB45FF1}"/>
          </ac:spMkLst>
        </pc:spChg>
        <pc:spChg chg="mod">
          <ac:chgData name="Chiara Gallese - Nobile" userId="27c5acfd-85ae-4295-8acd-2c4340c11b45" providerId="ADAL" clId="{D1B24D58-4EFD-4E20-9DA4-86125892907C}" dt="2023-04-25T08:10:07.777" v="10273" actId="26606"/>
          <ac:spMkLst>
            <pc:docMk/>
            <pc:sldMk cId="2622756584" sldId="506"/>
            <ac:spMk id="3" creationId="{D972534F-6C9A-EC50-1992-122B0A12DED9}"/>
          </ac:spMkLst>
        </pc:spChg>
        <pc:spChg chg="mod">
          <ac:chgData name="Chiara Gallese - Nobile" userId="27c5acfd-85ae-4295-8acd-2c4340c11b45" providerId="ADAL" clId="{D1B24D58-4EFD-4E20-9DA4-86125892907C}" dt="2023-04-25T08:10:07.777" v="10273" actId="26606"/>
          <ac:spMkLst>
            <pc:docMk/>
            <pc:sldMk cId="2622756584" sldId="506"/>
            <ac:spMk id="4" creationId="{CEE8710F-71A0-C87F-0EA7-9051281E0582}"/>
          </ac:spMkLst>
        </pc:spChg>
        <pc:spChg chg="mod">
          <ac:chgData name="Chiara Gallese - Nobile" userId="27c5acfd-85ae-4295-8acd-2c4340c11b45" providerId="ADAL" clId="{D1B24D58-4EFD-4E20-9DA4-86125892907C}" dt="2023-04-25T08:10:07.777" v="10273" actId="26606"/>
          <ac:spMkLst>
            <pc:docMk/>
            <pc:sldMk cId="2622756584" sldId="506"/>
            <ac:spMk id="5" creationId="{C994914E-40F1-02C2-C017-F75A542C610F}"/>
          </ac:spMkLst>
        </pc:spChg>
        <pc:spChg chg="add">
          <ac:chgData name="Chiara Gallese - Nobile" userId="27c5acfd-85ae-4295-8acd-2c4340c11b45" providerId="ADAL" clId="{D1B24D58-4EFD-4E20-9DA4-86125892907C}" dt="2023-04-25T08:10:07.777" v="10273" actId="26606"/>
          <ac:spMkLst>
            <pc:docMk/>
            <pc:sldMk cId="2622756584" sldId="506"/>
            <ac:spMk id="10" creationId="{D70130DC-F780-43D2-B26A-92EACD78951B}"/>
          </ac:spMkLst>
        </pc:spChg>
        <pc:spChg chg="add">
          <ac:chgData name="Chiara Gallese - Nobile" userId="27c5acfd-85ae-4295-8acd-2c4340c11b45" providerId="ADAL" clId="{D1B24D58-4EFD-4E20-9DA4-86125892907C}" dt="2023-04-25T08:10:07.777" v="10273" actId="26606"/>
          <ac:spMkLst>
            <pc:docMk/>
            <pc:sldMk cId="2622756584" sldId="506"/>
            <ac:spMk id="12" creationId="{17676E0E-5B44-4166-8EDD-CFDBAC622C26}"/>
          </ac:spMkLst>
        </pc:spChg>
      </pc:sldChg>
      <pc:sldChg chg="addSp modSp new mod setBg">
        <pc:chgData name="Chiara Gallese - Nobile" userId="27c5acfd-85ae-4295-8acd-2c4340c11b45" providerId="ADAL" clId="{D1B24D58-4EFD-4E20-9DA4-86125892907C}" dt="2023-04-25T08:16:08.703" v="10288" actId="26606"/>
        <pc:sldMkLst>
          <pc:docMk/>
          <pc:sldMk cId="230491573" sldId="507"/>
        </pc:sldMkLst>
        <pc:spChg chg="mod">
          <ac:chgData name="Chiara Gallese - Nobile" userId="27c5acfd-85ae-4295-8acd-2c4340c11b45" providerId="ADAL" clId="{D1B24D58-4EFD-4E20-9DA4-86125892907C}" dt="2023-04-25T08:16:08.703" v="10288" actId="26606"/>
          <ac:spMkLst>
            <pc:docMk/>
            <pc:sldMk cId="230491573" sldId="507"/>
            <ac:spMk id="2" creationId="{564800AF-71AE-05C1-9F3F-6F5CE284AFFC}"/>
          </ac:spMkLst>
        </pc:spChg>
        <pc:spChg chg="mod">
          <ac:chgData name="Chiara Gallese - Nobile" userId="27c5acfd-85ae-4295-8acd-2c4340c11b45" providerId="ADAL" clId="{D1B24D58-4EFD-4E20-9DA4-86125892907C}" dt="2023-04-25T08:16:08.703" v="10288" actId="26606"/>
          <ac:spMkLst>
            <pc:docMk/>
            <pc:sldMk cId="230491573" sldId="507"/>
            <ac:spMk id="3" creationId="{D023D254-436A-9EE0-6734-02452C421DE1}"/>
          </ac:spMkLst>
        </pc:spChg>
        <pc:spChg chg="mod">
          <ac:chgData name="Chiara Gallese - Nobile" userId="27c5acfd-85ae-4295-8acd-2c4340c11b45" providerId="ADAL" clId="{D1B24D58-4EFD-4E20-9DA4-86125892907C}" dt="2023-04-25T08:16:08.703" v="10288" actId="26606"/>
          <ac:spMkLst>
            <pc:docMk/>
            <pc:sldMk cId="230491573" sldId="507"/>
            <ac:spMk id="4" creationId="{5DC20173-5D6B-F3F6-F4B5-FD20A579C6C2}"/>
          </ac:spMkLst>
        </pc:spChg>
        <pc:spChg chg="mod">
          <ac:chgData name="Chiara Gallese - Nobile" userId="27c5acfd-85ae-4295-8acd-2c4340c11b45" providerId="ADAL" clId="{D1B24D58-4EFD-4E20-9DA4-86125892907C}" dt="2023-04-25T08:16:08.703" v="10288" actId="26606"/>
          <ac:spMkLst>
            <pc:docMk/>
            <pc:sldMk cId="230491573" sldId="507"/>
            <ac:spMk id="5" creationId="{0D164FE5-587C-5254-67FD-54E2A009C2D7}"/>
          </ac:spMkLst>
        </pc:spChg>
        <pc:spChg chg="add">
          <ac:chgData name="Chiara Gallese - Nobile" userId="27c5acfd-85ae-4295-8acd-2c4340c11b45" providerId="ADAL" clId="{D1B24D58-4EFD-4E20-9DA4-86125892907C}" dt="2023-04-25T08:16:08.703" v="10288" actId="26606"/>
          <ac:spMkLst>
            <pc:docMk/>
            <pc:sldMk cId="230491573" sldId="507"/>
            <ac:spMk id="10" creationId="{D70130DC-F780-43D2-B26A-92EACD78951B}"/>
          </ac:spMkLst>
        </pc:spChg>
        <pc:spChg chg="add">
          <ac:chgData name="Chiara Gallese - Nobile" userId="27c5acfd-85ae-4295-8acd-2c4340c11b45" providerId="ADAL" clId="{D1B24D58-4EFD-4E20-9DA4-86125892907C}" dt="2023-04-25T08:16:08.703" v="10288" actId="26606"/>
          <ac:spMkLst>
            <pc:docMk/>
            <pc:sldMk cId="230491573" sldId="507"/>
            <ac:spMk id="12" creationId="{17676E0E-5B44-4166-8EDD-CFDBAC622C26}"/>
          </ac:spMkLst>
        </pc:spChg>
      </pc:sldChg>
      <pc:sldChg chg="new del">
        <pc:chgData name="Chiara Gallese - Nobile" userId="27c5acfd-85ae-4295-8acd-2c4340c11b45" providerId="ADAL" clId="{D1B24D58-4EFD-4E20-9DA4-86125892907C}" dt="2023-04-23T09:06:41.176" v="7311" actId="680"/>
        <pc:sldMkLst>
          <pc:docMk/>
          <pc:sldMk cId="4132673298" sldId="507"/>
        </pc:sldMkLst>
      </pc:sldChg>
      <pc:sldChg chg="addSp modSp new mod setBg">
        <pc:chgData name="Chiara Gallese - Nobile" userId="27c5acfd-85ae-4295-8acd-2c4340c11b45" providerId="ADAL" clId="{D1B24D58-4EFD-4E20-9DA4-86125892907C}" dt="2023-04-25T08:15:33.583" v="10287" actId="26606"/>
        <pc:sldMkLst>
          <pc:docMk/>
          <pc:sldMk cId="228975870" sldId="508"/>
        </pc:sldMkLst>
        <pc:spChg chg="mod">
          <ac:chgData name="Chiara Gallese - Nobile" userId="27c5acfd-85ae-4295-8acd-2c4340c11b45" providerId="ADAL" clId="{D1B24D58-4EFD-4E20-9DA4-86125892907C}" dt="2023-04-25T08:15:33.583" v="10287" actId="26606"/>
          <ac:spMkLst>
            <pc:docMk/>
            <pc:sldMk cId="228975870" sldId="508"/>
            <ac:spMk id="2" creationId="{229FD07D-2BA7-5093-BC9F-600B91EE7F45}"/>
          </ac:spMkLst>
        </pc:spChg>
        <pc:spChg chg="mod">
          <ac:chgData name="Chiara Gallese - Nobile" userId="27c5acfd-85ae-4295-8acd-2c4340c11b45" providerId="ADAL" clId="{D1B24D58-4EFD-4E20-9DA4-86125892907C}" dt="2023-04-25T08:15:33.583" v="10287" actId="26606"/>
          <ac:spMkLst>
            <pc:docMk/>
            <pc:sldMk cId="228975870" sldId="508"/>
            <ac:spMk id="3" creationId="{DAFB17A5-CA49-6773-03BD-A107BB7538BF}"/>
          </ac:spMkLst>
        </pc:spChg>
        <pc:spChg chg="mod">
          <ac:chgData name="Chiara Gallese - Nobile" userId="27c5acfd-85ae-4295-8acd-2c4340c11b45" providerId="ADAL" clId="{D1B24D58-4EFD-4E20-9DA4-86125892907C}" dt="2023-04-25T08:15:33.583" v="10287" actId="26606"/>
          <ac:spMkLst>
            <pc:docMk/>
            <pc:sldMk cId="228975870" sldId="508"/>
            <ac:spMk id="4" creationId="{A55B4F5A-5F49-AF6C-12DD-208EF6FE4B54}"/>
          </ac:spMkLst>
        </pc:spChg>
        <pc:spChg chg="mod">
          <ac:chgData name="Chiara Gallese - Nobile" userId="27c5acfd-85ae-4295-8acd-2c4340c11b45" providerId="ADAL" clId="{D1B24D58-4EFD-4E20-9DA4-86125892907C}" dt="2023-04-25T08:15:33.583" v="10287" actId="26606"/>
          <ac:spMkLst>
            <pc:docMk/>
            <pc:sldMk cId="228975870" sldId="508"/>
            <ac:spMk id="5" creationId="{54A02EDA-6D04-91DB-BE68-D33F89950C77}"/>
          </ac:spMkLst>
        </pc:spChg>
        <pc:spChg chg="add">
          <ac:chgData name="Chiara Gallese - Nobile" userId="27c5acfd-85ae-4295-8acd-2c4340c11b45" providerId="ADAL" clId="{D1B24D58-4EFD-4E20-9DA4-86125892907C}" dt="2023-04-25T08:15:33.583" v="10287" actId="26606"/>
          <ac:spMkLst>
            <pc:docMk/>
            <pc:sldMk cId="228975870" sldId="508"/>
            <ac:spMk id="10" creationId="{B373F125-DEF3-41D6-9918-AB21A2ACC37A}"/>
          </ac:spMkLst>
        </pc:spChg>
        <pc:spChg chg="add">
          <ac:chgData name="Chiara Gallese - Nobile" userId="27c5acfd-85ae-4295-8acd-2c4340c11b45" providerId="ADAL" clId="{D1B24D58-4EFD-4E20-9DA4-86125892907C}" dt="2023-04-25T08:15:33.583" v="10287" actId="26606"/>
          <ac:spMkLst>
            <pc:docMk/>
            <pc:sldMk cId="228975870" sldId="508"/>
            <ac:spMk id="12" creationId="{71E9F226-EB6E-48C9-ADDA-636DE4BF4EBE}"/>
          </ac:spMkLst>
        </pc:spChg>
      </pc:sldChg>
      <pc:sldChg chg="modSp new mod">
        <pc:chgData name="Chiara Gallese - Nobile" userId="27c5acfd-85ae-4295-8acd-2c4340c11b45" providerId="ADAL" clId="{D1B24D58-4EFD-4E20-9DA4-86125892907C}" dt="2023-04-23T09:13:52.534" v="7483" actId="403"/>
        <pc:sldMkLst>
          <pc:docMk/>
          <pc:sldMk cId="2230549244" sldId="509"/>
        </pc:sldMkLst>
        <pc:spChg chg="mod">
          <ac:chgData name="Chiara Gallese - Nobile" userId="27c5acfd-85ae-4295-8acd-2c4340c11b45" providerId="ADAL" clId="{D1B24D58-4EFD-4E20-9DA4-86125892907C}" dt="2023-04-23T09:13:19.208" v="7466" actId="20577"/>
          <ac:spMkLst>
            <pc:docMk/>
            <pc:sldMk cId="2230549244" sldId="509"/>
            <ac:spMk id="2" creationId="{4566C715-C88A-B7E0-036F-93B2B703856E}"/>
          </ac:spMkLst>
        </pc:spChg>
        <pc:spChg chg="mod">
          <ac:chgData name="Chiara Gallese - Nobile" userId="27c5acfd-85ae-4295-8acd-2c4340c11b45" providerId="ADAL" clId="{D1B24D58-4EFD-4E20-9DA4-86125892907C}" dt="2023-04-23T09:13:52.534" v="7483" actId="403"/>
          <ac:spMkLst>
            <pc:docMk/>
            <pc:sldMk cId="2230549244" sldId="509"/>
            <ac:spMk id="3" creationId="{CBD3A11A-914C-F2F3-4F83-D3D3C12FF062}"/>
          </ac:spMkLst>
        </pc:spChg>
      </pc:sldChg>
      <pc:sldChg chg="modSp new mod">
        <pc:chgData name="Chiara Gallese - Nobile" userId="27c5acfd-85ae-4295-8acd-2c4340c11b45" providerId="ADAL" clId="{D1B24D58-4EFD-4E20-9DA4-86125892907C}" dt="2023-04-23T09:22:04.879" v="7561" actId="20577"/>
        <pc:sldMkLst>
          <pc:docMk/>
          <pc:sldMk cId="338777688" sldId="510"/>
        </pc:sldMkLst>
        <pc:spChg chg="mod">
          <ac:chgData name="Chiara Gallese - Nobile" userId="27c5acfd-85ae-4295-8acd-2c4340c11b45" providerId="ADAL" clId="{D1B24D58-4EFD-4E20-9DA4-86125892907C}" dt="2023-04-23T09:22:04.879" v="7561" actId="20577"/>
          <ac:spMkLst>
            <pc:docMk/>
            <pc:sldMk cId="338777688" sldId="510"/>
            <ac:spMk id="2" creationId="{424E04DC-B0E8-46D2-8C49-81888267C7C6}"/>
          </ac:spMkLst>
        </pc:spChg>
        <pc:spChg chg="mod">
          <ac:chgData name="Chiara Gallese - Nobile" userId="27c5acfd-85ae-4295-8acd-2c4340c11b45" providerId="ADAL" clId="{D1B24D58-4EFD-4E20-9DA4-86125892907C}" dt="2023-04-23T09:21:33.528" v="7546" actId="115"/>
          <ac:spMkLst>
            <pc:docMk/>
            <pc:sldMk cId="338777688" sldId="510"/>
            <ac:spMk id="3" creationId="{75843086-5461-7486-D4EF-9F32473CCEB6}"/>
          </ac:spMkLst>
        </pc:spChg>
      </pc:sldChg>
      <pc:sldChg chg="modSp new del mod">
        <pc:chgData name="Chiara Gallese - Nobile" userId="27c5acfd-85ae-4295-8acd-2c4340c11b45" providerId="ADAL" clId="{D1B24D58-4EFD-4E20-9DA4-86125892907C}" dt="2023-04-23T11:07:59.238" v="9044" actId="47"/>
        <pc:sldMkLst>
          <pc:docMk/>
          <pc:sldMk cId="73755703" sldId="511"/>
        </pc:sldMkLst>
        <pc:spChg chg="mod">
          <ac:chgData name="Chiara Gallese - Nobile" userId="27c5acfd-85ae-4295-8acd-2c4340c11b45" providerId="ADAL" clId="{D1B24D58-4EFD-4E20-9DA4-86125892907C}" dt="2023-04-23T09:24:22.621" v="7576" actId="20577"/>
          <ac:spMkLst>
            <pc:docMk/>
            <pc:sldMk cId="73755703" sldId="511"/>
            <ac:spMk id="2" creationId="{447C0584-15D0-98D7-5606-C228E648D384}"/>
          </ac:spMkLst>
        </pc:spChg>
      </pc:sldChg>
      <pc:sldChg chg="addSp modSp new mod setBg">
        <pc:chgData name="Chiara Gallese - Nobile" userId="27c5acfd-85ae-4295-8acd-2c4340c11b45" providerId="ADAL" clId="{D1B24D58-4EFD-4E20-9DA4-86125892907C}" dt="2023-04-25T08:20:30.371" v="10305" actId="26606"/>
        <pc:sldMkLst>
          <pc:docMk/>
          <pc:sldMk cId="3825466349" sldId="512"/>
        </pc:sldMkLst>
        <pc:spChg chg="mod">
          <ac:chgData name="Chiara Gallese - Nobile" userId="27c5acfd-85ae-4295-8acd-2c4340c11b45" providerId="ADAL" clId="{D1B24D58-4EFD-4E20-9DA4-86125892907C}" dt="2023-04-25T08:20:30.371" v="10305" actId="26606"/>
          <ac:spMkLst>
            <pc:docMk/>
            <pc:sldMk cId="3825466349" sldId="512"/>
            <ac:spMk id="2" creationId="{66B1A22A-E932-9BDE-38A9-081B5635FFC9}"/>
          </ac:spMkLst>
        </pc:spChg>
        <pc:spChg chg="mod">
          <ac:chgData name="Chiara Gallese - Nobile" userId="27c5acfd-85ae-4295-8acd-2c4340c11b45" providerId="ADAL" clId="{D1B24D58-4EFD-4E20-9DA4-86125892907C}" dt="2023-04-25T08:20:30.371" v="10305" actId="26606"/>
          <ac:spMkLst>
            <pc:docMk/>
            <pc:sldMk cId="3825466349" sldId="512"/>
            <ac:spMk id="3" creationId="{2F540FC3-C7C8-DD56-CAC4-E06EC030D794}"/>
          </ac:spMkLst>
        </pc:spChg>
        <pc:spChg chg="mod">
          <ac:chgData name="Chiara Gallese - Nobile" userId="27c5acfd-85ae-4295-8acd-2c4340c11b45" providerId="ADAL" clId="{D1B24D58-4EFD-4E20-9DA4-86125892907C}" dt="2023-04-25T08:20:30.371" v="10305" actId="26606"/>
          <ac:spMkLst>
            <pc:docMk/>
            <pc:sldMk cId="3825466349" sldId="512"/>
            <ac:spMk id="4" creationId="{E44EFBF5-D308-7F93-C753-28BEAA3767ED}"/>
          </ac:spMkLst>
        </pc:spChg>
        <pc:spChg chg="mod ord">
          <ac:chgData name="Chiara Gallese - Nobile" userId="27c5acfd-85ae-4295-8acd-2c4340c11b45" providerId="ADAL" clId="{D1B24D58-4EFD-4E20-9DA4-86125892907C}" dt="2023-04-25T08:20:30.371" v="10305" actId="26606"/>
          <ac:spMkLst>
            <pc:docMk/>
            <pc:sldMk cId="3825466349" sldId="512"/>
            <ac:spMk id="5" creationId="{FD6EDC0D-E321-0DB4-CE35-53E7B2EF13A4}"/>
          </ac:spMkLst>
        </pc:spChg>
        <pc:spChg chg="add">
          <ac:chgData name="Chiara Gallese - Nobile" userId="27c5acfd-85ae-4295-8acd-2c4340c11b45" providerId="ADAL" clId="{D1B24D58-4EFD-4E20-9DA4-86125892907C}" dt="2023-04-25T08:20:30.371" v="10305" actId="26606"/>
          <ac:spMkLst>
            <pc:docMk/>
            <pc:sldMk cId="3825466349" sldId="512"/>
            <ac:spMk id="11" creationId="{EE15E636-2C9E-42CB-B482-436AA81BF93B}"/>
          </ac:spMkLst>
        </pc:spChg>
        <pc:grpChg chg="add">
          <ac:chgData name="Chiara Gallese - Nobile" userId="27c5acfd-85ae-4295-8acd-2c4340c11b45" providerId="ADAL" clId="{D1B24D58-4EFD-4E20-9DA4-86125892907C}" dt="2023-04-25T08:20:30.371" v="10305" actId="26606"/>
          <ac:grpSpMkLst>
            <pc:docMk/>
            <pc:sldMk cId="3825466349" sldId="512"/>
            <ac:grpSpMk id="13" creationId="{01D4AEDF-0CF9-4271-ABB7-3D3489BB42D0}"/>
          </ac:grpSpMkLst>
        </pc:grpChg>
        <pc:picChg chg="add">
          <ac:chgData name="Chiara Gallese - Nobile" userId="27c5acfd-85ae-4295-8acd-2c4340c11b45" providerId="ADAL" clId="{D1B24D58-4EFD-4E20-9DA4-86125892907C}" dt="2023-04-25T08:20:30.371" v="10305" actId="26606"/>
          <ac:picMkLst>
            <pc:docMk/>
            <pc:sldMk cId="3825466349" sldId="512"/>
            <ac:picMk id="7" creationId="{BAF3192A-0AF3-5640-5DCD-7D2A3D4496CA}"/>
          </ac:picMkLst>
        </pc:picChg>
      </pc:sldChg>
      <pc:sldChg chg="addSp modSp new mod setBg">
        <pc:chgData name="Chiara Gallese - Nobile" userId="27c5acfd-85ae-4295-8acd-2c4340c11b45" providerId="ADAL" clId="{D1B24D58-4EFD-4E20-9DA4-86125892907C}" dt="2023-04-25T08:21:22.763" v="10307" actId="26606"/>
        <pc:sldMkLst>
          <pc:docMk/>
          <pc:sldMk cId="1044063952" sldId="513"/>
        </pc:sldMkLst>
        <pc:spChg chg="mod">
          <ac:chgData name="Chiara Gallese - Nobile" userId="27c5acfd-85ae-4295-8acd-2c4340c11b45" providerId="ADAL" clId="{D1B24D58-4EFD-4E20-9DA4-86125892907C}" dt="2023-04-25T08:21:22.763" v="10307" actId="26606"/>
          <ac:spMkLst>
            <pc:docMk/>
            <pc:sldMk cId="1044063952" sldId="513"/>
            <ac:spMk id="2" creationId="{F563D5D8-2B9B-5823-C759-F50D403576E5}"/>
          </ac:spMkLst>
        </pc:spChg>
        <pc:spChg chg="mod">
          <ac:chgData name="Chiara Gallese - Nobile" userId="27c5acfd-85ae-4295-8acd-2c4340c11b45" providerId="ADAL" clId="{D1B24D58-4EFD-4E20-9DA4-86125892907C}" dt="2023-04-25T08:21:22.763" v="10307" actId="26606"/>
          <ac:spMkLst>
            <pc:docMk/>
            <pc:sldMk cId="1044063952" sldId="513"/>
            <ac:spMk id="3" creationId="{FD12737E-662E-B509-0216-293C009E1893}"/>
          </ac:spMkLst>
        </pc:spChg>
        <pc:spChg chg="mod">
          <ac:chgData name="Chiara Gallese - Nobile" userId="27c5acfd-85ae-4295-8acd-2c4340c11b45" providerId="ADAL" clId="{D1B24D58-4EFD-4E20-9DA4-86125892907C}" dt="2023-04-25T08:21:22.763" v="10307" actId="26606"/>
          <ac:spMkLst>
            <pc:docMk/>
            <pc:sldMk cId="1044063952" sldId="513"/>
            <ac:spMk id="4" creationId="{B63D751C-562B-3D94-8786-CE04CBA127CC}"/>
          </ac:spMkLst>
        </pc:spChg>
        <pc:spChg chg="mod">
          <ac:chgData name="Chiara Gallese - Nobile" userId="27c5acfd-85ae-4295-8acd-2c4340c11b45" providerId="ADAL" clId="{D1B24D58-4EFD-4E20-9DA4-86125892907C}" dt="2023-04-25T08:21:22.763" v="10307" actId="26606"/>
          <ac:spMkLst>
            <pc:docMk/>
            <pc:sldMk cId="1044063952" sldId="513"/>
            <ac:spMk id="5" creationId="{E97B6D32-880B-EB93-DB89-D178B9FD2BD9}"/>
          </ac:spMkLst>
        </pc:spChg>
        <pc:spChg chg="add">
          <ac:chgData name="Chiara Gallese - Nobile" userId="27c5acfd-85ae-4295-8acd-2c4340c11b45" providerId="ADAL" clId="{D1B24D58-4EFD-4E20-9DA4-86125892907C}" dt="2023-04-25T08:21:22.763" v="10307" actId="26606"/>
          <ac:spMkLst>
            <pc:docMk/>
            <pc:sldMk cId="1044063952" sldId="513"/>
            <ac:spMk id="10" creationId="{D70130DC-F780-43D2-B26A-92EACD78951B}"/>
          </ac:spMkLst>
        </pc:spChg>
        <pc:spChg chg="add">
          <ac:chgData name="Chiara Gallese - Nobile" userId="27c5acfd-85ae-4295-8acd-2c4340c11b45" providerId="ADAL" clId="{D1B24D58-4EFD-4E20-9DA4-86125892907C}" dt="2023-04-25T08:21:22.763" v="10307" actId="26606"/>
          <ac:spMkLst>
            <pc:docMk/>
            <pc:sldMk cId="1044063952" sldId="513"/>
            <ac:spMk id="12" creationId="{17676E0E-5B44-4166-8EDD-CFDBAC622C26}"/>
          </ac:spMkLst>
        </pc:spChg>
      </pc:sldChg>
      <pc:sldChg chg="addSp delSp modSp new mod setBg">
        <pc:chgData name="Chiara Gallese - Nobile" userId="27c5acfd-85ae-4295-8acd-2c4340c11b45" providerId="ADAL" clId="{D1B24D58-4EFD-4E20-9DA4-86125892907C}" dt="2023-04-25T08:19:44.973" v="10304" actId="26606"/>
        <pc:sldMkLst>
          <pc:docMk/>
          <pc:sldMk cId="2636703804" sldId="514"/>
        </pc:sldMkLst>
        <pc:spChg chg="mod">
          <ac:chgData name="Chiara Gallese - Nobile" userId="27c5acfd-85ae-4295-8acd-2c4340c11b45" providerId="ADAL" clId="{D1B24D58-4EFD-4E20-9DA4-86125892907C}" dt="2023-04-25T08:19:44.973" v="10304" actId="26606"/>
          <ac:spMkLst>
            <pc:docMk/>
            <pc:sldMk cId="2636703804" sldId="514"/>
            <ac:spMk id="2" creationId="{245C74CC-6D4E-778B-0F5C-BBEFA2153A2B}"/>
          </ac:spMkLst>
        </pc:spChg>
        <pc:spChg chg="add del mod">
          <ac:chgData name="Chiara Gallese - Nobile" userId="27c5acfd-85ae-4295-8acd-2c4340c11b45" providerId="ADAL" clId="{D1B24D58-4EFD-4E20-9DA4-86125892907C}" dt="2023-04-25T08:19:44.973" v="10304" actId="26606"/>
          <ac:spMkLst>
            <pc:docMk/>
            <pc:sldMk cId="2636703804" sldId="514"/>
            <ac:spMk id="3" creationId="{5AAEAFB4-255C-DD36-AEB4-120F81A9CCAE}"/>
          </ac:spMkLst>
        </pc:spChg>
        <pc:spChg chg="mod">
          <ac:chgData name="Chiara Gallese - Nobile" userId="27c5acfd-85ae-4295-8acd-2c4340c11b45" providerId="ADAL" clId="{D1B24D58-4EFD-4E20-9DA4-86125892907C}" dt="2023-04-25T08:19:44.973" v="10304" actId="26606"/>
          <ac:spMkLst>
            <pc:docMk/>
            <pc:sldMk cId="2636703804" sldId="514"/>
            <ac:spMk id="4" creationId="{263A15E1-8276-679D-8FAE-9109775BCAEF}"/>
          </ac:spMkLst>
        </pc:spChg>
        <pc:spChg chg="mod">
          <ac:chgData name="Chiara Gallese - Nobile" userId="27c5acfd-85ae-4295-8acd-2c4340c11b45" providerId="ADAL" clId="{D1B24D58-4EFD-4E20-9DA4-86125892907C}" dt="2023-04-25T08:19:44.973" v="10304" actId="26606"/>
          <ac:spMkLst>
            <pc:docMk/>
            <pc:sldMk cId="2636703804" sldId="514"/>
            <ac:spMk id="5" creationId="{227D722A-E6CE-861F-DCDE-8554277030A2}"/>
          </ac:spMkLst>
        </pc:spChg>
        <pc:spChg chg="add del mod">
          <ac:chgData name="Chiara Gallese - Nobile" userId="27c5acfd-85ae-4295-8acd-2c4340c11b45" providerId="ADAL" clId="{D1B24D58-4EFD-4E20-9DA4-86125892907C}" dt="2023-04-23T14:02:36.954" v="9499" actId="478"/>
          <ac:spMkLst>
            <pc:docMk/>
            <pc:sldMk cId="2636703804" sldId="514"/>
            <ac:spMk id="6" creationId="{5EE500EC-0AD2-D623-9F29-BEFB2FE31350}"/>
          </ac:spMkLst>
        </pc:spChg>
        <pc:spChg chg="add">
          <ac:chgData name="Chiara Gallese - Nobile" userId="27c5acfd-85ae-4295-8acd-2c4340c11b45" providerId="ADAL" clId="{D1B24D58-4EFD-4E20-9DA4-86125892907C}" dt="2023-04-25T08:19:44.973" v="10304" actId="26606"/>
          <ac:spMkLst>
            <pc:docMk/>
            <pc:sldMk cId="2636703804" sldId="514"/>
            <ac:spMk id="10" creationId="{5AAEAFB4-255C-DD36-AEB4-120F81A9CCAE}"/>
          </ac:spMkLst>
        </pc:spChg>
        <pc:spChg chg="add">
          <ac:chgData name="Chiara Gallese - Nobile" userId="27c5acfd-85ae-4295-8acd-2c4340c11b45" providerId="ADAL" clId="{D1B24D58-4EFD-4E20-9DA4-86125892907C}" dt="2023-04-25T08:19:44.973" v="10304" actId="26606"/>
          <ac:spMkLst>
            <pc:docMk/>
            <pc:sldMk cId="2636703804" sldId="514"/>
            <ac:spMk id="11" creationId="{BABD8CBF-1782-456F-AF12-36CD021CCCF6}"/>
          </ac:spMkLst>
        </pc:spChg>
        <pc:spChg chg="add">
          <ac:chgData name="Chiara Gallese - Nobile" userId="27c5acfd-85ae-4295-8acd-2c4340c11b45" providerId="ADAL" clId="{D1B24D58-4EFD-4E20-9DA4-86125892907C}" dt="2023-04-25T08:19:44.973" v="10304" actId="26606"/>
          <ac:spMkLst>
            <pc:docMk/>
            <pc:sldMk cId="2636703804" sldId="514"/>
            <ac:spMk id="13" creationId="{18A186C0-DD3C-4FF4-B165-943244CBD116}"/>
          </ac:spMkLst>
        </pc:spChg>
        <pc:grpChg chg="add">
          <ac:chgData name="Chiara Gallese - Nobile" userId="27c5acfd-85ae-4295-8acd-2c4340c11b45" providerId="ADAL" clId="{D1B24D58-4EFD-4E20-9DA4-86125892907C}" dt="2023-04-25T08:19:44.973" v="10304" actId="26606"/>
          <ac:grpSpMkLst>
            <pc:docMk/>
            <pc:sldMk cId="2636703804" sldId="514"/>
            <ac:grpSpMk id="15" creationId="{7E6B15A5-F4B5-4786-934F-E57C7FA30298}"/>
          </ac:grpSpMkLst>
        </pc:grpChg>
        <pc:graphicFrameChg chg="add del">
          <ac:chgData name="Chiara Gallese - Nobile" userId="27c5acfd-85ae-4295-8acd-2c4340c11b45" providerId="ADAL" clId="{D1B24D58-4EFD-4E20-9DA4-86125892907C}" dt="2023-04-25T08:19:44.957" v="10303" actId="26606"/>
          <ac:graphicFrameMkLst>
            <pc:docMk/>
            <pc:sldMk cId="2636703804" sldId="514"/>
            <ac:graphicFrameMk id="7" creationId="{8BABACF6-540C-B06C-72A1-631C37609EF7}"/>
          </ac:graphicFrameMkLst>
        </pc:graphicFrameChg>
        <pc:picChg chg="add">
          <ac:chgData name="Chiara Gallese - Nobile" userId="27c5acfd-85ae-4295-8acd-2c4340c11b45" providerId="ADAL" clId="{D1B24D58-4EFD-4E20-9DA4-86125892907C}" dt="2023-04-25T08:19:44.973" v="10304" actId="26606"/>
          <ac:picMkLst>
            <pc:docMk/>
            <pc:sldMk cId="2636703804" sldId="514"/>
            <ac:picMk id="9" creationId="{DCAB804C-334D-A420-F85F-E71FD2749407}"/>
          </ac:picMkLst>
        </pc:picChg>
      </pc:sldChg>
      <pc:sldChg chg="addSp modSp new mod setBg">
        <pc:chgData name="Chiara Gallese - Nobile" userId="27c5acfd-85ae-4295-8acd-2c4340c11b45" providerId="ADAL" clId="{D1B24D58-4EFD-4E20-9DA4-86125892907C}" dt="2023-04-23T09:29:35.251" v="7691" actId="1076"/>
        <pc:sldMkLst>
          <pc:docMk/>
          <pc:sldMk cId="3829188654" sldId="515"/>
        </pc:sldMkLst>
        <pc:spChg chg="mod">
          <ac:chgData name="Chiara Gallese - Nobile" userId="27c5acfd-85ae-4295-8acd-2c4340c11b45" providerId="ADAL" clId="{D1B24D58-4EFD-4E20-9DA4-86125892907C}" dt="2023-04-23T09:29:09.600" v="7686" actId="26606"/>
          <ac:spMkLst>
            <pc:docMk/>
            <pc:sldMk cId="3829188654" sldId="515"/>
            <ac:spMk id="2" creationId="{39AEAE22-F20B-6B73-909F-39B0D506A77A}"/>
          </ac:spMkLst>
        </pc:spChg>
        <pc:spChg chg="mod">
          <ac:chgData name="Chiara Gallese - Nobile" userId="27c5acfd-85ae-4295-8acd-2c4340c11b45" providerId="ADAL" clId="{D1B24D58-4EFD-4E20-9DA4-86125892907C}" dt="2023-04-23T09:29:17.761" v="7688" actId="20577"/>
          <ac:spMkLst>
            <pc:docMk/>
            <pc:sldMk cId="3829188654" sldId="515"/>
            <ac:spMk id="3" creationId="{CAEDC8D6-80FD-EF4D-C6CF-9483F1EB6C81}"/>
          </ac:spMkLst>
        </pc:spChg>
        <pc:spChg chg="mod">
          <ac:chgData name="Chiara Gallese - Nobile" userId="27c5acfd-85ae-4295-8acd-2c4340c11b45" providerId="ADAL" clId="{D1B24D58-4EFD-4E20-9DA4-86125892907C}" dt="2023-04-23T09:29:09.600" v="7686" actId="26606"/>
          <ac:spMkLst>
            <pc:docMk/>
            <pc:sldMk cId="3829188654" sldId="515"/>
            <ac:spMk id="4" creationId="{5FD165D9-8E4C-6F48-95C2-E670B9DC8D38}"/>
          </ac:spMkLst>
        </pc:spChg>
        <pc:spChg chg="mod">
          <ac:chgData name="Chiara Gallese - Nobile" userId="27c5acfd-85ae-4295-8acd-2c4340c11b45" providerId="ADAL" clId="{D1B24D58-4EFD-4E20-9DA4-86125892907C}" dt="2023-04-23T09:29:09.600" v="7686" actId="26606"/>
          <ac:spMkLst>
            <pc:docMk/>
            <pc:sldMk cId="3829188654" sldId="515"/>
            <ac:spMk id="5" creationId="{EA173A61-1F6F-AFFF-286B-45F6A1A2AEF0}"/>
          </ac:spMkLst>
        </pc:spChg>
        <pc:spChg chg="add">
          <ac:chgData name="Chiara Gallese - Nobile" userId="27c5acfd-85ae-4295-8acd-2c4340c11b45" providerId="ADAL" clId="{D1B24D58-4EFD-4E20-9DA4-86125892907C}" dt="2023-04-23T09:29:09.600" v="7686" actId="26606"/>
          <ac:spMkLst>
            <pc:docMk/>
            <pc:sldMk cId="3829188654" sldId="515"/>
            <ac:spMk id="12" creationId="{8F404549-B4DC-481C-926C-DED3EF1C585B}"/>
          </ac:spMkLst>
        </pc:spChg>
        <pc:spChg chg="add">
          <ac:chgData name="Chiara Gallese - Nobile" userId="27c5acfd-85ae-4295-8acd-2c4340c11b45" providerId="ADAL" clId="{D1B24D58-4EFD-4E20-9DA4-86125892907C}" dt="2023-04-23T09:29:09.600" v="7686" actId="26606"/>
          <ac:spMkLst>
            <pc:docMk/>
            <pc:sldMk cId="3829188654" sldId="515"/>
            <ac:spMk id="14" creationId="{1E8FD5CD-351E-4B06-8B78-BD5102D00908}"/>
          </ac:spMkLst>
        </pc:spChg>
        <pc:picChg chg="add mod ord">
          <ac:chgData name="Chiara Gallese - Nobile" userId="27c5acfd-85ae-4295-8acd-2c4340c11b45" providerId="ADAL" clId="{D1B24D58-4EFD-4E20-9DA4-86125892907C}" dt="2023-04-23T09:29:35.251" v="7691" actId="1076"/>
          <ac:picMkLst>
            <pc:docMk/>
            <pc:sldMk cId="3829188654" sldId="515"/>
            <ac:picMk id="7" creationId="{5CDD8974-A65D-C71C-D2F4-EA473884AD7B}"/>
          </ac:picMkLst>
        </pc:picChg>
      </pc:sldChg>
      <pc:sldChg chg="modSp new mod">
        <pc:chgData name="Chiara Gallese - Nobile" userId="27c5acfd-85ae-4295-8acd-2c4340c11b45" providerId="ADAL" clId="{D1B24D58-4EFD-4E20-9DA4-86125892907C}" dt="2023-04-23T09:46:21.197" v="8236" actId="113"/>
        <pc:sldMkLst>
          <pc:docMk/>
          <pc:sldMk cId="3311124056" sldId="516"/>
        </pc:sldMkLst>
        <pc:spChg chg="mod">
          <ac:chgData name="Chiara Gallese - Nobile" userId="27c5acfd-85ae-4295-8acd-2c4340c11b45" providerId="ADAL" clId="{D1B24D58-4EFD-4E20-9DA4-86125892907C}" dt="2023-04-23T09:30:50.233" v="7699" actId="20577"/>
          <ac:spMkLst>
            <pc:docMk/>
            <pc:sldMk cId="3311124056" sldId="516"/>
            <ac:spMk id="2" creationId="{E1E6F81E-A171-8917-5BE2-79540227DFDA}"/>
          </ac:spMkLst>
        </pc:spChg>
        <pc:spChg chg="mod">
          <ac:chgData name="Chiara Gallese - Nobile" userId="27c5acfd-85ae-4295-8acd-2c4340c11b45" providerId="ADAL" clId="{D1B24D58-4EFD-4E20-9DA4-86125892907C}" dt="2023-04-23T09:46:21.197" v="8236" actId="113"/>
          <ac:spMkLst>
            <pc:docMk/>
            <pc:sldMk cId="3311124056" sldId="516"/>
            <ac:spMk id="3" creationId="{F2AFEF21-FD75-197B-1621-50B06BDF593B}"/>
          </ac:spMkLst>
        </pc:spChg>
      </pc:sldChg>
      <pc:sldChg chg="modSp add mod">
        <pc:chgData name="Chiara Gallese - Nobile" userId="27c5acfd-85ae-4295-8acd-2c4340c11b45" providerId="ADAL" clId="{D1B24D58-4EFD-4E20-9DA4-86125892907C}" dt="2023-04-23T09:48:53.454" v="8240" actId="27636"/>
        <pc:sldMkLst>
          <pc:docMk/>
          <pc:sldMk cId="1934851519" sldId="517"/>
        </pc:sldMkLst>
        <pc:spChg chg="mod">
          <ac:chgData name="Chiara Gallese - Nobile" userId="27c5acfd-85ae-4295-8acd-2c4340c11b45" providerId="ADAL" clId="{D1B24D58-4EFD-4E20-9DA4-86125892907C}" dt="2023-04-23T09:32:53.992" v="7766" actId="20577"/>
          <ac:spMkLst>
            <pc:docMk/>
            <pc:sldMk cId="1934851519" sldId="517"/>
            <ac:spMk id="2" creationId="{E1E6F81E-A171-8917-5BE2-79540227DFDA}"/>
          </ac:spMkLst>
        </pc:spChg>
        <pc:spChg chg="mod">
          <ac:chgData name="Chiara Gallese - Nobile" userId="27c5acfd-85ae-4295-8acd-2c4340c11b45" providerId="ADAL" clId="{D1B24D58-4EFD-4E20-9DA4-86125892907C}" dt="2023-04-23T09:48:53.454" v="8240" actId="27636"/>
          <ac:spMkLst>
            <pc:docMk/>
            <pc:sldMk cId="1934851519" sldId="517"/>
            <ac:spMk id="3" creationId="{F2AFEF21-FD75-197B-1621-50B06BDF593B}"/>
          </ac:spMkLst>
        </pc:spChg>
      </pc:sldChg>
      <pc:sldChg chg="modSp new mod">
        <pc:chgData name="Chiara Gallese - Nobile" userId="27c5acfd-85ae-4295-8acd-2c4340c11b45" providerId="ADAL" clId="{D1B24D58-4EFD-4E20-9DA4-86125892907C}" dt="2023-04-23T09:51:03.671" v="8376" actId="207"/>
        <pc:sldMkLst>
          <pc:docMk/>
          <pc:sldMk cId="2201976998" sldId="518"/>
        </pc:sldMkLst>
        <pc:spChg chg="mod">
          <ac:chgData name="Chiara Gallese - Nobile" userId="27c5acfd-85ae-4295-8acd-2c4340c11b45" providerId="ADAL" clId="{D1B24D58-4EFD-4E20-9DA4-86125892907C}" dt="2023-04-23T09:37:20.857" v="7839" actId="20577"/>
          <ac:spMkLst>
            <pc:docMk/>
            <pc:sldMk cId="2201976998" sldId="518"/>
            <ac:spMk id="2" creationId="{3A285CE4-F5CC-82C9-FEF4-B60C50A57C72}"/>
          </ac:spMkLst>
        </pc:spChg>
        <pc:spChg chg="mod">
          <ac:chgData name="Chiara Gallese - Nobile" userId="27c5acfd-85ae-4295-8acd-2c4340c11b45" providerId="ADAL" clId="{D1B24D58-4EFD-4E20-9DA4-86125892907C}" dt="2023-04-23T09:51:03.671" v="8376" actId="207"/>
          <ac:spMkLst>
            <pc:docMk/>
            <pc:sldMk cId="2201976998" sldId="518"/>
            <ac:spMk id="3" creationId="{66605E48-F3C9-C1B2-1A21-95E6346E73FB}"/>
          </ac:spMkLst>
        </pc:spChg>
      </pc:sldChg>
      <pc:sldChg chg="addSp modSp add mod setBg">
        <pc:chgData name="Chiara Gallese - Nobile" userId="27c5acfd-85ae-4295-8acd-2c4340c11b45" providerId="ADAL" clId="{D1B24D58-4EFD-4E20-9DA4-86125892907C}" dt="2023-04-25T08:17:47.867" v="10291" actId="26606"/>
        <pc:sldMkLst>
          <pc:docMk/>
          <pc:sldMk cId="1359335353" sldId="519"/>
        </pc:sldMkLst>
        <pc:spChg chg="mod">
          <ac:chgData name="Chiara Gallese - Nobile" userId="27c5acfd-85ae-4295-8acd-2c4340c11b45" providerId="ADAL" clId="{D1B24D58-4EFD-4E20-9DA4-86125892907C}" dt="2023-04-25T08:17:47.867" v="10291" actId="26606"/>
          <ac:spMkLst>
            <pc:docMk/>
            <pc:sldMk cId="1359335353" sldId="519"/>
            <ac:spMk id="2" creationId="{E1E6F81E-A171-8917-5BE2-79540227DFDA}"/>
          </ac:spMkLst>
        </pc:spChg>
        <pc:spChg chg="mod">
          <ac:chgData name="Chiara Gallese - Nobile" userId="27c5acfd-85ae-4295-8acd-2c4340c11b45" providerId="ADAL" clId="{D1B24D58-4EFD-4E20-9DA4-86125892907C}" dt="2023-04-25T08:17:47.867" v="10291" actId="26606"/>
          <ac:spMkLst>
            <pc:docMk/>
            <pc:sldMk cId="1359335353" sldId="519"/>
            <ac:spMk id="3" creationId="{F2AFEF21-FD75-197B-1621-50B06BDF593B}"/>
          </ac:spMkLst>
        </pc:spChg>
        <pc:spChg chg="mod">
          <ac:chgData name="Chiara Gallese - Nobile" userId="27c5acfd-85ae-4295-8acd-2c4340c11b45" providerId="ADAL" clId="{D1B24D58-4EFD-4E20-9DA4-86125892907C}" dt="2023-04-25T08:17:47.867" v="10291" actId="26606"/>
          <ac:spMkLst>
            <pc:docMk/>
            <pc:sldMk cId="1359335353" sldId="519"/>
            <ac:spMk id="4" creationId="{284531BA-9064-5476-8E2A-FFE7580DAD33}"/>
          </ac:spMkLst>
        </pc:spChg>
        <pc:spChg chg="mod ord">
          <ac:chgData name="Chiara Gallese - Nobile" userId="27c5acfd-85ae-4295-8acd-2c4340c11b45" providerId="ADAL" clId="{D1B24D58-4EFD-4E20-9DA4-86125892907C}" dt="2023-04-25T08:17:47.867" v="10291" actId="26606"/>
          <ac:spMkLst>
            <pc:docMk/>
            <pc:sldMk cId="1359335353" sldId="519"/>
            <ac:spMk id="5" creationId="{0D7A1448-6D3A-2EC7-3B10-231B05F97FCF}"/>
          </ac:spMkLst>
        </pc:spChg>
        <pc:spChg chg="add">
          <ac:chgData name="Chiara Gallese - Nobile" userId="27c5acfd-85ae-4295-8acd-2c4340c11b45" providerId="ADAL" clId="{D1B24D58-4EFD-4E20-9DA4-86125892907C}" dt="2023-04-25T08:17:47.867" v="10291" actId="26606"/>
          <ac:spMkLst>
            <pc:docMk/>
            <pc:sldMk cId="1359335353" sldId="519"/>
            <ac:spMk id="11" creationId="{EE15E636-2C9E-42CB-B482-436AA81BF93B}"/>
          </ac:spMkLst>
        </pc:spChg>
        <pc:grpChg chg="add">
          <ac:chgData name="Chiara Gallese - Nobile" userId="27c5acfd-85ae-4295-8acd-2c4340c11b45" providerId="ADAL" clId="{D1B24D58-4EFD-4E20-9DA4-86125892907C}" dt="2023-04-25T08:17:47.867" v="10291" actId="26606"/>
          <ac:grpSpMkLst>
            <pc:docMk/>
            <pc:sldMk cId="1359335353" sldId="519"/>
            <ac:grpSpMk id="13" creationId="{01D4AEDF-0CF9-4271-ABB7-3D3489BB42D0}"/>
          </ac:grpSpMkLst>
        </pc:grpChg>
        <pc:picChg chg="add">
          <ac:chgData name="Chiara Gallese - Nobile" userId="27c5acfd-85ae-4295-8acd-2c4340c11b45" providerId="ADAL" clId="{D1B24D58-4EFD-4E20-9DA4-86125892907C}" dt="2023-04-25T08:17:47.867" v="10291" actId="26606"/>
          <ac:picMkLst>
            <pc:docMk/>
            <pc:sldMk cId="1359335353" sldId="519"/>
            <ac:picMk id="7" creationId="{EDAD2A29-5AC3-AC40-4344-2B6E4DA906F4}"/>
          </ac:picMkLst>
        </pc:picChg>
      </pc:sldChg>
      <pc:sldChg chg="addSp modSp new mod setBg">
        <pc:chgData name="Chiara Gallese - Nobile" userId="27c5acfd-85ae-4295-8acd-2c4340c11b45" providerId="ADAL" clId="{D1B24D58-4EFD-4E20-9DA4-86125892907C}" dt="2023-04-25T08:18:17.942" v="10296" actId="27636"/>
        <pc:sldMkLst>
          <pc:docMk/>
          <pc:sldMk cId="4293237688" sldId="520"/>
        </pc:sldMkLst>
        <pc:spChg chg="mod">
          <ac:chgData name="Chiara Gallese - Nobile" userId="27c5acfd-85ae-4295-8acd-2c4340c11b45" providerId="ADAL" clId="{D1B24D58-4EFD-4E20-9DA4-86125892907C}" dt="2023-04-25T08:18:05.668" v="10292" actId="26606"/>
          <ac:spMkLst>
            <pc:docMk/>
            <pc:sldMk cId="4293237688" sldId="520"/>
            <ac:spMk id="2" creationId="{521D05BD-8C76-06E5-13F3-A63C395C8426}"/>
          </ac:spMkLst>
        </pc:spChg>
        <pc:spChg chg="mod">
          <ac:chgData name="Chiara Gallese - Nobile" userId="27c5acfd-85ae-4295-8acd-2c4340c11b45" providerId="ADAL" clId="{D1B24D58-4EFD-4E20-9DA4-86125892907C}" dt="2023-04-25T08:18:17.942" v="10296" actId="27636"/>
          <ac:spMkLst>
            <pc:docMk/>
            <pc:sldMk cId="4293237688" sldId="520"/>
            <ac:spMk id="3" creationId="{9DB8CB9A-D4C3-EFC3-3048-B8F42EA6B039}"/>
          </ac:spMkLst>
        </pc:spChg>
        <pc:spChg chg="mod">
          <ac:chgData name="Chiara Gallese - Nobile" userId="27c5acfd-85ae-4295-8acd-2c4340c11b45" providerId="ADAL" clId="{D1B24D58-4EFD-4E20-9DA4-86125892907C}" dt="2023-04-25T08:18:05.668" v="10292" actId="26606"/>
          <ac:spMkLst>
            <pc:docMk/>
            <pc:sldMk cId="4293237688" sldId="520"/>
            <ac:spMk id="4" creationId="{45662322-3AC3-858C-8B8D-C0394EB27614}"/>
          </ac:spMkLst>
        </pc:spChg>
        <pc:spChg chg="mod">
          <ac:chgData name="Chiara Gallese - Nobile" userId="27c5acfd-85ae-4295-8acd-2c4340c11b45" providerId="ADAL" clId="{D1B24D58-4EFD-4E20-9DA4-86125892907C}" dt="2023-04-25T08:18:05.668" v="10292" actId="26606"/>
          <ac:spMkLst>
            <pc:docMk/>
            <pc:sldMk cId="4293237688" sldId="520"/>
            <ac:spMk id="5" creationId="{86C922BF-B809-1035-AA2A-A71347264D2D}"/>
          </ac:spMkLst>
        </pc:spChg>
        <pc:spChg chg="add">
          <ac:chgData name="Chiara Gallese - Nobile" userId="27c5acfd-85ae-4295-8acd-2c4340c11b45" providerId="ADAL" clId="{D1B24D58-4EFD-4E20-9DA4-86125892907C}" dt="2023-04-25T08:18:05.668" v="10292" actId="26606"/>
          <ac:spMkLst>
            <pc:docMk/>
            <pc:sldMk cId="4293237688" sldId="520"/>
            <ac:spMk id="10" creationId="{E2B7D02C-F642-492B-8E97-FDE1C0FDA332}"/>
          </ac:spMkLst>
        </pc:spChg>
        <pc:spChg chg="add">
          <ac:chgData name="Chiara Gallese - Nobile" userId="27c5acfd-85ae-4295-8acd-2c4340c11b45" providerId="ADAL" clId="{D1B24D58-4EFD-4E20-9DA4-86125892907C}" dt="2023-04-25T08:18:05.668" v="10292" actId="26606"/>
          <ac:spMkLst>
            <pc:docMk/>
            <pc:sldMk cId="4293237688" sldId="520"/>
            <ac:spMk id="12" creationId="{A2D0BA34-24BC-4C63-945A-90AA854E19E8}"/>
          </ac:spMkLst>
        </pc:spChg>
        <pc:spChg chg="add">
          <ac:chgData name="Chiara Gallese - Nobile" userId="27c5acfd-85ae-4295-8acd-2c4340c11b45" providerId="ADAL" clId="{D1B24D58-4EFD-4E20-9DA4-86125892907C}" dt="2023-04-25T08:18:05.668" v="10292" actId="26606"/>
          <ac:spMkLst>
            <pc:docMk/>
            <pc:sldMk cId="4293237688" sldId="520"/>
            <ac:spMk id="14" creationId="{0647415D-11C2-4BA0-A3EE-E0DA219B3A08}"/>
          </ac:spMkLst>
        </pc:spChg>
      </pc:sldChg>
      <pc:sldChg chg="addSp delSp modSp new mod setBg">
        <pc:chgData name="Chiara Gallese - Nobile" userId="27c5acfd-85ae-4295-8acd-2c4340c11b45" providerId="ADAL" clId="{D1B24D58-4EFD-4E20-9DA4-86125892907C}" dt="2023-04-25T08:19:01.999" v="10300" actId="26606"/>
        <pc:sldMkLst>
          <pc:docMk/>
          <pc:sldMk cId="687879482" sldId="521"/>
        </pc:sldMkLst>
        <pc:spChg chg="mod">
          <ac:chgData name="Chiara Gallese - Nobile" userId="27c5acfd-85ae-4295-8acd-2c4340c11b45" providerId="ADAL" clId="{D1B24D58-4EFD-4E20-9DA4-86125892907C}" dt="2023-04-25T08:19:01.999" v="10300" actId="26606"/>
          <ac:spMkLst>
            <pc:docMk/>
            <pc:sldMk cId="687879482" sldId="521"/>
            <ac:spMk id="2" creationId="{C174C8C2-90F8-FCC5-F3A7-55AF498A9577}"/>
          </ac:spMkLst>
        </pc:spChg>
        <pc:spChg chg="add del mod">
          <ac:chgData name="Chiara Gallese - Nobile" userId="27c5acfd-85ae-4295-8acd-2c4340c11b45" providerId="ADAL" clId="{D1B24D58-4EFD-4E20-9DA4-86125892907C}" dt="2023-04-25T08:19:01.999" v="10300" actId="26606"/>
          <ac:spMkLst>
            <pc:docMk/>
            <pc:sldMk cId="687879482" sldId="521"/>
            <ac:spMk id="3" creationId="{2AD0AA1F-C9E8-2E6C-93D1-5DBDBD2C0FAC}"/>
          </ac:spMkLst>
        </pc:spChg>
        <pc:spChg chg="mod">
          <ac:chgData name="Chiara Gallese - Nobile" userId="27c5acfd-85ae-4295-8acd-2c4340c11b45" providerId="ADAL" clId="{D1B24D58-4EFD-4E20-9DA4-86125892907C}" dt="2023-04-25T08:19:01.999" v="10300" actId="26606"/>
          <ac:spMkLst>
            <pc:docMk/>
            <pc:sldMk cId="687879482" sldId="521"/>
            <ac:spMk id="4" creationId="{860A4C04-47F4-F27F-3FAC-E73445C69C0F}"/>
          </ac:spMkLst>
        </pc:spChg>
        <pc:spChg chg="mod">
          <ac:chgData name="Chiara Gallese - Nobile" userId="27c5acfd-85ae-4295-8acd-2c4340c11b45" providerId="ADAL" clId="{D1B24D58-4EFD-4E20-9DA4-86125892907C}" dt="2023-04-25T08:19:01.999" v="10300" actId="26606"/>
          <ac:spMkLst>
            <pc:docMk/>
            <pc:sldMk cId="687879482" sldId="521"/>
            <ac:spMk id="5" creationId="{C172C2D4-E047-398A-25B7-A34365ED478C}"/>
          </ac:spMkLst>
        </pc:spChg>
        <pc:graphicFrameChg chg="add del modGraphic">
          <ac:chgData name="Chiara Gallese - Nobile" userId="27c5acfd-85ae-4295-8acd-2c4340c11b45" providerId="ADAL" clId="{D1B24D58-4EFD-4E20-9DA4-86125892907C}" dt="2023-04-25T08:19:01.999" v="10300" actId="26606"/>
          <ac:graphicFrameMkLst>
            <pc:docMk/>
            <pc:sldMk cId="687879482" sldId="521"/>
            <ac:graphicFrameMk id="7" creationId="{E85AE9A8-F7F6-EF4A-9794-56BF9138273C}"/>
          </ac:graphicFrameMkLst>
        </pc:graphicFrameChg>
      </pc:sldChg>
      <pc:sldChg chg="addSp modSp new mod setBg">
        <pc:chgData name="Chiara Gallese - Nobile" userId="27c5acfd-85ae-4295-8acd-2c4340c11b45" providerId="ADAL" clId="{D1B24D58-4EFD-4E20-9DA4-86125892907C}" dt="2023-04-23T10:06:10.032" v="8705" actId="14100"/>
        <pc:sldMkLst>
          <pc:docMk/>
          <pc:sldMk cId="2031437067" sldId="522"/>
        </pc:sldMkLst>
        <pc:spChg chg="mod">
          <ac:chgData name="Chiara Gallese - Nobile" userId="27c5acfd-85ae-4295-8acd-2c4340c11b45" providerId="ADAL" clId="{D1B24D58-4EFD-4E20-9DA4-86125892907C}" dt="2023-04-23T10:05:29.196" v="8697" actId="26606"/>
          <ac:spMkLst>
            <pc:docMk/>
            <pc:sldMk cId="2031437067" sldId="522"/>
            <ac:spMk id="2" creationId="{887A020A-A673-73D4-D53F-7613A7D0B4CD}"/>
          </ac:spMkLst>
        </pc:spChg>
        <pc:spChg chg="mod">
          <ac:chgData name="Chiara Gallese - Nobile" userId="27c5acfd-85ae-4295-8acd-2c4340c11b45" providerId="ADAL" clId="{D1B24D58-4EFD-4E20-9DA4-86125892907C}" dt="2023-04-23T10:05:37.141" v="8702" actId="27636"/>
          <ac:spMkLst>
            <pc:docMk/>
            <pc:sldMk cId="2031437067" sldId="522"/>
            <ac:spMk id="3" creationId="{7E0460EA-498F-C713-0377-FFF0FCC79586}"/>
          </ac:spMkLst>
        </pc:spChg>
        <pc:spChg chg="mod">
          <ac:chgData name="Chiara Gallese - Nobile" userId="27c5acfd-85ae-4295-8acd-2c4340c11b45" providerId="ADAL" clId="{D1B24D58-4EFD-4E20-9DA4-86125892907C}" dt="2023-04-23T10:05:29.196" v="8697" actId="26606"/>
          <ac:spMkLst>
            <pc:docMk/>
            <pc:sldMk cId="2031437067" sldId="522"/>
            <ac:spMk id="4" creationId="{EF7CC4C7-AD27-B5D1-920F-3AB9B958C882}"/>
          </ac:spMkLst>
        </pc:spChg>
        <pc:spChg chg="mod">
          <ac:chgData name="Chiara Gallese - Nobile" userId="27c5acfd-85ae-4295-8acd-2c4340c11b45" providerId="ADAL" clId="{D1B24D58-4EFD-4E20-9DA4-86125892907C}" dt="2023-04-23T10:05:29.196" v="8697" actId="26606"/>
          <ac:spMkLst>
            <pc:docMk/>
            <pc:sldMk cId="2031437067" sldId="522"/>
            <ac:spMk id="5" creationId="{02FD4EC5-69DE-404D-244B-1C22732E8D5B}"/>
          </ac:spMkLst>
        </pc:spChg>
        <pc:spChg chg="add">
          <ac:chgData name="Chiara Gallese - Nobile" userId="27c5acfd-85ae-4295-8acd-2c4340c11b45" providerId="ADAL" clId="{D1B24D58-4EFD-4E20-9DA4-86125892907C}" dt="2023-04-23T10:05:29.196" v="8697" actId="26606"/>
          <ac:spMkLst>
            <pc:docMk/>
            <pc:sldMk cId="2031437067" sldId="522"/>
            <ac:spMk id="12" creationId="{8F404549-B4DC-481C-926C-DED3EF1C585B}"/>
          </ac:spMkLst>
        </pc:spChg>
        <pc:spChg chg="add">
          <ac:chgData name="Chiara Gallese - Nobile" userId="27c5acfd-85ae-4295-8acd-2c4340c11b45" providerId="ADAL" clId="{D1B24D58-4EFD-4E20-9DA4-86125892907C}" dt="2023-04-23T10:05:29.196" v="8697" actId="26606"/>
          <ac:spMkLst>
            <pc:docMk/>
            <pc:sldMk cId="2031437067" sldId="522"/>
            <ac:spMk id="14" creationId="{1E8FD5CD-351E-4B06-8B78-BD5102D00908}"/>
          </ac:spMkLst>
        </pc:spChg>
        <pc:picChg chg="add mod ord">
          <ac:chgData name="Chiara Gallese - Nobile" userId="27c5acfd-85ae-4295-8acd-2c4340c11b45" providerId="ADAL" clId="{D1B24D58-4EFD-4E20-9DA4-86125892907C}" dt="2023-04-23T10:06:10.032" v="8705" actId="14100"/>
          <ac:picMkLst>
            <pc:docMk/>
            <pc:sldMk cId="2031437067" sldId="522"/>
            <ac:picMk id="7" creationId="{5927E325-18B9-D641-127F-B58B3BE70AD6}"/>
          </ac:picMkLst>
        </pc:picChg>
      </pc:sldChg>
      <pc:sldChg chg="addSp delSp modSp new mod setBg">
        <pc:chgData name="Chiara Gallese - Nobile" userId="27c5acfd-85ae-4295-8acd-2c4340c11b45" providerId="ADAL" clId="{D1B24D58-4EFD-4E20-9DA4-86125892907C}" dt="2023-04-25T08:24:18.970" v="10321" actId="26606"/>
        <pc:sldMkLst>
          <pc:docMk/>
          <pc:sldMk cId="3004057844" sldId="523"/>
        </pc:sldMkLst>
        <pc:spChg chg="mod">
          <ac:chgData name="Chiara Gallese - Nobile" userId="27c5acfd-85ae-4295-8acd-2c4340c11b45" providerId="ADAL" clId="{D1B24D58-4EFD-4E20-9DA4-86125892907C}" dt="2023-04-25T08:11:32.575" v="10276" actId="26606"/>
          <ac:spMkLst>
            <pc:docMk/>
            <pc:sldMk cId="3004057844" sldId="523"/>
            <ac:spMk id="2" creationId="{1514D397-8801-D724-A3E2-054980CF408B}"/>
          </ac:spMkLst>
        </pc:spChg>
        <pc:spChg chg="mod">
          <ac:chgData name="Chiara Gallese - Nobile" userId="27c5acfd-85ae-4295-8acd-2c4340c11b45" providerId="ADAL" clId="{D1B24D58-4EFD-4E20-9DA4-86125892907C}" dt="2023-04-25T08:24:18.970" v="10321" actId="26606"/>
          <ac:spMkLst>
            <pc:docMk/>
            <pc:sldMk cId="3004057844" sldId="523"/>
            <ac:spMk id="3" creationId="{40C162D4-4F48-303F-B364-F42EF3736419}"/>
          </ac:spMkLst>
        </pc:spChg>
        <pc:spChg chg="mod">
          <ac:chgData name="Chiara Gallese - Nobile" userId="27c5acfd-85ae-4295-8acd-2c4340c11b45" providerId="ADAL" clId="{D1B24D58-4EFD-4E20-9DA4-86125892907C}" dt="2023-04-25T08:24:18.970" v="10321" actId="26606"/>
          <ac:spMkLst>
            <pc:docMk/>
            <pc:sldMk cId="3004057844" sldId="523"/>
            <ac:spMk id="4" creationId="{90A21D4D-B1B4-ADD6-FDE9-538EA3373731}"/>
          </ac:spMkLst>
        </pc:spChg>
        <pc:spChg chg="mod">
          <ac:chgData name="Chiara Gallese - Nobile" userId="27c5acfd-85ae-4295-8acd-2c4340c11b45" providerId="ADAL" clId="{D1B24D58-4EFD-4E20-9DA4-86125892907C}" dt="2023-04-25T08:24:18.970" v="10321" actId="26606"/>
          <ac:spMkLst>
            <pc:docMk/>
            <pc:sldMk cId="3004057844" sldId="523"/>
            <ac:spMk id="5" creationId="{A8BD553B-8901-3529-1B36-C439F13281B7}"/>
          </ac:spMkLst>
        </pc:spChg>
        <pc:spChg chg="add del">
          <ac:chgData name="Chiara Gallese - Nobile" userId="27c5acfd-85ae-4295-8acd-2c4340c11b45" providerId="ADAL" clId="{D1B24D58-4EFD-4E20-9DA4-86125892907C}" dt="2023-04-25T08:24:18.970" v="10321" actId="26606"/>
          <ac:spMkLst>
            <pc:docMk/>
            <pc:sldMk cId="3004057844" sldId="523"/>
            <ac:spMk id="11" creationId="{BABD8CBF-1782-456F-AF12-36CD021CCCF6}"/>
          </ac:spMkLst>
        </pc:spChg>
        <pc:spChg chg="add del">
          <ac:chgData name="Chiara Gallese - Nobile" userId="27c5acfd-85ae-4295-8acd-2c4340c11b45" providerId="ADAL" clId="{D1B24D58-4EFD-4E20-9DA4-86125892907C}" dt="2023-04-25T08:24:18.970" v="10321" actId="26606"/>
          <ac:spMkLst>
            <pc:docMk/>
            <pc:sldMk cId="3004057844" sldId="523"/>
            <ac:spMk id="13" creationId="{18A186C0-DD3C-4FF4-B165-943244CBD116}"/>
          </ac:spMkLst>
        </pc:spChg>
        <pc:grpChg chg="add del">
          <ac:chgData name="Chiara Gallese - Nobile" userId="27c5acfd-85ae-4295-8acd-2c4340c11b45" providerId="ADAL" clId="{D1B24D58-4EFD-4E20-9DA4-86125892907C}" dt="2023-04-25T08:24:18.970" v="10321" actId="26606"/>
          <ac:grpSpMkLst>
            <pc:docMk/>
            <pc:sldMk cId="3004057844" sldId="523"/>
            <ac:grpSpMk id="15" creationId="{7E6B15A5-F4B5-4786-934F-E57C7FA30298}"/>
          </ac:grpSpMkLst>
        </pc:grpChg>
        <pc:picChg chg="add mod ord">
          <ac:chgData name="Chiara Gallese - Nobile" userId="27c5acfd-85ae-4295-8acd-2c4340c11b45" providerId="ADAL" clId="{D1B24D58-4EFD-4E20-9DA4-86125892907C}" dt="2023-04-25T08:24:18.970" v="10321" actId="26606"/>
          <ac:picMkLst>
            <pc:docMk/>
            <pc:sldMk cId="3004057844" sldId="523"/>
            <ac:picMk id="7" creationId="{C2838404-CAFF-DE17-2D6F-D4F434AB46CB}"/>
          </ac:picMkLst>
        </pc:picChg>
      </pc:sldChg>
      <pc:sldChg chg="addSp delSp modSp new mod setBg">
        <pc:chgData name="Chiara Gallese - Nobile" userId="27c5acfd-85ae-4295-8acd-2c4340c11b45" providerId="ADAL" clId="{D1B24D58-4EFD-4E20-9DA4-86125892907C}" dt="2023-04-25T08:25:01.856" v="10346" actId="20577"/>
        <pc:sldMkLst>
          <pc:docMk/>
          <pc:sldMk cId="31231109" sldId="524"/>
        </pc:sldMkLst>
        <pc:spChg chg="mod">
          <ac:chgData name="Chiara Gallese - Nobile" userId="27c5acfd-85ae-4295-8acd-2c4340c11b45" providerId="ADAL" clId="{D1B24D58-4EFD-4E20-9DA4-86125892907C}" dt="2023-04-25T08:11:51.191" v="10277" actId="26606"/>
          <ac:spMkLst>
            <pc:docMk/>
            <pc:sldMk cId="31231109" sldId="524"/>
            <ac:spMk id="2" creationId="{0C71159E-08A4-ECF5-BC51-3162E8CF5EDE}"/>
          </ac:spMkLst>
        </pc:spChg>
        <pc:spChg chg="del mod">
          <ac:chgData name="Chiara Gallese - Nobile" userId="27c5acfd-85ae-4295-8acd-2c4340c11b45" providerId="ADAL" clId="{D1B24D58-4EFD-4E20-9DA4-86125892907C}" dt="2023-04-25T08:11:51.191" v="10277" actId="26606"/>
          <ac:spMkLst>
            <pc:docMk/>
            <pc:sldMk cId="31231109" sldId="524"/>
            <ac:spMk id="3" creationId="{C29D5C01-0378-7F95-0834-969A27DB7A2C}"/>
          </ac:spMkLst>
        </pc:spChg>
        <pc:spChg chg="mod">
          <ac:chgData name="Chiara Gallese - Nobile" userId="27c5acfd-85ae-4295-8acd-2c4340c11b45" providerId="ADAL" clId="{D1B24D58-4EFD-4E20-9DA4-86125892907C}" dt="2023-04-25T08:11:51.191" v="10277" actId="26606"/>
          <ac:spMkLst>
            <pc:docMk/>
            <pc:sldMk cId="31231109" sldId="524"/>
            <ac:spMk id="4" creationId="{4A414F14-AAE4-8B95-3616-310245AB9867}"/>
          </ac:spMkLst>
        </pc:spChg>
        <pc:spChg chg="mod">
          <ac:chgData name="Chiara Gallese - Nobile" userId="27c5acfd-85ae-4295-8acd-2c4340c11b45" providerId="ADAL" clId="{D1B24D58-4EFD-4E20-9DA4-86125892907C}" dt="2023-04-25T08:11:51.191" v="10277" actId="26606"/>
          <ac:spMkLst>
            <pc:docMk/>
            <pc:sldMk cId="31231109" sldId="524"/>
            <ac:spMk id="5" creationId="{763A96FC-3747-0D89-7C70-71179D2FCC54}"/>
          </ac:spMkLst>
        </pc:spChg>
        <pc:graphicFrameChg chg="add mod">
          <ac:chgData name="Chiara Gallese - Nobile" userId="27c5acfd-85ae-4295-8acd-2c4340c11b45" providerId="ADAL" clId="{D1B24D58-4EFD-4E20-9DA4-86125892907C}" dt="2023-04-25T08:25:01.856" v="10346" actId="20577"/>
          <ac:graphicFrameMkLst>
            <pc:docMk/>
            <pc:sldMk cId="31231109" sldId="524"/>
            <ac:graphicFrameMk id="7" creationId="{68E06740-49C4-014D-C143-F4CEA3454F07}"/>
          </ac:graphicFrameMkLst>
        </pc:graphicFrameChg>
      </pc:sldChg>
      <pc:sldChg chg="addSp delSp modSp new mod setBg">
        <pc:chgData name="Chiara Gallese - Nobile" userId="27c5acfd-85ae-4295-8acd-2c4340c11b45" providerId="ADAL" clId="{D1B24D58-4EFD-4E20-9DA4-86125892907C}" dt="2023-04-25T08:28:09.023" v="10387" actId="27636"/>
        <pc:sldMkLst>
          <pc:docMk/>
          <pc:sldMk cId="2239500004" sldId="525"/>
        </pc:sldMkLst>
        <pc:spChg chg="mod">
          <ac:chgData name="Chiara Gallese - Nobile" userId="27c5acfd-85ae-4295-8acd-2c4340c11b45" providerId="ADAL" clId="{D1B24D58-4EFD-4E20-9DA4-86125892907C}" dt="2023-04-25T08:12:26.006" v="10280" actId="26606"/>
          <ac:spMkLst>
            <pc:docMk/>
            <pc:sldMk cId="2239500004" sldId="525"/>
            <ac:spMk id="2" creationId="{E5C8EA78-A6CD-A474-D76F-2DDBDCF14368}"/>
          </ac:spMkLst>
        </pc:spChg>
        <pc:spChg chg="mod">
          <ac:chgData name="Chiara Gallese - Nobile" userId="27c5acfd-85ae-4295-8acd-2c4340c11b45" providerId="ADAL" clId="{D1B24D58-4EFD-4E20-9DA4-86125892907C}" dt="2023-04-25T08:28:09.023" v="10387" actId="27636"/>
          <ac:spMkLst>
            <pc:docMk/>
            <pc:sldMk cId="2239500004" sldId="525"/>
            <ac:spMk id="3" creationId="{90FE805E-017E-07D0-A49F-696880287EF6}"/>
          </ac:spMkLst>
        </pc:spChg>
        <pc:spChg chg="mod">
          <ac:chgData name="Chiara Gallese - Nobile" userId="27c5acfd-85ae-4295-8acd-2c4340c11b45" providerId="ADAL" clId="{D1B24D58-4EFD-4E20-9DA4-86125892907C}" dt="2023-04-25T08:12:26.006" v="10280" actId="26606"/>
          <ac:spMkLst>
            <pc:docMk/>
            <pc:sldMk cId="2239500004" sldId="525"/>
            <ac:spMk id="4" creationId="{68F126BD-89ED-CE4E-E9E8-2672F464177E}"/>
          </ac:spMkLst>
        </pc:spChg>
        <pc:spChg chg="mod ord">
          <ac:chgData name="Chiara Gallese - Nobile" userId="27c5acfd-85ae-4295-8acd-2c4340c11b45" providerId="ADAL" clId="{D1B24D58-4EFD-4E20-9DA4-86125892907C}" dt="2023-04-25T08:12:26.006" v="10280" actId="26606"/>
          <ac:spMkLst>
            <pc:docMk/>
            <pc:sldMk cId="2239500004" sldId="525"/>
            <ac:spMk id="5" creationId="{121B92C6-0C0A-6576-8FC7-681CDABBACD7}"/>
          </ac:spMkLst>
        </pc:spChg>
        <pc:spChg chg="add del">
          <ac:chgData name="Chiara Gallese - Nobile" userId="27c5acfd-85ae-4295-8acd-2c4340c11b45" providerId="ADAL" clId="{D1B24D58-4EFD-4E20-9DA4-86125892907C}" dt="2023-04-25T08:12:26.006" v="10280" actId="26606"/>
          <ac:spMkLst>
            <pc:docMk/>
            <pc:sldMk cId="2239500004" sldId="525"/>
            <ac:spMk id="11" creationId="{EE15E636-2C9E-42CB-B482-436AA81BF93B}"/>
          </ac:spMkLst>
        </pc:spChg>
        <pc:spChg chg="add">
          <ac:chgData name="Chiara Gallese - Nobile" userId="27c5acfd-85ae-4295-8acd-2c4340c11b45" providerId="ADAL" clId="{D1B24D58-4EFD-4E20-9DA4-86125892907C}" dt="2023-04-25T08:12:26.006" v="10280" actId="26606"/>
          <ac:spMkLst>
            <pc:docMk/>
            <pc:sldMk cId="2239500004" sldId="525"/>
            <ac:spMk id="20" creationId="{4AE9D071-98CF-435C-BD2B-976514544DC5}"/>
          </ac:spMkLst>
        </pc:spChg>
        <pc:grpChg chg="add del">
          <ac:chgData name="Chiara Gallese - Nobile" userId="27c5acfd-85ae-4295-8acd-2c4340c11b45" providerId="ADAL" clId="{D1B24D58-4EFD-4E20-9DA4-86125892907C}" dt="2023-04-25T08:12:26.006" v="10280" actId="26606"/>
          <ac:grpSpMkLst>
            <pc:docMk/>
            <pc:sldMk cId="2239500004" sldId="525"/>
            <ac:grpSpMk id="13" creationId="{01D4AEDF-0CF9-4271-ABB7-3D3489BB42D0}"/>
          </ac:grpSpMkLst>
        </pc:grpChg>
        <pc:grpChg chg="add">
          <ac:chgData name="Chiara Gallese - Nobile" userId="27c5acfd-85ae-4295-8acd-2c4340c11b45" providerId="ADAL" clId="{D1B24D58-4EFD-4E20-9DA4-86125892907C}" dt="2023-04-25T08:12:26.006" v="10280" actId="26606"/>
          <ac:grpSpMkLst>
            <pc:docMk/>
            <pc:sldMk cId="2239500004" sldId="525"/>
            <ac:grpSpMk id="22" creationId="{D619FC33-16ED-4246-9596-BEFEB55E4CF6}"/>
          </ac:grpSpMkLst>
        </pc:grpChg>
        <pc:picChg chg="add mod">
          <ac:chgData name="Chiara Gallese - Nobile" userId="27c5acfd-85ae-4295-8acd-2c4340c11b45" providerId="ADAL" clId="{D1B24D58-4EFD-4E20-9DA4-86125892907C}" dt="2023-04-25T08:12:26.006" v="10280" actId="26606"/>
          <ac:picMkLst>
            <pc:docMk/>
            <pc:sldMk cId="2239500004" sldId="525"/>
            <ac:picMk id="7" creationId="{EB716882-8BC2-65C6-542B-5F2002559EE5}"/>
          </ac:picMkLst>
        </pc:picChg>
      </pc:sldChg>
      <pc:sldChg chg="addSp modSp new mod setBg">
        <pc:chgData name="Chiara Gallese - Nobile" userId="27c5acfd-85ae-4295-8acd-2c4340c11b45" providerId="ADAL" clId="{D1B24D58-4EFD-4E20-9DA4-86125892907C}" dt="2023-04-25T08:29:48.781" v="10428" actId="20577"/>
        <pc:sldMkLst>
          <pc:docMk/>
          <pc:sldMk cId="1923860916" sldId="526"/>
        </pc:sldMkLst>
        <pc:spChg chg="mod">
          <ac:chgData name="Chiara Gallese - Nobile" userId="27c5acfd-85ae-4295-8acd-2c4340c11b45" providerId="ADAL" clId="{D1B24D58-4EFD-4E20-9DA4-86125892907C}" dt="2023-04-25T08:12:38.863" v="10281" actId="26606"/>
          <ac:spMkLst>
            <pc:docMk/>
            <pc:sldMk cId="1923860916" sldId="526"/>
            <ac:spMk id="2" creationId="{DFB2149E-7D31-20E9-2E0A-44AA4329CEB2}"/>
          </ac:spMkLst>
        </pc:spChg>
        <pc:spChg chg="mod">
          <ac:chgData name="Chiara Gallese - Nobile" userId="27c5acfd-85ae-4295-8acd-2c4340c11b45" providerId="ADAL" clId="{D1B24D58-4EFD-4E20-9DA4-86125892907C}" dt="2023-04-25T08:29:48.781" v="10428" actId="20577"/>
          <ac:spMkLst>
            <pc:docMk/>
            <pc:sldMk cId="1923860916" sldId="526"/>
            <ac:spMk id="3" creationId="{FF1B0B98-5AA6-D5F8-BA6C-24AFF38FB5D2}"/>
          </ac:spMkLst>
        </pc:spChg>
        <pc:spChg chg="mod">
          <ac:chgData name="Chiara Gallese - Nobile" userId="27c5acfd-85ae-4295-8acd-2c4340c11b45" providerId="ADAL" clId="{D1B24D58-4EFD-4E20-9DA4-86125892907C}" dt="2023-04-25T08:12:38.863" v="10281" actId="26606"/>
          <ac:spMkLst>
            <pc:docMk/>
            <pc:sldMk cId="1923860916" sldId="526"/>
            <ac:spMk id="4" creationId="{AA901C19-CB36-CC45-9D25-B5E0183B14B8}"/>
          </ac:spMkLst>
        </pc:spChg>
        <pc:spChg chg="mod ord">
          <ac:chgData name="Chiara Gallese - Nobile" userId="27c5acfd-85ae-4295-8acd-2c4340c11b45" providerId="ADAL" clId="{D1B24D58-4EFD-4E20-9DA4-86125892907C}" dt="2023-04-25T08:12:38.863" v="10281" actId="26606"/>
          <ac:spMkLst>
            <pc:docMk/>
            <pc:sldMk cId="1923860916" sldId="526"/>
            <ac:spMk id="5" creationId="{FA005712-364D-944E-2937-74F284FCBA87}"/>
          </ac:spMkLst>
        </pc:spChg>
        <pc:spChg chg="add">
          <ac:chgData name="Chiara Gallese - Nobile" userId="27c5acfd-85ae-4295-8acd-2c4340c11b45" providerId="ADAL" clId="{D1B24D58-4EFD-4E20-9DA4-86125892907C}" dt="2023-04-25T08:12:38.863" v="10281" actId="26606"/>
          <ac:spMkLst>
            <pc:docMk/>
            <pc:sldMk cId="1923860916" sldId="526"/>
            <ac:spMk id="11" creationId="{EE15E636-2C9E-42CB-B482-436AA81BF93B}"/>
          </ac:spMkLst>
        </pc:spChg>
        <pc:grpChg chg="add">
          <ac:chgData name="Chiara Gallese - Nobile" userId="27c5acfd-85ae-4295-8acd-2c4340c11b45" providerId="ADAL" clId="{D1B24D58-4EFD-4E20-9DA4-86125892907C}" dt="2023-04-25T08:12:38.863" v="10281" actId="26606"/>
          <ac:grpSpMkLst>
            <pc:docMk/>
            <pc:sldMk cId="1923860916" sldId="526"/>
            <ac:grpSpMk id="13" creationId="{01D4AEDF-0CF9-4271-ABB7-3D3489BB42D0}"/>
          </ac:grpSpMkLst>
        </pc:grpChg>
        <pc:picChg chg="add">
          <ac:chgData name="Chiara Gallese - Nobile" userId="27c5acfd-85ae-4295-8acd-2c4340c11b45" providerId="ADAL" clId="{D1B24D58-4EFD-4E20-9DA4-86125892907C}" dt="2023-04-25T08:12:38.863" v="10281" actId="26606"/>
          <ac:picMkLst>
            <pc:docMk/>
            <pc:sldMk cId="1923860916" sldId="526"/>
            <ac:picMk id="7" creationId="{9EEF710C-014F-52F6-FB2A-D459911DEE97}"/>
          </ac:picMkLst>
        </pc:picChg>
      </pc:sldChg>
      <pc:sldChg chg="addSp delSp modSp new mod">
        <pc:chgData name="Chiara Gallese - Nobile" userId="27c5acfd-85ae-4295-8acd-2c4340c11b45" providerId="ADAL" clId="{D1B24D58-4EFD-4E20-9DA4-86125892907C}" dt="2023-04-25T08:33:24.534" v="10456" actId="20577"/>
        <pc:sldMkLst>
          <pc:docMk/>
          <pc:sldMk cId="2880860406" sldId="527"/>
        </pc:sldMkLst>
        <pc:spChg chg="mod">
          <ac:chgData name="Chiara Gallese - Nobile" userId="27c5acfd-85ae-4295-8acd-2c4340c11b45" providerId="ADAL" clId="{D1B24D58-4EFD-4E20-9DA4-86125892907C}" dt="2023-04-23T10:21:38.863" v="8851" actId="20577"/>
          <ac:spMkLst>
            <pc:docMk/>
            <pc:sldMk cId="2880860406" sldId="527"/>
            <ac:spMk id="2" creationId="{A1EA8174-A0E5-F34B-7DAB-F64206D659BE}"/>
          </ac:spMkLst>
        </pc:spChg>
        <pc:spChg chg="del mod">
          <ac:chgData name="Chiara Gallese - Nobile" userId="27c5acfd-85ae-4295-8acd-2c4340c11b45" providerId="ADAL" clId="{D1B24D58-4EFD-4E20-9DA4-86125892907C}" dt="2023-04-25T08:12:58.570" v="10282" actId="26606"/>
          <ac:spMkLst>
            <pc:docMk/>
            <pc:sldMk cId="2880860406" sldId="527"/>
            <ac:spMk id="3" creationId="{96D795FE-8AB4-157F-1383-9F550FCA5FC8}"/>
          </ac:spMkLst>
        </pc:spChg>
        <pc:graphicFrameChg chg="add mod">
          <ac:chgData name="Chiara Gallese - Nobile" userId="27c5acfd-85ae-4295-8acd-2c4340c11b45" providerId="ADAL" clId="{D1B24D58-4EFD-4E20-9DA4-86125892907C}" dt="2023-04-25T08:33:24.534" v="10456" actId="20577"/>
          <ac:graphicFrameMkLst>
            <pc:docMk/>
            <pc:sldMk cId="2880860406" sldId="527"/>
            <ac:graphicFrameMk id="7" creationId="{995CB113-E287-9CCC-9836-B5627FA9DB87}"/>
          </ac:graphicFrameMkLst>
        </pc:graphicFrameChg>
      </pc:sldChg>
      <pc:sldChg chg="addSp modSp new mod setBg">
        <pc:chgData name="Chiara Gallese - Nobile" userId="27c5acfd-85ae-4295-8acd-2c4340c11b45" providerId="ADAL" clId="{D1B24D58-4EFD-4E20-9DA4-86125892907C}" dt="2023-04-25T08:38:55.698" v="10641" actId="20577"/>
        <pc:sldMkLst>
          <pc:docMk/>
          <pc:sldMk cId="293826243" sldId="528"/>
        </pc:sldMkLst>
        <pc:spChg chg="mod">
          <ac:chgData name="Chiara Gallese - Nobile" userId="27c5acfd-85ae-4295-8acd-2c4340c11b45" providerId="ADAL" clId="{D1B24D58-4EFD-4E20-9DA4-86125892907C}" dt="2023-04-25T08:13:27.115" v="10283" actId="26606"/>
          <ac:spMkLst>
            <pc:docMk/>
            <pc:sldMk cId="293826243" sldId="528"/>
            <ac:spMk id="2" creationId="{093C4985-7069-AAA2-5E07-581FDBF8304A}"/>
          </ac:spMkLst>
        </pc:spChg>
        <pc:spChg chg="mod">
          <ac:chgData name="Chiara Gallese - Nobile" userId="27c5acfd-85ae-4295-8acd-2c4340c11b45" providerId="ADAL" clId="{D1B24D58-4EFD-4E20-9DA4-86125892907C}" dt="2023-04-25T08:38:55.698" v="10641" actId="20577"/>
          <ac:spMkLst>
            <pc:docMk/>
            <pc:sldMk cId="293826243" sldId="528"/>
            <ac:spMk id="3" creationId="{1B25D57F-8CCD-EC01-44C3-B9EBE5F01F5F}"/>
          </ac:spMkLst>
        </pc:spChg>
        <pc:spChg chg="mod">
          <ac:chgData name="Chiara Gallese - Nobile" userId="27c5acfd-85ae-4295-8acd-2c4340c11b45" providerId="ADAL" clId="{D1B24D58-4EFD-4E20-9DA4-86125892907C}" dt="2023-04-25T08:13:27.115" v="10283" actId="26606"/>
          <ac:spMkLst>
            <pc:docMk/>
            <pc:sldMk cId="293826243" sldId="528"/>
            <ac:spMk id="4" creationId="{888347C3-915C-F3E1-C19D-F36049AE189C}"/>
          </ac:spMkLst>
        </pc:spChg>
        <pc:spChg chg="mod">
          <ac:chgData name="Chiara Gallese - Nobile" userId="27c5acfd-85ae-4295-8acd-2c4340c11b45" providerId="ADAL" clId="{D1B24D58-4EFD-4E20-9DA4-86125892907C}" dt="2023-04-25T08:13:27.115" v="10283" actId="26606"/>
          <ac:spMkLst>
            <pc:docMk/>
            <pc:sldMk cId="293826243" sldId="528"/>
            <ac:spMk id="5" creationId="{30380744-6DEE-D8DA-75AF-4BFE9BB74995}"/>
          </ac:spMkLst>
        </pc:spChg>
        <pc:spChg chg="add">
          <ac:chgData name="Chiara Gallese - Nobile" userId="27c5acfd-85ae-4295-8acd-2c4340c11b45" providerId="ADAL" clId="{D1B24D58-4EFD-4E20-9DA4-86125892907C}" dt="2023-04-25T08:13:27.115" v="10283" actId="26606"/>
          <ac:spMkLst>
            <pc:docMk/>
            <pc:sldMk cId="293826243" sldId="528"/>
            <ac:spMk id="11" creationId="{BABD8CBF-1782-456F-AF12-36CD021CCCF6}"/>
          </ac:spMkLst>
        </pc:spChg>
        <pc:spChg chg="add">
          <ac:chgData name="Chiara Gallese - Nobile" userId="27c5acfd-85ae-4295-8acd-2c4340c11b45" providerId="ADAL" clId="{D1B24D58-4EFD-4E20-9DA4-86125892907C}" dt="2023-04-25T08:13:27.115" v="10283" actId="26606"/>
          <ac:spMkLst>
            <pc:docMk/>
            <pc:sldMk cId="293826243" sldId="528"/>
            <ac:spMk id="13" creationId="{18A186C0-DD3C-4FF4-B165-943244CBD116}"/>
          </ac:spMkLst>
        </pc:spChg>
        <pc:grpChg chg="add">
          <ac:chgData name="Chiara Gallese - Nobile" userId="27c5acfd-85ae-4295-8acd-2c4340c11b45" providerId="ADAL" clId="{D1B24D58-4EFD-4E20-9DA4-86125892907C}" dt="2023-04-25T08:13:27.115" v="10283" actId="26606"/>
          <ac:grpSpMkLst>
            <pc:docMk/>
            <pc:sldMk cId="293826243" sldId="528"/>
            <ac:grpSpMk id="15" creationId="{7E6B15A5-F4B5-4786-934F-E57C7FA30298}"/>
          </ac:grpSpMkLst>
        </pc:grpChg>
        <pc:picChg chg="add">
          <ac:chgData name="Chiara Gallese - Nobile" userId="27c5acfd-85ae-4295-8acd-2c4340c11b45" providerId="ADAL" clId="{D1B24D58-4EFD-4E20-9DA4-86125892907C}" dt="2023-04-25T08:13:27.115" v="10283" actId="26606"/>
          <ac:picMkLst>
            <pc:docMk/>
            <pc:sldMk cId="293826243" sldId="528"/>
            <ac:picMk id="7" creationId="{DCDBF575-CBB7-9808-AB8F-172CBDFADD2E}"/>
          </ac:picMkLst>
        </pc:picChg>
      </pc:sldChg>
      <pc:sldChg chg="addSp modSp new mod setBg">
        <pc:chgData name="Chiara Gallese - Nobile" userId="27c5acfd-85ae-4295-8acd-2c4340c11b45" providerId="ADAL" clId="{D1B24D58-4EFD-4E20-9DA4-86125892907C}" dt="2023-04-25T08:41:21.893" v="10667" actId="403"/>
        <pc:sldMkLst>
          <pc:docMk/>
          <pc:sldMk cId="2185666886" sldId="529"/>
        </pc:sldMkLst>
        <pc:spChg chg="mod">
          <ac:chgData name="Chiara Gallese - Nobile" userId="27c5acfd-85ae-4295-8acd-2c4340c11b45" providerId="ADAL" clId="{D1B24D58-4EFD-4E20-9DA4-86125892907C}" dt="2023-04-25T08:14:32.229" v="10285" actId="26606"/>
          <ac:spMkLst>
            <pc:docMk/>
            <pc:sldMk cId="2185666886" sldId="529"/>
            <ac:spMk id="2" creationId="{21CBF9B7-0C1E-E24C-6D65-E6EA69FE4E06}"/>
          </ac:spMkLst>
        </pc:spChg>
        <pc:spChg chg="mod">
          <ac:chgData name="Chiara Gallese - Nobile" userId="27c5acfd-85ae-4295-8acd-2c4340c11b45" providerId="ADAL" clId="{D1B24D58-4EFD-4E20-9DA4-86125892907C}" dt="2023-04-25T08:41:21.893" v="10667" actId="403"/>
          <ac:spMkLst>
            <pc:docMk/>
            <pc:sldMk cId="2185666886" sldId="529"/>
            <ac:spMk id="3" creationId="{01AFFB9D-B9CA-C2BD-FA50-B0BEDBDF7EAF}"/>
          </ac:spMkLst>
        </pc:spChg>
        <pc:spChg chg="mod">
          <ac:chgData name="Chiara Gallese - Nobile" userId="27c5acfd-85ae-4295-8acd-2c4340c11b45" providerId="ADAL" clId="{D1B24D58-4EFD-4E20-9DA4-86125892907C}" dt="2023-04-25T08:14:32.229" v="10285" actId="26606"/>
          <ac:spMkLst>
            <pc:docMk/>
            <pc:sldMk cId="2185666886" sldId="529"/>
            <ac:spMk id="4" creationId="{686EC9DD-86DD-49DC-EDD7-0116B3A33716}"/>
          </ac:spMkLst>
        </pc:spChg>
        <pc:spChg chg="mod">
          <ac:chgData name="Chiara Gallese - Nobile" userId="27c5acfd-85ae-4295-8acd-2c4340c11b45" providerId="ADAL" clId="{D1B24D58-4EFD-4E20-9DA4-86125892907C}" dt="2023-04-25T08:14:32.229" v="10285" actId="26606"/>
          <ac:spMkLst>
            <pc:docMk/>
            <pc:sldMk cId="2185666886" sldId="529"/>
            <ac:spMk id="5" creationId="{A483EC2C-CB95-C8CB-A0BA-271FBFA89D15}"/>
          </ac:spMkLst>
        </pc:spChg>
        <pc:spChg chg="add">
          <ac:chgData name="Chiara Gallese - Nobile" userId="27c5acfd-85ae-4295-8acd-2c4340c11b45" providerId="ADAL" clId="{D1B24D58-4EFD-4E20-9DA4-86125892907C}" dt="2023-04-25T08:14:32.229" v="10285" actId="26606"/>
          <ac:spMkLst>
            <pc:docMk/>
            <pc:sldMk cId="2185666886" sldId="529"/>
            <ac:spMk id="10" creationId="{B373F125-DEF3-41D6-9918-AB21A2ACC37A}"/>
          </ac:spMkLst>
        </pc:spChg>
        <pc:spChg chg="add">
          <ac:chgData name="Chiara Gallese - Nobile" userId="27c5acfd-85ae-4295-8acd-2c4340c11b45" providerId="ADAL" clId="{D1B24D58-4EFD-4E20-9DA4-86125892907C}" dt="2023-04-25T08:14:32.229" v="10285" actId="26606"/>
          <ac:spMkLst>
            <pc:docMk/>
            <pc:sldMk cId="2185666886" sldId="529"/>
            <ac:spMk id="12" creationId="{71E9F226-EB6E-48C9-ADDA-636DE4BF4EBE}"/>
          </ac:spMkLst>
        </pc:spChg>
      </pc:sldChg>
      <pc:sldChg chg="addSp modSp new mod setBg">
        <pc:chgData name="Chiara Gallese - Nobile" userId="27c5acfd-85ae-4295-8acd-2c4340c11b45" providerId="ADAL" clId="{D1B24D58-4EFD-4E20-9DA4-86125892907C}" dt="2023-04-25T08:43:37.968" v="10670" actId="14100"/>
        <pc:sldMkLst>
          <pc:docMk/>
          <pc:sldMk cId="4174963086" sldId="530"/>
        </pc:sldMkLst>
        <pc:spChg chg="mod">
          <ac:chgData name="Chiara Gallese - Nobile" userId="27c5acfd-85ae-4295-8acd-2c4340c11b45" providerId="ADAL" clId="{D1B24D58-4EFD-4E20-9DA4-86125892907C}" dt="2023-04-25T08:14:38.050" v="10286" actId="26606"/>
          <ac:spMkLst>
            <pc:docMk/>
            <pc:sldMk cId="4174963086" sldId="530"/>
            <ac:spMk id="2" creationId="{ADD701A5-5DC8-E009-E22A-2313C0E59659}"/>
          </ac:spMkLst>
        </pc:spChg>
        <pc:spChg chg="mod">
          <ac:chgData name="Chiara Gallese - Nobile" userId="27c5acfd-85ae-4295-8acd-2c4340c11b45" providerId="ADAL" clId="{D1B24D58-4EFD-4E20-9DA4-86125892907C}" dt="2023-04-25T08:43:37.968" v="10670" actId="14100"/>
          <ac:spMkLst>
            <pc:docMk/>
            <pc:sldMk cId="4174963086" sldId="530"/>
            <ac:spMk id="3" creationId="{F0916D92-381D-B10C-8407-FBF26EB7069E}"/>
          </ac:spMkLst>
        </pc:spChg>
        <pc:spChg chg="mod">
          <ac:chgData name="Chiara Gallese - Nobile" userId="27c5acfd-85ae-4295-8acd-2c4340c11b45" providerId="ADAL" clId="{D1B24D58-4EFD-4E20-9DA4-86125892907C}" dt="2023-04-25T08:14:38.050" v="10286" actId="26606"/>
          <ac:spMkLst>
            <pc:docMk/>
            <pc:sldMk cId="4174963086" sldId="530"/>
            <ac:spMk id="4" creationId="{5D3B13F1-77D5-F710-0489-FFA7EEC1DAAE}"/>
          </ac:spMkLst>
        </pc:spChg>
        <pc:spChg chg="mod ord">
          <ac:chgData name="Chiara Gallese - Nobile" userId="27c5acfd-85ae-4295-8acd-2c4340c11b45" providerId="ADAL" clId="{D1B24D58-4EFD-4E20-9DA4-86125892907C}" dt="2023-04-25T08:14:38.050" v="10286" actId="26606"/>
          <ac:spMkLst>
            <pc:docMk/>
            <pc:sldMk cId="4174963086" sldId="530"/>
            <ac:spMk id="5" creationId="{4B29B5A6-5CD2-0C8C-8EA4-683F709261F9}"/>
          </ac:spMkLst>
        </pc:spChg>
        <pc:spChg chg="add">
          <ac:chgData name="Chiara Gallese - Nobile" userId="27c5acfd-85ae-4295-8acd-2c4340c11b45" providerId="ADAL" clId="{D1B24D58-4EFD-4E20-9DA4-86125892907C}" dt="2023-04-25T08:14:38.050" v="10286" actId="26606"/>
          <ac:spMkLst>
            <pc:docMk/>
            <pc:sldMk cId="4174963086" sldId="530"/>
            <ac:spMk id="11" creationId="{EE15E636-2C9E-42CB-B482-436AA81BF93B}"/>
          </ac:spMkLst>
        </pc:spChg>
        <pc:grpChg chg="add">
          <ac:chgData name="Chiara Gallese - Nobile" userId="27c5acfd-85ae-4295-8acd-2c4340c11b45" providerId="ADAL" clId="{D1B24D58-4EFD-4E20-9DA4-86125892907C}" dt="2023-04-25T08:14:38.050" v="10286" actId="26606"/>
          <ac:grpSpMkLst>
            <pc:docMk/>
            <pc:sldMk cId="4174963086" sldId="530"/>
            <ac:grpSpMk id="13" creationId="{01D4AEDF-0CF9-4271-ABB7-3D3489BB42D0}"/>
          </ac:grpSpMkLst>
        </pc:grpChg>
        <pc:picChg chg="add">
          <ac:chgData name="Chiara Gallese - Nobile" userId="27c5acfd-85ae-4295-8acd-2c4340c11b45" providerId="ADAL" clId="{D1B24D58-4EFD-4E20-9DA4-86125892907C}" dt="2023-04-25T08:14:38.050" v="10286" actId="26606"/>
          <ac:picMkLst>
            <pc:docMk/>
            <pc:sldMk cId="4174963086" sldId="530"/>
            <ac:picMk id="7" creationId="{BFE8011B-4415-8997-E7B5-E739C2CF6D11}"/>
          </ac:picMkLst>
        </pc:picChg>
      </pc:sldChg>
      <pc:sldChg chg="modSp new mod">
        <pc:chgData name="Chiara Gallese - Nobile" userId="27c5acfd-85ae-4295-8acd-2c4340c11b45" providerId="ADAL" clId="{D1B24D58-4EFD-4E20-9DA4-86125892907C}" dt="2023-04-25T08:20:45.531" v="10306" actId="20577"/>
        <pc:sldMkLst>
          <pc:docMk/>
          <pc:sldMk cId="254499860" sldId="531"/>
        </pc:sldMkLst>
        <pc:spChg chg="mod">
          <ac:chgData name="Chiara Gallese - Nobile" userId="27c5acfd-85ae-4295-8acd-2c4340c11b45" providerId="ADAL" clId="{D1B24D58-4EFD-4E20-9DA4-86125892907C}" dt="2023-04-23T10:34:39.574" v="9024" actId="20577"/>
          <ac:spMkLst>
            <pc:docMk/>
            <pc:sldMk cId="254499860" sldId="531"/>
            <ac:spMk id="2" creationId="{5FA9B228-AFC4-C5FD-34A3-3371975CBDAA}"/>
          </ac:spMkLst>
        </pc:spChg>
        <pc:spChg chg="mod">
          <ac:chgData name="Chiara Gallese - Nobile" userId="27c5acfd-85ae-4295-8acd-2c4340c11b45" providerId="ADAL" clId="{D1B24D58-4EFD-4E20-9DA4-86125892907C}" dt="2023-04-25T08:20:45.531" v="10306" actId="20577"/>
          <ac:spMkLst>
            <pc:docMk/>
            <pc:sldMk cId="254499860" sldId="531"/>
            <ac:spMk id="3" creationId="{B02E16CC-7E1A-4EAD-AED2-1B33F39CA1E4}"/>
          </ac:spMkLst>
        </pc:spChg>
      </pc:sldChg>
      <pc:sldChg chg="modSp new mod ord">
        <pc:chgData name="Chiara Gallese - Nobile" userId="27c5acfd-85ae-4295-8acd-2c4340c11b45" providerId="ADAL" clId="{D1B24D58-4EFD-4E20-9DA4-86125892907C}" dt="2023-04-23T13:54:01.343" v="9432"/>
        <pc:sldMkLst>
          <pc:docMk/>
          <pc:sldMk cId="3039156351" sldId="532"/>
        </pc:sldMkLst>
        <pc:spChg chg="mod">
          <ac:chgData name="Chiara Gallese - Nobile" userId="27c5acfd-85ae-4295-8acd-2c4340c11b45" providerId="ADAL" clId="{D1B24D58-4EFD-4E20-9DA4-86125892907C}" dt="2023-04-23T13:44:14.272" v="9198" actId="20577"/>
          <ac:spMkLst>
            <pc:docMk/>
            <pc:sldMk cId="3039156351" sldId="532"/>
            <ac:spMk id="2" creationId="{61FA46B5-F5A8-0E12-C255-0E41D8A4CBF2}"/>
          </ac:spMkLst>
        </pc:spChg>
        <pc:spChg chg="mod">
          <ac:chgData name="Chiara Gallese - Nobile" userId="27c5acfd-85ae-4295-8acd-2c4340c11b45" providerId="ADAL" clId="{D1B24D58-4EFD-4E20-9DA4-86125892907C}" dt="2023-04-23T13:46:18.672" v="9430" actId="403"/>
          <ac:spMkLst>
            <pc:docMk/>
            <pc:sldMk cId="3039156351" sldId="532"/>
            <ac:spMk id="3" creationId="{1F4A4555-689C-CCF0-674C-DDCB1E8E4720}"/>
          </ac:spMkLst>
        </pc:spChg>
      </pc:sldChg>
      <pc:sldChg chg="modSp new mod">
        <pc:chgData name="Chiara Gallese - Nobile" userId="27c5acfd-85ae-4295-8acd-2c4340c11b45" providerId="ADAL" clId="{D1B24D58-4EFD-4E20-9DA4-86125892907C}" dt="2023-04-23T14:18:24.129" v="9604" actId="27636"/>
        <pc:sldMkLst>
          <pc:docMk/>
          <pc:sldMk cId="1341894883" sldId="533"/>
        </pc:sldMkLst>
        <pc:spChg chg="mod">
          <ac:chgData name="Chiara Gallese - Nobile" userId="27c5acfd-85ae-4295-8acd-2c4340c11b45" providerId="ADAL" clId="{D1B24D58-4EFD-4E20-9DA4-86125892907C}" dt="2023-04-23T14:17:48.837" v="9602" actId="20577"/>
          <ac:spMkLst>
            <pc:docMk/>
            <pc:sldMk cId="1341894883" sldId="533"/>
            <ac:spMk id="2" creationId="{55DDA5D1-9067-F0E4-ADCC-4B8D333AF5D5}"/>
          </ac:spMkLst>
        </pc:spChg>
        <pc:spChg chg="mod">
          <ac:chgData name="Chiara Gallese - Nobile" userId="27c5acfd-85ae-4295-8acd-2c4340c11b45" providerId="ADAL" clId="{D1B24D58-4EFD-4E20-9DA4-86125892907C}" dt="2023-04-23T14:18:24.129" v="9604" actId="27636"/>
          <ac:spMkLst>
            <pc:docMk/>
            <pc:sldMk cId="1341894883" sldId="533"/>
            <ac:spMk id="3" creationId="{8B19E18D-E904-6D89-B32F-6B2B864CC0F7}"/>
          </ac:spMkLst>
        </pc:spChg>
      </pc:sldChg>
      <pc:sldMasterChg chg="setBg delSldLayout modSldLayout">
        <pc:chgData name="Chiara Gallese - Nobile" userId="27c5acfd-85ae-4295-8acd-2c4340c11b45" providerId="ADAL" clId="{D1B24D58-4EFD-4E20-9DA4-86125892907C}" dt="2023-04-25T08:08:53.766" v="10272" actId="47"/>
        <pc:sldMasterMkLst>
          <pc:docMk/>
          <pc:sldMasterMk cId="2422791903" sldId="2147483660"/>
        </pc:sldMasterMkLst>
        <pc:sldLayoutChg chg="setBg">
          <pc:chgData name="Chiara Gallese - Nobile" userId="27c5acfd-85ae-4295-8acd-2c4340c11b45" providerId="ADAL" clId="{D1B24D58-4EFD-4E20-9DA4-86125892907C}" dt="2023-04-22T09:52:56.421" v="19"/>
          <pc:sldLayoutMkLst>
            <pc:docMk/>
            <pc:sldMasterMk cId="2422791903" sldId="2147483660"/>
            <pc:sldLayoutMk cId="223749774" sldId="2147483661"/>
          </pc:sldLayoutMkLst>
        </pc:sldLayoutChg>
        <pc:sldLayoutChg chg="setBg">
          <pc:chgData name="Chiara Gallese - Nobile" userId="27c5acfd-85ae-4295-8acd-2c4340c11b45" providerId="ADAL" clId="{D1B24D58-4EFD-4E20-9DA4-86125892907C}" dt="2023-04-22T09:52:56.421" v="19"/>
          <pc:sldLayoutMkLst>
            <pc:docMk/>
            <pc:sldMasterMk cId="2422791903" sldId="2147483660"/>
            <pc:sldLayoutMk cId="4194838218" sldId="2147483662"/>
          </pc:sldLayoutMkLst>
        </pc:sldLayoutChg>
        <pc:sldLayoutChg chg="setBg">
          <pc:chgData name="Chiara Gallese - Nobile" userId="27c5acfd-85ae-4295-8acd-2c4340c11b45" providerId="ADAL" clId="{D1B24D58-4EFD-4E20-9DA4-86125892907C}" dt="2023-04-22T09:52:56.421" v="19"/>
          <pc:sldLayoutMkLst>
            <pc:docMk/>
            <pc:sldMasterMk cId="2422791903" sldId="2147483660"/>
            <pc:sldLayoutMk cId="1682407067" sldId="2147483664"/>
          </pc:sldLayoutMkLst>
        </pc:sldLayoutChg>
        <pc:sldLayoutChg chg="setBg">
          <pc:chgData name="Chiara Gallese - Nobile" userId="27c5acfd-85ae-4295-8acd-2c4340c11b45" providerId="ADAL" clId="{D1B24D58-4EFD-4E20-9DA4-86125892907C}" dt="2023-04-22T09:52:56.421" v="19"/>
          <pc:sldLayoutMkLst>
            <pc:docMk/>
            <pc:sldMasterMk cId="2422791903" sldId="2147483660"/>
            <pc:sldLayoutMk cId="981543629" sldId="2147483672"/>
          </pc:sldLayoutMkLst>
        </pc:sldLayoutChg>
        <pc:sldLayoutChg chg="setBg">
          <pc:chgData name="Chiara Gallese - Nobile" userId="27c5acfd-85ae-4295-8acd-2c4340c11b45" providerId="ADAL" clId="{D1B24D58-4EFD-4E20-9DA4-86125892907C}" dt="2023-04-22T09:52:56.421" v="19"/>
          <pc:sldLayoutMkLst>
            <pc:docMk/>
            <pc:sldMasterMk cId="2422791903" sldId="2147483660"/>
            <pc:sldLayoutMk cId="3272405502" sldId="2147483673"/>
          </pc:sldLayoutMkLst>
        </pc:sldLayoutChg>
        <pc:sldLayoutChg chg="setBg">
          <pc:chgData name="Chiara Gallese - Nobile" userId="27c5acfd-85ae-4295-8acd-2c4340c11b45" providerId="ADAL" clId="{D1B24D58-4EFD-4E20-9DA4-86125892907C}" dt="2023-04-22T09:52:56.421" v="19"/>
          <pc:sldLayoutMkLst>
            <pc:docMk/>
            <pc:sldMasterMk cId="2422791903" sldId="2147483660"/>
            <pc:sldLayoutMk cId="1938494043" sldId="2147483674"/>
          </pc:sldLayoutMkLst>
        </pc:sldLayoutChg>
        <pc:sldLayoutChg chg="setBg">
          <pc:chgData name="Chiara Gallese - Nobile" userId="27c5acfd-85ae-4295-8acd-2c4340c11b45" providerId="ADAL" clId="{D1B24D58-4EFD-4E20-9DA4-86125892907C}" dt="2023-04-22T09:52:56.421" v="19"/>
          <pc:sldLayoutMkLst>
            <pc:docMk/>
            <pc:sldMasterMk cId="2422791903" sldId="2147483660"/>
            <pc:sldLayoutMk cId="2449201380" sldId="2147483675"/>
          </pc:sldLayoutMkLst>
        </pc:sldLayoutChg>
        <pc:sldLayoutChg chg="setBg">
          <pc:chgData name="Chiara Gallese - Nobile" userId="27c5acfd-85ae-4295-8acd-2c4340c11b45" providerId="ADAL" clId="{D1B24D58-4EFD-4E20-9DA4-86125892907C}" dt="2023-04-22T09:52:56.421" v="19"/>
          <pc:sldLayoutMkLst>
            <pc:docMk/>
            <pc:sldMasterMk cId="2422791903" sldId="2147483660"/>
            <pc:sldLayoutMk cId="1887270595" sldId="2147483676"/>
          </pc:sldLayoutMkLst>
        </pc:sldLayoutChg>
        <pc:sldLayoutChg chg="setBg">
          <pc:chgData name="Chiara Gallese - Nobile" userId="27c5acfd-85ae-4295-8acd-2c4340c11b45" providerId="ADAL" clId="{D1B24D58-4EFD-4E20-9DA4-86125892907C}" dt="2023-04-22T09:52:56.421" v="19"/>
          <pc:sldLayoutMkLst>
            <pc:docMk/>
            <pc:sldMasterMk cId="2422791903" sldId="2147483660"/>
            <pc:sldLayoutMk cId="681225933" sldId="2147483677"/>
          </pc:sldLayoutMkLst>
        </pc:sldLayoutChg>
        <pc:sldLayoutChg chg="setBg">
          <pc:chgData name="Chiara Gallese - Nobile" userId="27c5acfd-85ae-4295-8acd-2c4340c11b45" providerId="ADAL" clId="{D1B24D58-4EFD-4E20-9DA4-86125892907C}" dt="2023-04-22T09:52:56.421" v="19"/>
          <pc:sldLayoutMkLst>
            <pc:docMk/>
            <pc:sldMasterMk cId="2422791903" sldId="2147483660"/>
            <pc:sldLayoutMk cId="770151246" sldId="2147483678"/>
          </pc:sldLayoutMkLst>
        </pc:sldLayoutChg>
        <pc:sldLayoutChg chg="setBg">
          <pc:chgData name="Chiara Gallese - Nobile" userId="27c5acfd-85ae-4295-8acd-2c4340c11b45" providerId="ADAL" clId="{D1B24D58-4EFD-4E20-9DA4-86125892907C}" dt="2023-04-22T09:52:56.421" v="19"/>
          <pc:sldLayoutMkLst>
            <pc:docMk/>
            <pc:sldMasterMk cId="2422791903" sldId="2147483660"/>
            <pc:sldLayoutMk cId="2696832890" sldId="2147483679"/>
          </pc:sldLayoutMkLst>
        </pc:sldLayoutChg>
        <pc:sldLayoutChg chg="setBg">
          <pc:chgData name="Chiara Gallese - Nobile" userId="27c5acfd-85ae-4295-8acd-2c4340c11b45" providerId="ADAL" clId="{D1B24D58-4EFD-4E20-9DA4-86125892907C}" dt="2023-04-22T09:52:56.421" v="19"/>
          <pc:sldLayoutMkLst>
            <pc:docMk/>
            <pc:sldMasterMk cId="2422791903" sldId="2147483660"/>
            <pc:sldLayoutMk cId="3881866835" sldId="2147483680"/>
          </pc:sldLayoutMkLst>
        </pc:sldLayoutChg>
        <pc:sldLayoutChg chg="setBg">
          <pc:chgData name="Chiara Gallese - Nobile" userId="27c5acfd-85ae-4295-8acd-2c4340c11b45" providerId="ADAL" clId="{D1B24D58-4EFD-4E20-9DA4-86125892907C}" dt="2023-04-22T09:52:56.421" v="19"/>
          <pc:sldLayoutMkLst>
            <pc:docMk/>
            <pc:sldMasterMk cId="2422791903" sldId="2147483660"/>
            <pc:sldLayoutMk cId="2533965812" sldId="2147483681"/>
          </pc:sldLayoutMkLst>
        </pc:sldLayoutChg>
        <pc:sldLayoutChg chg="setBg">
          <pc:chgData name="Chiara Gallese - Nobile" userId="27c5acfd-85ae-4295-8acd-2c4340c11b45" providerId="ADAL" clId="{D1B24D58-4EFD-4E20-9DA4-86125892907C}" dt="2023-04-22T09:52:56.421" v="19"/>
          <pc:sldLayoutMkLst>
            <pc:docMk/>
            <pc:sldMasterMk cId="2422791903" sldId="2147483660"/>
            <pc:sldLayoutMk cId="2399389683" sldId="2147483682"/>
          </pc:sldLayoutMkLst>
        </pc:sldLayoutChg>
        <pc:sldLayoutChg chg="setBg">
          <pc:chgData name="Chiara Gallese - Nobile" userId="27c5acfd-85ae-4295-8acd-2c4340c11b45" providerId="ADAL" clId="{D1B24D58-4EFD-4E20-9DA4-86125892907C}" dt="2023-04-22T09:52:56.421" v="19"/>
          <pc:sldLayoutMkLst>
            <pc:docMk/>
            <pc:sldMasterMk cId="2422791903" sldId="2147483660"/>
            <pc:sldLayoutMk cId="4202347483" sldId="2147483683"/>
          </pc:sldLayoutMkLst>
        </pc:sldLayoutChg>
        <pc:sldLayoutChg chg="setBg">
          <pc:chgData name="Chiara Gallese - Nobile" userId="27c5acfd-85ae-4295-8acd-2c4340c11b45" providerId="ADAL" clId="{D1B24D58-4EFD-4E20-9DA4-86125892907C}" dt="2023-04-22T09:52:56.421" v="19"/>
          <pc:sldLayoutMkLst>
            <pc:docMk/>
            <pc:sldMasterMk cId="2422791903" sldId="2147483660"/>
            <pc:sldLayoutMk cId="1644222885" sldId="2147483684"/>
          </pc:sldLayoutMkLst>
        </pc:sldLayoutChg>
        <pc:sldLayoutChg chg="setBg">
          <pc:chgData name="Chiara Gallese - Nobile" userId="27c5acfd-85ae-4295-8acd-2c4340c11b45" providerId="ADAL" clId="{D1B24D58-4EFD-4E20-9DA4-86125892907C}" dt="2023-04-22T09:52:56.421" v="19"/>
          <pc:sldLayoutMkLst>
            <pc:docMk/>
            <pc:sldMasterMk cId="2422791903" sldId="2147483660"/>
            <pc:sldLayoutMk cId="2931105522" sldId="2147483685"/>
          </pc:sldLayoutMkLst>
        </pc:sldLayoutChg>
        <pc:sldLayoutChg chg="del setBg">
          <pc:chgData name="Chiara Gallese - Nobile" userId="27c5acfd-85ae-4295-8acd-2c4340c11b45" providerId="ADAL" clId="{D1B24D58-4EFD-4E20-9DA4-86125892907C}" dt="2023-04-25T08:08:53.766" v="10272" actId="47"/>
          <pc:sldLayoutMkLst>
            <pc:docMk/>
            <pc:sldMasterMk cId="2422791903" sldId="2147483660"/>
            <pc:sldLayoutMk cId="3167672019" sldId="2147483686"/>
          </pc:sldLayoutMkLst>
        </pc:sldLayoutChg>
        <pc:sldLayoutChg chg="del setBg">
          <pc:chgData name="Chiara Gallese - Nobile" userId="27c5acfd-85ae-4295-8acd-2c4340c11b45" providerId="ADAL" clId="{D1B24D58-4EFD-4E20-9DA4-86125892907C}" dt="2023-04-25T08:08:52.524" v="10271" actId="47"/>
          <pc:sldLayoutMkLst>
            <pc:docMk/>
            <pc:sldMasterMk cId="2422791903" sldId="2147483660"/>
            <pc:sldLayoutMk cId="1377719323" sldId="2147483690"/>
          </pc:sldLayoutMkLst>
        </pc:sldLayoutChg>
      </pc:sldMasterChg>
      <pc:sldMasterChg chg="setBg modSldLayout">
        <pc:chgData name="Chiara Gallese - Nobile" userId="27c5acfd-85ae-4295-8acd-2c4340c11b45" providerId="ADAL" clId="{D1B24D58-4EFD-4E20-9DA4-86125892907C}" dt="2023-04-22T09:52:56.421" v="19"/>
        <pc:sldMasterMkLst>
          <pc:docMk/>
          <pc:sldMasterMk cId="3002196492" sldId="2147483709"/>
        </pc:sldMasterMkLst>
        <pc:sldLayoutChg chg="setBg">
          <pc:chgData name="Chiara Gallese - Nobile" userId="27c5acfd-85ae-4295-8acd-2c4340c11b45" providerId="ADAL" clId="{D1B24D58-4EFD-4E20-9DA4-86125892907C}" dt="2023-04-22T09:52:56.421" v="19"/>
          <pc:sldLayoutMkLst>
            <pc:docMk/>
            <pc:sldMasterMk cId="3002196492" sldId="2147483709"/>
            <pc:sldLayoutMk cId="3778388792" sldId="2147483710"/>
          </pc:sldLayoutMkLst>
        </pc:sldLayoutChg>
        <pc:sldLayoutChg chg="setBg">
          <pc:chgData name="Chiara Gallese - Nobile" userId="27c5acfd-85ae-4295-8acd-2c4340c11b45" providerId="ADAL" clId="{D1B24D58-4EFD-4E20-9DA4-86125892907C}" dt="2023-04-22T09:52:56.421" v="19"/>
          <pc:sldLayoutMkLst>
            <pc:docMk/>
            <pc:sldMasterMk cId="3002196492" sldId="2147483709"/>
            <pc:sldLayoutMk cId="2251367348" sldId="2147483711"/>
          </pc:sldLayoutMkLst>
        </pc:sldLayoutChg>
        <pc:sldLayoutChg chg="setBg">
          <pc:chgData name="Chiara Gallese - Nobile" userId="27c5acfd-85ae-4295-8acd-2c4340c11b45" providerId="ADAL" clId="{D1B24D58-4EFD-4E20-9DA4-86125892907C}" dt="2023-04-22T09:52:56.421" v="19"/>
          <pc:sldLayoutMkLst>
            <pc:docMk/>
            <pc:sldMasterMk cId="3002196492" sldId="2147483709"/>
            <pc:sldLayoutMk cId="4131069120" sldId="2147483712"/>
          </pc:sldLayoutMkLst>
        </pc:sldLayoutChg>
        <pc:sldLayoutChg chg="setBg">
          <pc:chgData name="Chiara Gallese - Nobile" userId="27c5acfd-85ae-4295-8acd-2c4340c11b45" providerId="ADAL" clId="{D1B24D58-4EFD-4E20-9DA4-86125892907C}" dt="2023-04-22T09:52:56.421" v="19"/>
          <pc:sldLayoutMkLst>
            <pc:docMk/>
            <pc:sldMasterMk cId="3002196492" sldId="2147483709"/>
            <pc:sldLayoutMk cId="3825798937" sldId="2147483713"/>
          </pc:sldLayoutMkLst>
        </pc:sldLayoutChg>
        <pc:sldLayoutChg chg="setBg">
          <pc:chgData name="Chiara Gallese - Nobile" userId="27c5acfd-85ae-4295-8acd-2c4340c11b45" providerId="ADAL" clId="{D1B24D58-4EFD-4E20-9DA4-86125892907C}" dt="2023-04-22T09:52:56.421" v="19"/>
          <pc:sldLayoutMkLst>
            <pc:docMk/>
            <pc:sldMasterMk cId="3002196492" sldId="2147483709"/>
            <pc:sldLayoutMk cId="2719390051" sldId="2147483714"/>
          </pc:sldLayoutMkLst>
        </pc:sldLayoutChg>
        <pc:sldLayoutChg chg="setBg">
          <pc:chgData name="Chiara Gallese - Nobile" userId="27c5acfd-85ae-4295-8acd-2c4340c11b45" providerId="ADAL" clId="{D1B24D58-4EFD-4E20-9DA4-86125892907C}" dt="2023-04-22T09:52:56.421" v="19"/>
          <pc:sldLayoutMkLst>
            <pc:docMk/>
            <pc:sldMasterMk cId="3002196492" sldId="2147483709"/>
            <pc:sldLayoutMk cId="356393806" sldId="2147483715"/>
          </pc:sldLayoutMkLst>
        </pc:sldLayoutChg>
        <pc:sldLayoutChg chg="setBg">
          <pc:chgData name="Chiara Gallese - Nobile" userId="27c5acfd-85ae-4295-8acd-2c4340c11b45" providerId="ADAL" clId="{D1B24D58-4EFD-4E20-9DA4-86125892907C}" dt="2023-04-22T09:52:56.421" v="19"/>
          <pc:sldLayoutMkLst>
            <pc:docMk/>
            <pc:sldMasterMk cId="3002196492" sldId="2147483709"/>
            <pc:sldLayoutMk cId="3422358986" sldId="2147483716"/>
          </pc:sldLayoutMkLst>
        </pc:sldLayoutChg>
        <pc:sldLayoutChg chg="setBg">
          <pc:chgData name="Chiara Gallese - Nobile" userId="27c5acfd-85ae-4295-8acd-2c4340c11b45" providerId="ADAL" clId="{D1B24D58-4EFD-4E20-9DA4-86125892907C}" dt="2023-04-22T09:52:56.421" v="19"/>
          <pc:sldLayoutMkLst>
            <pc:docMk/>
            <pc:sldMasterMk cId="3002196492" sldId="2147483709"/>
            <pc:sldLayoutMk cId="4147066652" sldId="2147483717"/>
          </pc:sldLayoutMkLst>
        </pc:sldLayoutChg>
        <pc:sldLayoutChg chg="setBg">
          <pc:chgData name="Chiara Gallese - Nobile" userId="27c5acfd-85ae-4295-8acd-2c4340c11b45" providerId="ADAL" clId="{D1B24D58-4EFD-4E20-9DA4-86125892907C}" dt="2023-04-22T09:52:56.421" v="19"/>
          <pc:sldLayoutMkLst>
            <pc:docMk/>
            <pc:sldMasterMk cId="3002196492" sldId="2147483709"/>
            <pc:sldLayoutMk cId="4087249247" sldId="2147483718"/>
          </pc:sldLayoutMkLst>
        </pc:sldLayoutChg>
        <pc:sldLayoutChg chg="setBg">
          <pc:chgData name="Chiara Gallese - Nobile" userId="27c5acfd-85ae-4295-8acd-2c4340c11b45" providerId="ADAL" clId="{D1B24D58-4EFD-4E20-9DA4-86125892907C}" dt="2023-04-22T09:52:56.421" v="19"/>
          <pc:sldLayoutMkLst>
            <pc:docMk/>
            <pc:sldMasterMk cId="3002196492" sldId="2147483709"/>
            <pc:sldLayoutMk cId="99261144" sldId="2147483719"/>
          </pc:sldLayoutMkLst>
        </pc:sldLayoutChg>
        <pc:sldLayoutChg chg="setBg">
          <pc:chgData name="Chiara Gallese - Nobile" userId="27c5acfd-85ae-4295-8acd-2c4340c11b45" providerId="ADAL" clId="{D1B24D58-4EFD-4E20-9DA4-86125892907C}" dt="2023-04-22T09:52:56.421" v="19"/>
          <pc:sldLayoutMkLst>
            <pc:docMk/>
            <pc:sldMasterMk cId="3002196492" sldId="2147483709"/>
            <pc:sldLayoutMk cId="3580742725" sldId="2147483720"/>
          </pc:sldLayoutMkLst>
        </pc:sldLayoutChg>
      </pc:sldMasterChg>
    </pc:docChg>
  </pc:docChgLst>
  <pc:docChgLst>
    <pc:chgData name="Gallese - Nobile, Chiara" userId="27c5acfd-85ae-4295-8acd-2c4340c11b45" providerId="ADAL" clId="{D58BBB5B-B5D5-49C1-90BA-AE82C87A89E0}"/>
    <pc:docChg chg="undo redo custSel modSld">
      <pc:chgData name="Gallese - Nobile, Chiara" userId="27c5acfd-85ae-4295-8acd-2c4340c11b45" providerId="ADAL" clId="{D58BBB5B-B5D5-49C1-90BA-AE82C87A89E0}" dt="2023-08-07T09:12:55.848" v="36"/>
      <pc:docMkLst>
        <pc:docMk/>
      </pc:docMkLst>
      <pc:sldChg chg="modSp mod">
        <pc:chgData name="Gallese - Nobile, Chiara" userId="27c5acfd-85ae-4295-8acd-2c4340c11b45" providerId="ADAL" clId="{D58BBB5B-B5D5-49C1-90BA-AE82C87A89E0}" dt="2023-08-07T09:12:55.848" v="36"/>
        <pc:sldMkLst>
          <pc:docMk/>
          <pc:sldMk cId="1341894883" sldId="533"/>
        </pc:sldMkLst>
        <pc:spChg chg="mod">
          <ac:chgData name="Gallese - Nobile, Chiara" userId="27c5acfd-85ae-4295-8acd-2c4340c11b45" providerId="ADAL" clId="{D58BBB5B-B5D5-49C1-90BA-AE82C87A89E0}" dt="2023-08-07T09:12:55.848" v="36"/>
          <ac:spMkLst>
            <pc:docMk/>
            <pc:sldMk cId="1341894883" sldId="533"/>
            <ac:spMk id="3" creationId="{8B19E18D-E904-6D89-B32F-6B2B864CC0F7}"/>
          </ac:spMkLst>
        </pc:spChg>
      </pc:sldChg>
    </pc:docChg>
  </pc:docChgLst>
</pc:chgInfo>
</file>

<file path=ppt/diagrams/_rels/data11.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diagrams/_rels/data13.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diagrams/_rels/data14.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svg"/><Relationship Id="rId1" Type="http://schemas.openxmlformats.org/officeDocument/2006/relationships/image" Target="../media/image80.png"/><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diagrams/_rels/data16.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svg"/><Relationship Id="rId1" Type="http://schemas.openxmlformats.org/officeDocument/2006/relationships/image" Target="../media/image90.png"/><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93.svg"/></Relationships>
</file>

<file path=ppt/diagrams/_rels/data1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svg"/><Relationship Id="rId1" Type="http://schemas.openxmlformats.org/officeDocument/2006/relationships/image" Target="../media/image98.png"/><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svg"/></Relationships>
</file>

<file path=ppt/diagrams/_rels/data19.xml.rels><?xml version="1.0" encoding="UTF-8" standalone="yes"?>
<Relationships xmlns="http://schemas.openxmlformats.org/package/2006/relationships"><Relationship Id="rId8" Type="http://schemas.openxmlformats.org/officeDocument/2006/relationships/image" Target="../media/image112.sv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svg"/><Relationship Id="rId1" Type="http://schemas.openxmlformats.org/officeDocument/2006/relationships/image" Target="../media/image105.png"/><Relationship Id="rId6" Type="http://schemas.openxmlformats.org/officeDocument/2006/relationships/image" Target="../media/image110.svg"/><Relationship Id="rId5" Type="http://schemas.openxmlformats.org/officeDocument/2006/relationships/image" Target="../media/image109.png"/><Relationship Id="rId10" Type="http://schemas.openxmlformats.org/officeDocument/2006/relationships/image" Target="../media/image114.svg"/><Relationship Id="rId4" Type="http://schemas.openxmlformats.org/officeDocument/2006/relationships/image" Target="../media/image108.svg"/><Relationship Id="rId9" Type="http://schemas.openxmlformats.org/officeDocument/2006/relationships/image" Target="../media/image113.png"/></Relationships>
</file>

<file path=ppt/diagrams/_rels/data2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svg"/><Relationship Id="rId1" Type="http://schemas.openxmlformats.org/officeDocument/2006/relationships/image" Target="../media/image135.png"/><Relationship Id="rId4" Type="http://schemas.openxmlformats.org/officeDocument/2006/relationships/image" Target="../media/image138.svg"/></Relationships>
</file>

<file path=ppt/diagrams/_rels/data2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svg"/><Relationship Id="rId1" Type="http://schemas.openxmlformats.org/officeDocument/2006/relationships/image" Target="../media/image145.png"/><Relationship Id="rId4" Type="http://schemas.openxmlformats.org/officeDocument/2006/relationships/image" Target="../media/image148.svg"/></Relationships>
</file>

<file path=ppt/diagrams/_rels/data9.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diagrams/_rels/drawing11.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diagrams/_rels/drawing13.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diagrams/_rels/drawing14.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svg"/><Relationship Id="rId1" Type="http://schemas.openxmlformats.org/officeDocument/2006/relationships/image" Target="../media/image80.png"/><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diagrams/_rels/drawing16.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svg"/><Relationship Id="rId1" Type="http://schemas.openxmlformats.org/officeDocument/2006/relationships/image" Target="../media/image90.png"/><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93.svg"/></Relationships>
</file>

<file path=ppt/diagrams/_rels/drawing1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svg"/><Relationship Id="rId1" Type="http://schemas.openxmlformats.org/officeDocument/2006/relationships/image" Target="../media/image98.png"/><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svg"/></Relationships>
</file>

<file path=ppt/diagrams/_rels/drawing19.xml.rels><?xml version="1.0" encoding="UTF-8" standalone="yes"?>
<Relationships xmlns="http://schemas.openxmlformats.org/package/2006/relationships"><Relationship Id="rId8" Type="http://schemas.openxmlformats.org/officeDocument/2006/relationships/image" Target="../media/image112.sv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svg"/><Relationship Id="rId1" Type="http://schemas.openxmlformats.org/officeDocument/2006/relationships/image" Target="../media/image105.png"/><Relationship Id="rId6" Type="http://schemas.openxmlformats.org/officeDocument/2006/relationships/image" Target="../media/image110.svg"/><Relationship Id="rId5" Type="http://schemas.openxmlformats.org/officeDocument/2006/relationships/image" Target="../media/image109.png"/><Relationship Id="rId10" Type="http://schemas.openxmlformats.org/officeDocument/2006/relationships/image" Target="../media/image114.svg"/><Relationship Id="rId4" Type="http://schemas.openxmlformats.org/officeDocument/2006/relationships/image" Target="../media/image108.svg"/><Relationship Id="rId9" Type="http://schemas.openxmlformats.org/officeDocument/2006/relationships/image" Target="../media/image113.png"/></Relationships>
</file>

<file path=ppt/diagrams/_rels/drawing2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svg"/><Relationship Id="rId1" Type="http://schemas.openxmlformats.org/officeDocument/2006/relationships/image" Target="../media/image135.png"/><Relationship Id="rId4" Type="http://schemas.openxmlformats.org/officeDocument/2006/relationships/image" Target="../media/image138.svg"/></Relationships>
</file>

<file path=ppt/diagrams/_rels/drawing2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svg"/><Relationship Id="rId1" Type="http://schemas.openxmlformats.org/officeDocument/2006/relationships/image" Target="../media/image145.png"/><Relationship Id="rId4" Type="http://schemas.openxmlformats.org/officeDocument/2006/relationships/image" Target="../media/image148.svg"/></Relationships>
</file>

<file path=ppt/diagrams/_rels/drawing9.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7C58A8-BA8E-4F5D-921A-B448D30640B1}" type="doc">
      <dgm:prSet loTypeId="urn:microsoft.com/office/officeart/2005/8/layout/hierarchy3" loCatId="hierarchy" qsTypeId="urn:microsoft.com/office/officeart/2005/8/quickstyle/simple4" qsCatId="simple" csTypeId="urn:microsoft.com/office/officeart/2005/8/colors/accent3_2" csCatId="accent3"/>
      <dgm:spPr/>
      <dgm:t>
        <a:bodyPr/>
        <a:lstStyle/>
        <a:p>
          <a:endParaRPr lang="en-US"/>
        </a:p>
      </dgm:t>
    </dgm:pt>
    <dgm:pt modelId="{E31B9643-1D59-4EE0-92B0-1C68A5CA3C50}">
      <dgm:prSet/>
      <dgm:spPr/>
      <dgm:t>
        <a:bodyPr/>
        <a:lstStyle/>
        <a:p>
          <a:r>
            <a:rPr lang="en-GB" baseline="0"/>
            <a:t>IBM</a:t>
          </a:r>
          <a:endParaRPr lang="en-US"/>
        </a:p>
      </dgm:t>
    </dgm:pt>
    <dgm:pt modelId="{8C775FCC-50F2-437E-B3A2-B0BB23B93ABA}" type="parTrans" cxnId="{0BD2244F-D741-4D2D-8CD6-8044A5295A5D}">
      <dgm:prSet/>
      <dgm:spPr/>
      <dgm:t>
        <a:bodyPr/>
        <a:lstStyle/>
        <a:p>
          <a:endParaRPr lang="en-US"/>
        </a:p>
      </dgm:t>
    </dgm:pt>
    <dgm:pt modelId="{38E22BC0-D4DB-433D-87CF-F1381E990B9D}" type="sibTrans" cxnId="{0BD2244F-D741-4D2D-8CD6-8044A5295A5D}">
      <dgm:prSet/>
      <dgm:spPr/>
      <dgm:t>
        <a:bodyPr/>
        <a:lstStyle/>
        <a:p>
          <a:endParaRPr lang="en-US"/>
        </a:p>
      </dgm:t>
    </dgm:pt>
    <dgm:pt modelId="{7D3D16F4-AC07-4023-87BC-9BDFD67C31FE}">
      <dgm:prSet/>
      <dgm:spPr/>
      <dgm:t>
        <a:bodyPr/>
        <a:lstStyle/>
        <a:p>
          <a:r>
            <a:rPr lang="en-GB" baseline="0"/>
            <a:t>ClearviewAI</a:t>
          </a:r>
          <a:endParaRPr lang="en-US"/>
        </a:p>
      </dgm:t>
    </dgm:pt>
    <dgm:pt modelId="{F2CDF63E-0E69-4C4C-ACB5-496973C200E2}" type="parTrans" cxnId="{784D8725-C8EA-4421-ABF1-08332CF49C9B}">
      <dgm:prSet/>
      <dgm:spPr/>
      <dgm:t>
        <a:bodyPr/>
        <a:lstStyle/>
        <a:p>
          <a:endParaRPr lang="en-US"/>
        </a:p>
      </dgm:t>
    </dgm:pt>
    <dgm:pt modelId="{94625B16-48AF-40A4-9FFC-6097ADAEB0C6}" type="sibTrans" cxnId="{784D8725-C8EA-4421-ABF1-08332CF49C9B}">
      <dgm:prSet/>
      <dgm:spPr/>
      <dgm:t>
        <a:bodyPr/>
        <a:lstStyle/>
        <a:p>
          <a:endParaRPr lang="en-US"/>
        </a:p>
      </dgm:t>
    </dgm:pt>
    <dgm:pt modelId="{5AF810F4-80E0-464D-9DE3-136313D86291}">
      <dgm:prSet/>
      <dgm:spPr/>
      <dgm:t>
        <a:bodyPr/>
        <a:lstStyle/>
        <a:p>
          <a:r>
            <a:rPr lang="en-GB" baseline="0"/>
            <a:t>ChatGPT</a:t>
          </a:r>
          <a:endParaRPr lang="en-US"/>
        </a:p>
      </dgm:t>
    </dgm:pt>
    <dgm:pt modelId="{BF3F3763-67BF-457D-B96C-E541CA0889A4}" type="parTrans" cxnId="{31575928-81C2-45A9-A6B5-081A0A16CE26}">
      <dgm:prSet/>
      <dgm:spPr/>
      <dgm:t>
        <a:bodyPr/>
        <a:lstStyle/>
        <a:p>
          <a:endParaRPr lang="en-US"/>
        </a:p>
      </dgm:t>
    </dgm:pt>
    <dgm:pt modelId="{E659889E-2261-48F3-8C6B-AC3CC23DFF3E}" type="sibTrans" cxnId="{31575928-81C2-45A9-A6B5-081A0A16CE26}">
      <dgm:prSet/>
      <dgm:spPr/>
      <dgm:t>
        <a:bodyPr/>
        <a:lstStyle/>
        <a:p>
          <a:endParaRPr lang="en-US"/>
        </a:p>
      </dgm:t>
    </dgm:pt>
    <dgm:pt modelId="{1BBCD7DC-B942-47D1-8F13-526AE9A51DA6}" type="pres">
      <dgm:prSet presAssocID="{EA7C58A8-BA8E-4F5D-921A-B448D30640B1}" presName="diagram" presStyleCnt="0">
        <dgm:presLayoutVars>
          <dgm:chPref val="1"/>
          <dgm:dir/>
          <dgm:animOne val="branch"/>
          <dgm:animLvl val="lvl"/>
          <dgm:resizeHandles/>
        </dgm:presLayoutVars>
      </dgm:prSet>
      <dgm:spPr/>
    </dgm:pt>
    <dgm:pt modelId="{C3E70C56-708C-42A7-A358-684690309553}" type="pres">
      <dgm:prSet presAssocID="{E31B9643-1D59-4EE0-92B0-1C68A5CA3C50}" presName="root" presStyleCnt="0"/>
      <dgm:spPr/>
    </dgm:pt>
    <dgm:pt modelId="{163B9B00-6FDD-4AA9-8266-87794C61A472}" type="pres">
      <dgm:prSet presAssocID="{E31B9643-1D59-4EE0-92B0-1C68A5CA3C50}" presName="rootComposite" presStyleCnt="0"/>
      <dgm:spPr/>
    </dgm:pt>
    <dgm:pt modelId="{E73E1475-87E8-4873-8277-FA69D97C0517}" type="pres">
      <dgm:prSet presAssocID="{E31B9643-1D59-4EE0-92B0-1C68A5CA3C50}" presName="rootText" presStyleLbl="node1" presStyleIdx="0" presStyleCnt="3"/>
      <dgm:spPr/>
    </dgm:pt>
    <dgm:pt modelId="{3F039E3E-9803-4F9C-AE4D-33F8ED746F24}" type="pres">
      <dgm:prSet presAssocID="{E31B9643-1D59-4EE0-92B0-1C68A5CA3C50}" presName="rootConnector" presStyleLbl="node1" presStyleIdx="0" presStyleCnt="3"/>
      <dgm:spPr/>
    </dgm:pt>
    <dgm:pt modelId="{C6F306D8-FB53-42DF-B3E7-738A0061E49F}" type="pres">
      <dgm:prSet presAssocID="{E31B9643-1D59-4EE0-92B0-1C68A5CA3C50}" presName="childShape" presStyleCnt="0"/>
      <dgm:spPr/>
    </dgm:pt>
    <dgm:pt modelId="{D12DB622-DAD9-4024-B0A0-490697075FDE}" type="pres">
      <dgm:prSet presAssocID="{7D3D16F4-AC07-4023-87BC-9BDFD67C31FE}" presName="root" presStyleCnt="0"/>
      <dgm:spPr/>
    </dgm:pt>
    <dgm:pt modelId="{54751204-CFE8-492B-A0F7-238C7EBD688A}" type="pres">
      <dgm:prSet presAssocID="{7D3D16F4-AC07-4023-87BC-9BDFD67C31FE}" presName="rootComposite" presStyleCnt="0"/>
      <dgm:spPr/>
    </dgm:pt>
    <dgm:pt modelId="{8F7730AB-D26E-46F3-B7B5-A4D1813BCA4F}" type="pres">
      <dgm:prSet presAssocID="{7D3D16F4-AC07-4023-87BC-9BDFD67C31FE}" presName="rootText" presStyleLbl="node1" presStyleIdx="1" presStyleCnt="3"/>
      <dgm:spPr/>
    </dgm:pt>
    <dgm:pt modelId="{B9B5F45B-3CC2-4FEA-887F-25176CA5F575}" type="pres">
      <dgm:prSet presAssocID="{7D3D16F4-AC07-4023-87BC-9BDFD67C31FE}" presName="rootConnector" presStyleLbl="node1" presStyleIdx="1" presStyleCnt="3"/>
      <dgm:spPr/>
    </dgm:pt>
    <dgm:pt modelId="{F79EFFBA-F1AE-41B0-8E74-C8A192B4AB73}" type="pres">
      <dgm:prSet presAssocID="{7D3D16F4-AC07-4023-87BC-9BDFD67C31FE}" presName="childShape" presStyleCnt="0"/>
      <dgm:spPr/>
    </dgm:pt>
    <dgm:pt modelId="{8E1E8C0D-A1E3-499C-9074-E831D61C4811}" type="pres">
      <dgm:prSet presAssocID="{5AF810F4-80E0-464D-9DE3-136313D86291}" presName="root" presStyleCnt="0"/>
      <dgm:spPr/>
    </dgm:pt>
    <dgm:pt modelId="{ADAE3312-7123-430F-9144-CA1528EAEE8E}" type="pres">
      <dgm:prSet presAssocID="{5AF810F4-80E0-464D-9DE3-136313D86291}" presName="rootComposite" presStyleCnt="0"/>
      <dgm:spPr/>
    </dgm:pt>
    <dgm:pt modelId="{7034AC7F-3606-4603-BDFA-7B51D2E9EF26}" type="pres">
      <dgm:prSet presAssocID="{5AF810F4-80E0-464D-9DE3-136313D86291}" presName="rootText" presStyleLbl="node1" presStyleIdx="2" presStyleCnt="3"/>
      <dgm:spPr/>
    </dgm:pt>
    <dgm:pt modelId="{C2331D92-1184-42E3-BFF4-59B60526C9E8}" type="pres">
      <dgm:prSet presAssocID="{5AF810F4-80E0-464D-9DE3-136313D86291}" presName="rootConnector" presStyleLbl="node1" presStyleIdx="2" presStyleCnt="3"/>
      <dgm:spPr/>
    </dgm:pt>
    <dgm:pt modelId="{0DF39E6D-C9A5-4805-A5E4-B059997C53D7}" type="pres">
      <dgm:prSet presAssocID="{5AF810F4-80E0-464D-9DE3-136313D86291}" presName="childShape" presStyleCnt="0"/>
      <dgm:spPr/>
    </dgm:pt>
  </dgm:ptLst>
  <dgm:cxnLst>
    <dgm:cxn modelId="{784D8725-C8EA-4421-ABF1-08332CF49C9B}" srcId="{EA7C58A8-BA8E-4F5D-921A-B448D30640B1}" destId="{7D3D16F4-AC07-4023-87BC-9BDFD67C31FE}" srcOrd="1" destOrd="0" parTransId="{F2CDF63E-0E69-4C4C-ACB5-496973C200E2}" sibTransId="{94625B16-48AF-40A4-9FFC-6097ADAEB0C6}"/>
    <dgm:cxn modelId="{31575928-81C2-45A9-A6B5-081A0A16CE26}" srcId="{EA7C58A8-BA8E-4F5D-921A-B448D30640B1}" destId="{5AF810F4-80E0-464D-9DE3-136313D86291}" srcOrd="2" destOrd="0" parTransId="{BF3F3763-67BF-457D-B96C-E541CA0889A4}" sibTransId="{E659889E-2261-48F3-8C6B-AC3CC23DFF3E}"/>
    <dgm:cxn modelId="{0A1A584B-F644-4001-B2FB-7AB90E89ADCB}" type="presOf" srcId="{E31B9643-1D59-4EE0-92B0-1C68A5CA3C50}" destId="{3F039E3E-9803-4F9C-AE4D-33F8ED746F24}" srcOrd="1" destOrd="0" presId="urn:microsoft.com/office/officeart/2005/8/layout/hierarchy3"/>
    <dgm:cxn modelId="{0BD2244F-D741-4D2D-8CD6-8044A5295A5D}" srcId="{EA7C58A8-BA8E-4F5D-921A-B448D30640B1}" destId="{E31B9643-1D59-4EE0-92B0-1C68A5CA3C50}" srcOrd="0" destOrd="0" parTransId="{8C775FCC-50F2-437E-B3A2-B0BB23B93ABA}" sibTransId="{38E22BC0-D4DB-433D-87CF-F1381E990B9D}"/>
    <dgm:cxn modelId="{BB5B1473-6A90-4DAD-B83A-B320DA92C129}" type="presOf" srcId="{7D3D16F4-AC07-4023-87BC-9BDFD67C31FE}" destId="{8F7730AB-D26E-46F3-B7B5-A4D1813BCA4F}" srcOrd="0" destOrd="0" presId="urn:microsoft.com/office/officeart/2005/8/layout/hierarchy3"/>
    <dgm:cxn modelId="{133E257D-1666-41C8-A466-4708B6BA70C4}" type="presOf" srcId="{5AF810F4-80E0-464D-9DE3-136313D86291}" destId="{C2331D92-1184-42E3-BFF4-59B60526C9E8}" srcOrd="1" destOrd="0" presId="urn:microsoft.com/office/officeart/2005/8/layout/hierarchy3"/>
    <dgm:cxn modelId="{FCBF978D-9EE5-4A03-9F4F-01C75DDC916E}" type="presOf" srcId="{E31B9643-1D59-4EE0-92B0-1C68A5CA3C50}" destId="{E73E1475-87E8-4873-8277-FA69D97C0517}" srcOrd="0" destOrd="0" presId="urn:microsoft.com/office/officeart/2005/8/layout/hierarchy3"/>
    <dgm:cxn modelId="{3C272FA4-9175-4DAD-AA00-40AA614698A7}" type="presOf" srcId="{5AF810F4-80E0-464D-9DE3-136313D86291}" destId="{7034AC7F-3606-4603-BDFA-7B51D2E9EF26}" srcOrd="0" destOrd="0" presId="urn:microsoft.com/office/officeart/2005/8/layout/hierarchy3"/>
    <dgm:cxn modelId="{9303EAE5-6D51-45A8-A7BA-4F929524348E}" type="presOf" srcId="{7D3D16F4-AC07-4023-87BC-9BDFD67C31FE}" destId="{B9B5F45B-3CC2-4FEA-887F-25176CA5F575}" srcOrd="1" destOrd="0" presId="urn:microsoft.com/office/officeart/2005/8/layout/hierarchy3"/>
    <dgm:cxn modelId="{95904EE7-855B-47B2-853F-EF8C1DA10898}" type="presOf" srcId="{EA7C58A8-BA8E-4F5D-921A-B448D30640B1}" destId="{1BBCD7DC-B942-47D1-8F13-526AE9A51DA6}" srcOrd="0" destOrd="0" presId="urn:microsoft.com/office/officeart/2005/8/layout/hierarchy3"/>
    <dgm:cxn modelId="{2121E324-E139-47A8-B592-EC7DBD6D4B06}" type="presParOf" srcId="{1BBCD7DC-B942-47D1-8F13-526AE9A51DA6}" destId="{C3E70C56-708C-42A7-A358-684690309553}" srcOrd="0" destOrd="0" presId="urn:microsoft.com/office/officeart/2005/8/layout/hierarchy3"/>
    <dgm:cxn modelId="{314C155A-E599-411C-8E87-5314D6D0509C}" type="presParOf" srcId="{C3E70C56-708C-42A7-A358-684690309553}" destId="{163B9B00-6FDD-4AA9-8266-87794C61A472}" srcOrd="0" destOrd="0" presId="urn:microsoft.com/office/officeart/2005/8/layout/hierarchy3"/>
    <dgm:cxn modelId="{E0420136-0718-4CB2-81C5-697E32B739C0}" type="presParOf" srcId="{163B9B00-6FDD-4AA9-8266-87794C61A472}" destId="{E73E1475-87E8-4873-8277-FA69D97C0517}" srcOrd="0" destOrd="0" presId="urn:microsoft.com/office/officeart/2005/8/layout/hierarchy3"/>
    <dgm:cxn modelId="{45B17492-F365-4BAB-BFD1-ABC491D225B5}" type="presParOf" srcId="{163B9B00-6FDD-4AA9-8266-87794C61A472}" destId="{3F039E3E-9803-4F9C-AE4D-33F8ED746F24}" srcOrd="1" destOrd="0" presId="urn:microsoft.com/office/officeart/2005/8/layout/hierarchy3"/>
    <dgm:cxn modelId="{42641D4B-52D0-4961-BE15-AB3FADA2D385}" type="presParOf" srcId="{C3E70C56-708C-42A7-A358-684690309553}" destId="{C6F306D8-FB53-42DF-B3E7-738A0061E49F}" srcOrd="1" destOrd="0" presId="urn:microsoft.com/office/officeart/2005/8/layout/hierarchy3"/>
    <dgm:cxn modelId="{848E9A67-18F2-44AD-B629-D369D38E9E94}" type="presParOf" srcId="{1BBCD7DC-B942-47D1-8F13-526AE9A51DA6}" destId="{D12DB622-DAD9-4024-B0A0-490697075FDE}" srcOrd="1" destOrd="0" presId="urn:microsoft.com/office/officeart/2005/8/layout/hierarchy3"/>
    <dgm:cxn modelId="{7E0C2F12-B310-4640-B7F6-97219D840737}" type="presParOf" srcId="{D12DB622-DAD9-4024-B0A0-490697075FDE}" destId="{54751204-CFE8-492B-A0F7-238C7EBD688A}" srcOrd="0" destOrd="0" presId="urn:microsoft.com/office/officeart/2005/8/layout/hierarchy3"/>
    <dgm:cxn modelId="{B4D97FAB-163C-4B0D-8362-C04B58A17420}" type="presParOf" srcId="{54751204-CFE8-492B-A0F7-238C7EBD688A}" destId="{8F7730AB-D26E-46F3-B7B5-A4D1813BCA4F}" srcOrd="0" destOrd="0" presId="urn:microsoft.com/office/officeart/2005/8/layout/hierarchy3"/>
    <dgm:cxn modelId="{904A4520-FB08-4BF8-887D-9BC28C66D2C9}" type="presParOf" srcId="{54751204-CFE8-492B-A0F7-238C7EBD688A}" destId="{B9B5F45B-3CC2-4FEA-887F-25176CA5F575}" srcOrd="1" destOrd="0" presId="urn:microsoft.com/office/officeart/2005/8/layout/hierarchy3"/>
    <dgm:cxn modelId="{133E228F-B4B9-4286-9265-CB7B52B4C4A1}" type="presParOf" srcId="{D12DB622-DAD9-4024-B0A0-490697075FDE}" destId="{F79EFFBA-F1AE-41B0-8E74-C8A192B4AB73}" srcOrd="1" destOrd="0" presId="urn:microsoft.com/office/officeart/2005/8/layout/hierarchy3"/>
    <dgm:cxn modelId="{8AF20819-2197-4CB8-B411-678386CB7773}" type="presParOf" srcId="{1BBCD7DC-B942-47D1-8F13-526AE9A51DA6}" destId="{8E1E8C0D-A1E3-499C-9074-E831D61C4811}" srcOrd="2" destOrd="0" presId="urn:microsoft.com/office/officeart/2005/8/layout/hierarchy3"/>
    <dgm:cxn modelId="{0D6F0D24-7CFB-41F0-82D7-132F53F6581C}" type="presParOf" srcId="{8E1E8C0D-A1E3-499C-9074-E831D61C4811}" destId="{ADAE3312-7123-430F-9144-CA1528EAEE8E}" srcOrd="0" destOrd="0" presId="urn:microsoft.com/office/officeart/2005/8/layout/hierarchy3"/>
    <dgm:cxn modelId="{83EB2A0B-AD43-442D-8036-945169DC97EE}" type="presParOf" srcId="{ADAE3312-7123-430F-9144-CA1528EAEE8E}" destId="{7034AC7F-3606-4603-BDFA-7B51D2E9EF26}" srcOrd="0" destOrd="0" presId="urn:microsoft.com/office/officeart/2005/8/layout/hierarchy3"/>
    <dgm:cxn modelId="{61681629-1A3F-411C-B903-B1D5D712E84E}" type="presParOf" srcId="{ADAE3312-7123-430F-9144-CA1528EAEE8E}" destId="{C2331D92-1184-42E3-BFF4-59B60526C9E8}" srcOrd="1" destOrd="0" presId="urn:microsoft.com/office/officeart/2005/8/layout/hierarchy3"/>
    <dgm:cxn modelId="{1B32304C-CC21-4980-B728-A11F55CEDDEA}" type="presParOf" srcId="{8E1E8C0D-A1E3-499C-9074-E831D61C4811}" destId="{0DF39E6D-C9A5-4805-A5E4-B059997C53D7}"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C82C448-156B-414C-B710-0906D6E96B66}"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BBEDA972-1BF2-472B-8EED-95484BD2EE6B}">
      <dgm:prSet/>
      <dgm:spPr/>
      <dgm:t>
        <a:bodyPr/>
        <a:lstStyle/>
        <a:p>
          <a:r>
            <a:rPr lang="en-US"/>
            <a:t>Different from ethical Informed consent</a:t>
          </a:r>
        </a:p>
      </dgm:t>
    </dgm:pt>
    <dgm:pt modelId="{CD2E3519-DD84-463D-B3E5-E0BF656C5972}" type="parTrans" cxnId="{96C25D93-A748-4273-AE01-86E002BF6941}">
      <dgm:prSet/>
      <dgm:spPr/>
      <dgm:t>
        <a:bodyPr/>
        <a:lstStyle/>
        <a:p>
          <a:endParaRPr lang="en-US"/>
        </a:p>
      </dgm:t>
    </dgm:pt>
    <dgm:pt modelId="{362A2B47-D8A5-4350-9A60-A0822FDC6B04}" type="sibTrans" cxnId="{96C25D93-A748-4273-AE01-86E002BF6941}">
      <dgm:prSet/>
      <dgm:spPr/>
      <dgm:t>
        <a:bodyPr/>
        <a:lstStyle/>
        <a:p>
          <a:endParaRPr lang="en-US"/>
        </a:p>
      </dgm:t>
    </dgm:pt>
    <dgm:pt modelId="{A4FEA59D-084F-41A4-99D5-749E7EE7E44E}">
      <dgm:prSet/>
      <dgm:spPr/>
      <dgm:t>
        <a:bodyPr/>
        <a:lstStyle/>
        <a:p>
          <a:r>
            <a:rPr lang="en-US"/>
            <a:t>Must be </a:t>
          </a:r>
          <a:r>
            <a:rPr lang="en-US" b="1"/>
            <a:t>freely given</a:t>
          </a:r>
          <a:r>
            <a:rPr lang="en-US"/>
            <a:t>, </a:t>
          </a:r>
          <a:r>
            <a:rPr lang="en-US" b="1"/>
            <a:t>specific</a:t>
          </a:r>
          <a:r>
            <a:rPr lang="en-US"/>
            <a:t>, </a:t>
          </a:r>
          <a:r>
            <a:rPr lang="en-US" b="1"/>
            <a:t>informed</a:t>
          </a:r>
          <a:r>
            <a:rPr lang="en-US"/>
            <a:t> and </a:t>
          </a:r>
          <a:r>
            <a:rPr lang="en-US" b="1"/>
            <a:t>unambiguous</a:t>
          </a:r>
          <a:endParaRPr lang="en-US"/>
        </a:p>
      </dgm:t>
    </dgm:pt>
    <dgm:pt modelId="{3F6AFC04-B86D-4437-BB12-3BBC158BD6E3}" type="parTrans" cxnId="{79B2B6A0-EA85-48AB-B3D3-71C543E2C50B}">
      <dgm:prSet/>
      <dgm:spPr/>
      <dgm:t>
        <a:bodyPr/>
        <a:lstStyle/>
        <a:p>
          <a:endParaRPr lang="en-US"/>
        </a:p>
      </dgm:t>
    </dgm:pt>
    <dgm:pt modelId="{8EFD23A4-2A62-465F-BF28-B0C4F5C119AE}" type="sibTrans" cxnId="{79B2B6A0-EA85-48AB-B3D3-71C543E2C50B}">
      <dgm:prSet/>
      <dgm:spPr/>
      <dgm:t>
        <a:bodyPr/>
        <a:lstStyle/>
        <a:p>
          <a:endParaRPr lang="en-US"/>
        </a:p>
      </dgm:t>
    </dgm:pt>
    <dgm:pt modelId="{F0511FB7-C584-4390-BDF2-779490094E14}">
      <dgm:prSet/>
      <dgm:spPr/>
      <dgm:t>
        <a:bodyPr/>
        <a:lstStyle/>
        <a:p>
          <a:r>
            <a:rPr lang="en-US"/>
            <a:t>For special categories of data, for transfer abroad, and for automated decision making and profiling, it must be also </a:t>
          </a:r>
          <a:r>
            <a:rPr lang="en-US" b="1"/>
            <a:t>explicit</a:t>
          </a:r>
          <a:endParaRPr lang="en-US"/>
        </a:p>
      </dgm:t>
    </dgm:pt>
    <dgm:pt modelId="{EC4DA84F-7F01-4759-A7B3-AC46418FCA5E}" type="parTrans" cxnId="{A24408B2-9FA5-4723-B195-0A2B3F0CF87A}">
      <dgm:prSet/>
      <dgm:spPr/>
      <dgm:t>
        <a:bodyPr/>
        <a:lstStyle/>
        <a:p>
          <a:endParaRPr lang="en-US"/>
        </a:p>
      </dgm:t>
    </dgm:pt>
    <dgm:pt modelId="{9182F4AD-4FD2-4D3C-AB0F-099C483C7E23}" type="sibTrans" cxnId="{A24408B2-9FA5-4723-B195-0A2B3F0CF87A}">
      <dgm:prSet/>
      <dgm:spPr/>
      <dgm:t>
        <a:bodyPr/>
        <a:lstStyle/>
        <a:p>
          <a:endParaRPr lang="en-US"/>
        </a:p>
      </dgm:t>
    </dgm:pt>
    <dgm:pt modelId="{F81584CA-1C0D-4E42-AE23-49C62F3B7F88}" type="pres">
      <dgm:prSet presAssocID="{1C82C448-156B-414C-B710-0906D6E96B66}" presName="vert0" presStyleCnt="0">
        <dgm:presLayoutVars>
          <dgm:dir/>
          <dgm:animOne val="branch"/>
          <dgm:animLvl val="lvl"/>
        </dgm:presLayoutVars>
      </dgm:prSet>
      <dgm:spPr/>
    </dgm:pt>
    <dgm:pt modelId="{015D2825-F6A8-459E-B04E-DB02E55B2DFC}" type="pres">
      <dgm:prSet presAssocID="{BBEDA972-1BF2-472B-8EED-95484BD2EE6B}" presName="thickLine" presStyleLbl="alignNode1" presStyleIdx="0" presStyleCnt="3"/>
      <dgm:spPr/>
    </dgm:pt>
    <dgm:pt modelId="{1A6E657F-9C60-444E-81DF-247665AFA96A}" type="pres">
      <dgm:prSet presAssocID="{BBEDA972-1BF2-472B-8EED-95484BD2EE6B}" presName="horz1" presStyleCnt="0"/>
      <dgm:spPr/>
    </dgm:pt>
    <dgm:pt modelId="{21C4372C-92DE-4647-8164-459F4236731F}" type="pres">
      <dgm:prSet presAssocID="{BBEDA972-1BF2-472B-8EED-95484BD2EE6B}" presName="tx1" presStyleLbl="revTx" presStyleIdx="0" presStyleCnt="3"/>
      <dgm:spPr/>
    </dgm:pt>
    <dgm:pt modelId="{CD870B06-2E91-4EDD-8C0B-CF0E6EEA1591}" type="pres">
      <dgm:prSet presAssocID="{BBEDA972-1BF2-472B-8EED-95484BD2EE6B}" presName="vert1" presStyleCnt="0"/>
      <dgm:spPr/>
    </dgm:pt>
    <dgm:pt modelId="{46D30645-3BB6-47DF-B161-AC1D81BD1727}" type="pres">
      <dgm:prSet presAssocID="{A4FEA59D-084F-41A4-99D5-749E7EE7E44E}" presName="thickLine" presStyleLbl="alignNode1" presStyleIdx="1" presStyleCnt="3"/>
      <dgm:spPr/>
    </dgm:pt>
    <dgm:pt modelId="{5DDBAA9B-49B1-4EF7-BC71-028BB8A105CF}" type="pres">
      <dgm:prSet presAssocID="{A4FEA59D-084F-41A4-99D5-749E7EE7E44E}" presName="horz1" presStyleCnt="0"/>
      <dgm:spPr/>
    </dgm:pt>
    <dgm:pt modelId="{F77FC278-9751-440A-8536-3F8B4591968D}" type="pres">
      <dgm:prSet presAssocID="{A4FEA59D-084F-41A4-99D5-749E7EE7E44E}" presName="tx1" presStyleLbl="revTx" presStyleIdx="1" presStyleCnt="3"/>
      <dgm:spPr/>
    </dgm:pt>
    <dgm:pt modelId="{BC0FDCFC-0AB5-4CB9-8D00-30FFCD5B6279}" type="pres">
      <dgm:prSet presAssocID="{A4FEA59D-084F-41A4-99D5-749E7EE7E44E}" presName="vert1" presStyleCnt="0"/>
      <dgm:spPr/>
    </dgm:pt>
    <dgm:pt modelId="{FBFCCDB9-A403-4BE3-9BE9-F662B0F8F816}" type="pres">
      <dgm:prSet presAssocID="{F0511FB7-C584-4390-BDF2-779490094E14}" presName="thickLine" presStyleLbl="alignNode1" presStyleIdx="2" presStyleCnt="3"/>
      <dgm:spPr/>
    </dgm:pt>
    <dgm:pt modelId="{DC102BA9-7578-4A98-A0E5-6B7BDE6C37B7}" type="pres">
      <dgm:prSet presAssocID="{F0511FB7-C584-4390-BDF2-779490094E14}" presName="horz1" presStyleCnt="0"/>
      <dgm:spPr/>
    </dgm:pt>
    <dgm:pt modelId="{0DB4485A-AE09-4F58-B62C-CBA19882F47A}" type="pres">
      <dgm:prSet presAssocID="{F0511FB7-C584-4390-BDF2-779490094E14}" presName="tx1" presStyleLbl="revTx" presStyleIdx="2" presStyleCnt="3"/>
      <dgm:spPr/>
    </dgm:pt>
    <dgm:pt modelId="{E27AFB78-D007-4379-81DC-69850D52DF14}" type="pres">
      <dgm:prSet presAssocID="{F0511FB7-C584-4390-BDF2-779490094E14}" presName="vert1" presStyleCnt="0"/>
      <dgm:spPr/>
    </dgm:pt>
  </dgm:ptLst>
  <dgm:cxnLst>
    <dgm:cxn modelId="{7E6FFF21-F24D-47A1-B1B9-F9D35B010B5E}" type="presOf" srcId="{A4FEA59D-084F-41A4-99D5-749E7EE7E44E}" destId="{F77FC278-9751-440A-8536-3F8B4591968D}" srcOrd="0" destOrd="0" presId="urn:microsoft.com/office/officeart/2008/layout/LinedList"/>
    <dgm:cxn modelId="{96C25D93-A748-4273-AE01-86E002BF6941}" srcId="{1C82C448-156B-414C-B710-0906D6E96B66}" destId="{BBEDA972-1BF2-472B-8EED-95484BD2EE6B}" srcOrd="0" destOrd="0" parTransId="{CD2E3519-DD84-463D-B3E5-E0BF656C5972}" sibTransId="{362A2B47-D8A5-4350-9A60-A0822FDC6B04}"/>
    <dgm:cxn modelId="{321C059D-C55B-4FB2-AD97-E48B988225B4}" type="presOf" srcId="{BBEDA972-1BF2-472B-8EED-95484BD2EE6B}" destId="{21C4372C-92DE-4647-8164-459F4236731F}" srcOrd="0" destOrd="0" presId="urn:microsoft.com/office/officeart/2008/layout/LinedList"/>
    <dgm:cxn modelId="{79B2B6A0-EA85-48AB-B3D3-71C543E2C50B}" srcId="{1C82C448-156B-414C-B710-0906D6E96B66}" destId="{A4FEA59D-084F-41A4-99D5-749E7EE7E44E}" srcOrd="1" destOrd="0" parTransId="{3F6AFC04-B86D-4437-BB12-3BBC158BD6E3}" sibTransId="{8EFD23A4-2A62-465F-BF28-B0C4F5C119AE}"/>
    <dgm:cxn modelId="{A24408B2-9FA5-4723-B195-0A2B3F0CF87A}" srcId="{1C82C448-156B-414C-B710-0906D6E96B66}" destId="{F0511FB7-C584-4390-BDF2-779490094E14}" srcOrd="2" destOrd="0" parTransId="{EC4DA84F-7F01-4759-A7B3-AC46418FCA5E}" sibTransId="{9182F4AD-4FD2-4D3C-AB0F-099C483C7E23}"/>
    <dgm:cxn modelId="{203679C3-32D8-48B9-BB4E-F5E6976F7412}" type="presOf" srcId="{F0511FB7-C584-4390-BDF2-779490094E14}" destId="{0DB4485A-AE09-4F58-B62C-CBA19882F47A}" srcOrd="0" destOrd="0" presId="urn:microsoft.com/office/officeart/2008/layout/LinedList"/>
    <dgm:cxn modelId="{94AD25D3-4CCC-4FFE-A04D-BDD4FD876D49}" type="presOf" srcId="{1C82C448-156B-414C-B710-0906D6E96B66}" destId="{F81584CA-1C0D-4E42-AE23-49C62F3B7F88}" srcOrd="0" destOrd="0" presId="urn:microsoft.com/office/officeart/2008/layout/LinedList"/>
    <dgm:cxn modelId="{0B2882E7-C7A3-4EE9-B917-CF6C3CAA901D}" type="presParOf" srcId="{F81584CA-1C0D-4E42-AE23-49C62F3B7F88}" destId="{015D2825-F6A8-459E-B04E-DB02E55B2DFC}" srcOrd="0" destOrd="0" presId="urn:microsoft.com/office/officeart/2008/layout/LinedList"/>
    <dgm:cxn modelId="{AE4AC56D-AC52-475F-8DC3-14F9F36B3821}" type="presParOf" srcId="{F81584CA-1C0D-4E42-AE23-49C62F3B7F88}" destId="{1A6E657F-9C60-444E-81DF-247665AFA96A}" srcOrd="1" destOrd="0" presId="urn:microsoft.com/office/officeart/2008/layout/LinedList"/>
    <dgm:cxn modelId="{105813B3-85D9-42E8-88EF-88112344BAC3}" type="presParOf" srcId="{1A6E657F-9C60-444E-81DF-247665AFA96A}" destId="{21C4372C-92DE-4647-8164-459F4236731F}" srcOrd="0" destOrd="0" presId="urn:microsoft.com/office/officeart/2008/layout/LinedList"/>
    <dgm:cxn modelId="{7A780C96-16CA-4D6E-A26B-34AA1384A8B0}" type="presParOf" srcId="{1A6E657F-9C60-444E-81DF-247665AFA96A}" destId="{CD870B06-2E91-4EDD-8C0B-CF0E6EEA1591}" srcOrd="1" destOrd="0" presId="urn:microsoft.com/office/officeart/2008/layout/LinedList"/>
    <dgm:cxn modelId="{4CEAF526-998B-43E1-A0FF-CF12099C95B4}" type="presParOf" srcId="{F81584CA-1C0D-4E42-AE23-49C62F3B7F88}" destId="{46D30645-3BB6-47DF-B161-AC1D81BD1727}" srcOrd="2" destOrd="0" presId="urn:microsoft.com/office/officeart/2008/layout/LinedList"/>
    <dgm:cxn modelId="{C40B2134-A78D-455E-96FD-48D4AFE87803}" type="presParOf" srcId="{F81584CA-1C0D-4E42-AE23-49C62F3B7F88}" destId="{5DDBAA9B-49B1-4EF7-BC71-028BB8A105CF}" srcOrd="3" destOrd="0" presId="urn:microsoft.com/office/officeart/2008/layout/LinedList"/>
    <dgm:cxn modelId="{86C8C51F-A13E-4B7D-8D37-F4E69BE171E2}" type="presParOf" srcId="{5DDBAA9B-49B1-4EF7-BC71-028BB8A105CF}" destId="{F77FC278-9751-440A-8536-3F8B4591968D}" srcOrd="0" destOrd="0" presId="urn:microsoft.com/office/officeart/2008/layout/LinedList"/>
    <dgm:cxn modelId="{8BB1DA4E-09FF-4FCA-A168-1DCE54232B19}" type="presParOf" srcId="{5DDBAA9B-49B1-4EF7-BC71-028BB8A105CF}" destId="{BC0FDCFC-0AB5-4CB9-8D00-30FFCD5B6279}" srcOrd="1" destOrd="0" presId="urn:microsoft.com/office/officeart/2008/layout/LinedList"/>
    <dgm:cxn modelId="{1D4D42E2-426C-4A22-AE44-2CC7165648DA}" type="presParOf" srcId="{F81584CA-1C0D-4E42-AE23-49C62F3B7F88}" destId="{FBFCCDB9-A403-4BE3-9BE9-F662B0F8F816}" srcOrd="4" destOrd="0" presId="urn:microsoft.com/office/officeart/2008/layout/LinedList"/>
    <dgm:cxn modelId="{F3073B6C-7968-4C7F-9B4B-45BF8A7F7207}" type="presParOf" srcId="{F81584CA-1C0D-4E42-AE23-49C62F3B7F88}" destId="{DC102BA9-7578-4A98-A0E5-6B7BDE6C37B7}" srcOrd="5" destOrd="0" presId="urn:microsoft.com/office/officeart/2008/layout/LinedList"/>
    <dgm:cxn modelId="{E27764DC-DA35-4470-8EE6-5FA8708FBE70}" type="presParOf" srcId="{DC102BA9-7578-4A98-A0E5-6B7BDE6C37B7}" destId="{0DB4485A-AE09-4F58-B62C-CBA19882F47A}" srcOrd="0" destOrd="0" presId="urn:microsoft.com/office/officeart/2008/layout/LinedList"/>
    <dgm:cxn modelId="{1ADEE6A5-1538-4C2B-B19B-3305CE11A3B8}" type="presParOf" srcId="{DC102BA9-7578-4A98-A0E5-6B7BDE6C37B7}" destId="{E27AFB78-D007-4379-81DC-69850D52DF1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22A722E-2228-40B6-B1F0-860286BFF2DB}"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it-IT"/>
        </a:p>
      </dgm:t>
    </dgm:pt>
    <dgm:pt modelId="{082BE150-2107-4685-ACAE-2D3E72870342}">
      <dgm:prSet/>
      <dgm:spPr/>
      <dgm:t>
        <a:bodyPr/>
        <a:lstStyle/>
        <a:p>
          <a:r>
            <a:rPr lang="it-IT" err="1"/>
            <a:t>Health</a:t>
          </a:r>
          <a:endParaRPr lang="it-IT"/>
        </a:p>
      </dgm:t>
    </dgm:pt>
    <dgm:pt modelId="{0E7A77A8-54A1-4E03-82C9-980A2D15FF15}" type="parTrans" cxnId="{31D395FC-46E3-4EB4-B243-29E3F2D77B1F}">
      <dgm:prSet/>
      <dgm:spPr/>
      <dgm:t>
        <a:bodyPr/>
        <a:lstStyle/>
        <a:p>
          <a:endParaRPr lang="it-IT"/>
        </a:p>
      </dgm:t>
    </dgm:pt>
    <dgm:pt modelId="{336D1356-3C92-4CE8-ADE4-B782246A3646}" type="sibTrans" cxnId="{31D395FC-46E3-4EB4-B243-29E3F2D77B1F}">
      <dgm:prSet/>
      <dgm:spPr/>
      <dgm:t>
        <a:bodyPr/>
        <a:lstStyle/>
        <a:p>
          <a:endParaRPr lang="it-IT"/>
        </a:p>
      </dgm:t>
    </dgm:pt>
    <dgm:pt modelId="{0646C358-2C35-430E-8BC6-03E363E7F24E}">
      <dgm:prSet/>
      <dgm:spPr/>
      <dgm:t>
        <a:bodyPr/>
        <a:lstStyle/>
        <a:p>
          <a:r>
            <a:rPr lang="it-IT" err="1"/>
            <a:t>Ethnicity</a:t>
          </a:r>
          <a:endParaRPr lang="it-IT"/>
        </a:p>
      </dgm:t>
    </dgm:pt>
    <dgm:pt modelId="{3404E325-4D07-4363-B5B2-5C2685F942C3}" type="parTrans" cxnId="{4705D63D-CAE2-4340-90AD-8101125B2036}">
      <dgm:prSet/>
      <dgm:spPr/>
      <dgm:t>
        <a:bodyPr/>
        <a:lstStyle/>
        <a:p>
          <a:endParaRPr lang="it-IT"/>
        </a:p>
      </dgm:t>
    </dgm:pt>
    <dgm:pt modelId="{50B4E44E-ABB8-48AF-8CC9-8B93C16CD82F}" type="sibTrans" cxnId="{4705D63D-CAE2-4340-90AD-8101125B2036}">
      <dgm:prSet/>
      <dgm:spPr/>
      <dgm:t>
        <a:bodyPr/>
        <a:lstStyle/>
        <a:p>
          <a:endParaRPr lang="it-IT"/>
        </a:p>
      </dgm:t>
    </dgm:pt>
    <dgm:pt modelId="{C7CC7D86-F556-4F28-BDE9-DE1FB149AD17}">
      <dgm:prSet/>
      <dgm:spPr/>
      <dgm:t>
        <a:bodyPr/>
        <a:lstStyle/>
        <a:p>
          <a:r>
            <a:rPr lang="it-IT" err="1"/>
            <a:t>Sexual</a:t>
          </a:r>
          <a:r>
            <a:rPr lang="it-IT"/>
            <a:t> </a:t>
          </a:r>
          <a:r>
            <a:rPr lang="it-IT" err="1"/>
            <a:t>orientation</a:t>
          </a:r>
          <a:r>
            <a:rPr lang="it-IT"/>
            <a:t> or gender </a:t>
          </a:r>
          <a:r>
            <a:rPr lang="it-IT" err="1"/>
            <a:t>identity</a:t>
          </a:r>
          <a:endParaRPr lang="it-IT"/>
        </a:p>
      </dgm:t>
    </dgm:pt>
    <dgm:pt modelId="{1EE883B5-B8AC-4B05-BF5C-37F824AEF879}" type="parTrans" cxnId="{EBA2851B-C263-41A5-8BAC-328C6B5BFD4D}">
      <dgm:prSet/>
      <dgm:spPr/>
      <dgm:t>
        <a:bodyPr/>
        <a:lstStyle/>
        <a:p>
          <a:endParaRPr lang="it-IT"/>
        </a:p>
      </dgm:t>
    </dgm:pt>
    <dgm:pt modelId="{389988CA-954E-4D37-B5F0-11731313EDCE}" type="sibTrans" cxnId="{EBA2851B-C263-41A5-8BAC-328C6B5BFD4D}">
      <dgm:prSet/>
      <dgm:spPr/>
      <dgm:t>
        <a:bodyPr/>
        <a:lstStyle/>
        <a:p>
          <a:endParaRPr lang="it-IT"/>
        </a:p>
      </dgm:t>
    </dgm:pt>
    <dgm:pt modelId="{FF76E614-AE72-4080-837D-9430F05CB403}">
      <dgm:prSet/>
      <dgm:spPr/>
      <dgm:t>
        <a:bodyPr/>
        <a:lstStyle/>
        <a:p>
          <a:r>
            <a:rPr lang="en-US"/>
            <a:t>Religious or philosophical beliefs</a:t>
          </a:r>
          <a:endParaRPr lang="it-IT"/>
        </a:p>
      </dgm:t>
    </dgm:pt>
    <dgm:pt modelId="{4CC5398B-00DE-4C11-99B9-A60FD38BD730}" type="parTrans" cxnId="{9BCD9D3D-9DB0-4B98-B2DE-DB0923F75472}">
      <dgm:prSet/>
      <dgm:spPr/>
      <dgm:t>
        <a:bodyPr/>
        <a:lstStyle/>
        <a:p>
          <a:endParaRPr lang="it-IT"/>
        </a:p>
      </dgm:t>
    </dgm:pt>
    <dgm:pt modelId="{064FA235-FBCE-4B20-99C6-37F87800BE4F}" type="sibTrans" cxnId="{9BCD9D3D-9DB0-4B98-B2DE-DB0923F75472}">
      <dgm:prSet/>
      <dgm:spPr/>
      <dgm:t>
        <a:bodyPr/>
        <a:lstStyle/>
        <a:p>
          <a:endParaRPr lang="it-IT"/>
        </a:p>
      </dgm:t>
    </dgm:pt>
    <dgm:pt modelId="{1269E8BC-266B-48B9-AADA-DA21679702B0}">
      <dgm:prSet/>
      <dgm:spPr/>
      <dgm:t>
        <a:bodyPr/>
        <a:lstStyle/>
        <a:p>
          <a:r>
            <a:rPr lang="en-US"/>
            <a:t>Political opinions or Trade Union</a:t>
          </a:r>
          <a:endParaRPr lang="it-IT"/>
        </a:p>
      </dgm:t>
    </dgm:pt>
    <dgm:pt modelId="{18F739D4-CDEC-4EE2-A2EA-5B78F8030DA6}" type="parTrans" cxnId="{302C4AF0-CA33-4A9A-AF46-40F0BD219D37}">
      <dgm:prSet/>
      <dgm:spPr/>
      <dgm:t>
        <a:bodyPr/>
        <a:lstStyle/>
        <a:p>
          <a:endParaRPr lang="it-IT"/>
        </a:p>
      </dgm:t>
    </dgm:pt>
    <dgm:pt modelId="{7E495260-AF61-435E-8BB7-F1AA8996277C}" type="sibTrans" cxnId="{302C4AF0-CA33-4A9A-AF46-40F0BD219D37}">
      <dgm:prSet/>
      <dgm:spPr/>
      <dgm:t>
        <a:bodyPr/>
        <a:lstStyle/>
        <a:p>
          <a:endParaRPr lang="it-IT"/>
        </a:p>
      </dgm:t>
    </dgm:pt>
    <dgm:pt modelId="{B2FD02E0-E9C6-48B0-B058-AC50D85E4019}">
      <dgm:prSet/>
      <dgm:spPr/>
      <dgm:t>
        <a:bodyPr/>
        <a:lstStyle/>
        <a:p>
          <a:r>
            <a:rPr lang="en-US"/>
            <a:t>Genetic </a:t>
          </a:r>
          <a:endParaRPr lang="it-IT"/>
        </a:p>
      </dgm:t>
    </dgm:pt>
    <dgm:pt modelId="{85F5A66E-BCEE-4461-B642-C52253292A5E}" type="parTrans" cxnId="{52964281-3081-4A90-9C03-0E95A27654FB}">
      <dgm:prSet/>
      <dgm:spPr/>
      <dgm:t>
        <a:bodyPr/>
        <a:lstStyle/>
        <a:p>
          <a:endParaRPr lang="it-IT"/>
        </a:p>
      </dgm:t>
    </dgm:pt>
    <dgm:pt modelId="{0209DD55-D2A0-42B0-A68D-D2A94BBAF591}" type="sibTrans" cxnId="{52964281-3081-4A90-9C03-0E95A27654FB}">
      <dgm:prSet/>
      <dgm:spPr/>
      <dgm:t>
        <a:bodyPr/>
        <a:lstStyle/>
        <a:p>
          <a:endParaRPr lang="it-IT"/>
        </a:p>
      </dgm:t>
    </dgm:pt>
    <dgm:pt modelId="{D5CF17A6-B8E2-489B-AF1E-0DD8548CDFA2}" type="pres">
      <dgm:prSet presAssocID="{922A722E-2228-40B6-B1F0-860286BFF2DB}" presName="Name0" presStyleCnt="0">
        <dgm:presLayoutVars>
          <dgm:dir/>
          <dgm:resizeHandles val="exact"/>
        </dgm:presLayoutVars>
      </dgm:prSet>
      <dgm:spPr/>
    </dgm:pt>
    <dgm:pt modelId="{8045CBBC-FB06-4AA0-8874-C32A0FE7A868}" type="pres">
      <dgm:prSet presAssocID="{082BE150-2107-4685-ACAE-2D3E72870342}" presName="compNode" presStyleCnt="0"/>
      <dgm:spPr/>
    </dgm:pt>
    <dgm:pt modelId="{CFADDF66-D445-4811-B7B9-71878FF9CBD7}" type="pres">
      <dgm:prSet presAssocID="{082BE150-2107-4685-ACAE-2D3E72870342}" presName="pictRect" presStyleLbl="node1" presStyleIdx="0" presStyleCnt="6" custScaleX="48293" custScaleY="76184" custLinFactNeighborX="-10118" custLinFactNeighborY="20287"/>
      <dgm:spPr>
        <a:blipFill>
          <a:blip xmlns:r="http://schemas.openxmlformats.org/officeDocument/2006/relationships" r:embed="rId1">
            <a:extLst>
              <a:ext uri="{96DAC541-7B7A-43D3-8B79-37D633B846F1}">
                <asvg:svgBlip xmlns:asvg="http://schemas.microsoft.com/office/drawing/2016/SVG/main" r:embed="rId2"/>
              </a:ext>
            </a:extLst>
          </a:blip>
          <a:srcRect/>
          <a:stretch>
            <a:fillRect l="-2000" r="-2000"/>
          </a:stretch>
        </a:blipFill>
      </dgm:spPr>
      <dgm:extLst>
        <a:ext uri="{E40237B7-FDA0-4F09-8148-C483321AD2D9}">
          <dgm14:cNvPr xmlns:dgm14="http://schemas.microsoft.com/office/drawing/2010/diagram" id="0" name="" descr="Kit di pronto soccorso con riempimento a tinta unita"/>
        </a:ext>
      </dgm:extLst>
    </dgm:pt>
    <dgm:pt modelId="{5BCD828C-F941-4786-8C5A-4ED84B4B50D0}" type="pres">
      <dgm:prSet presAssocID="{082BE150-2107-4685-ACAE-2D3E72870342}" presName="textRect" presStyleLbl="revTx" presStyleIdx="0" presStyleCnt="6" custLinFactNeighborX="-7233" custLinFactNeighborY="2147">
        <dgm:presLayoutVars>
          <dgm:bulletEnabled val="1"/>
        </dgm:presLayoutVars>
      </dgm:prSet>
      <dgm:spPr/>
    </dgm:pt>
    <dgm:pt modelId="{41681EEA-B47F-4493-B535-0C6ED53A4F14}" type="pres">
      <dgm:prSet presAssocID="{336D1356-3C92-4CE8-ADE4-B782246A3646}" presName="sibTrans" presStyleLbl="sibTrans2D1" presStyleIdx="0" presStyleCnt="0"/>
      <dgm:spPr/>
    </dgm:pt>
    <dgm:pt modelId="{E5493A57-5C68-49FE-A84C-0D3AFF980344}" type="pres">
      <dgm:prSet presAssocID="{0646C358-2C35-430E-8BC6-03E363E7F24E}" presName="compNode" presStyleCnt="0"/>
      <dgm:spPr/>
    </dgm:pt>
    <dgm:pt modelId="{AABCB931-DE2C-4DFA-BF6E-75AA2D9D21D0}" type="pres">
      <dgm:prSet presAssocID="{0646C358-2C35-430E-8BC6-03E363E7F24E}" presName="pictRect" presStyleLbl="node1" presStyleIdx="1" presStyleCnt="6" custScaleX="55673" custScaleY="79479" custLinFactNeighborX="68020" custLinFactNeighborY="1888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9000" b="-9000"/>
          </a:stretch>
        </a:blipFill>
      </dgm:spPr>
      <dgm:extLst>
        <a:ext uri="{E40237B7-FDA0-4F09-8148-C483321AD2D9}">
          <dgm14:cNvPr xmlns:dgm14="http://schemas.microsoft.com/office/drawing/2010/diagram" id="0" name="" descr="Tempio asiatico con riempimento a tinta unita"/>
        </a:ext>
      </dgm:extLst>
    </dgm:pt>
    <dgm:pt modelId="{EC1490BF-01AF-453B-880D-C4152C3B4F16}" type="pres">
      <dgm:prSet presAssocID="{0646C358-2C35-430E-8BC6-03E363E7F24E}" presName="textRect" presStyleLbl="revTx" presStyleIdx="1" presStyleCnt="6" custLinFactNeighborX="68048" custLinFactNeighborY="16048">
        <dgm:presLayoutVars>
          <dgm:bulletEnabled val="1"/>
        </dgm:presLayoutVars>
      </dgm:prSet>
      <dgm:spPr/>
    </dgm:pt>
    <dgm:pt modelId="{A78B32DF-B420-40A6-B988-4D910535C7A5}" type="pres">
      <dgm:prSet presAssocID="{50B4E44E-ABB8-48AF-8CC9-8B93C16CD82F}" presName="sibTrans" presStyleLbl="sibTrans2D1" presStyleIdx="0" presStyleCnt="0"/>
      <dgm:spPr/>
    </dgm:pt>
    <dgm:pt modelId="{7B8F653C-D265-4294-A7C8-5E8B51ED2349}" type="pres">
      <dgm:prSet presAssocID="{C7CC7D86-F556-4F28-BDE9-DE1FB149AD17}" presName="compNode" presStyleCnt="0"/>
      <dgm:spPr/>
    </dgm:pt>
    <dgm:pt modelId="{C9A2C6EF-5EE1-40A0-8464-56BCBA25C8B0}" type="pres">
      <dgm:prSet presAssocID="{C7CC7D86-F556-4F28-BDE9-DE1FB149AD17}" presName="pictRect" presStyleLbl="node1" presStyleIdx="2" presStyleCnt="6" custScaleX="54394" custScaleY="79744" custLinFactNeighborX="55232" custLinFactNeighborY="18388"/>
      <dgm:spPr>
        <a:blipFill>
          <a:blip xmlns:r="http://schemas.openxmlformats.org/officeDocument/2006/relationships" r:embed="rId5">
            <a:extLst>
              <a:ext uri="{96DAC541-7B7A-43D3-8B79-37D633B846F1}">
                <asvg:svgBlip xmlns:asvg="http://schemas.microsoft.com/office/drawing/2016/SVG/main" r:embed="rId6"/>
              </a:ext>
            </a:extLst>
          </a:blip>
          <a:srcRect/>
          <a:stretch>
            <a:fillRect l="-8000" r="-8000"/>
          </a:stretch>
        </a:blipFill>
      </dgm:spPr>
      <dgm:extLst>
        <a:ext uri="{E40237B7-FDA0-4F09-8148-C483321AD2D9}">
          <dgm14:cNvPr xmlns:dgm14="http://schemas.microsoft.com/office/drawing/2010/diagram" id="0" name="" descr="Due uomini con riempimento a tinta unita"/>
        </a:ext>
      </dgm:extLst>
    </dgm:pt>
    <dgm:pt modelId="{44063B1A-2092-485C-BB3B-8E8C713B21BB}" type="pres">
      <dgm:prSet presAssocID="{C7CC7D86-F556-4F28-BDE9-DE1FB149AD17}" presName="textRect" presStyleLbl="revTx" presStyleIdx="2" presStyleCnt="6" custAng="0" custLinFactNeighborX="47902" custLinFactNeighborY="3750">
        <dgm:presLayoutVars>
          <dgm:bulletEnabled val="1"/>
        </dgm:presLayoutVars>
      </dgm:prSet>
      <dgm:spPr/>
    </dgm:pt>
    <dgm:pt modelId="{F2086B84-1963-4FC8-BD41-0DBD8A5D7433}" type="pres">
      <dgm:prSet presAssocID="{389988CA-954E-4D37-B5F0-11731313EDCE}" presName="sibTrans" presStyleLbl="sibTrans2D1" presStyleIdx="0" presStyleCnt="0"/>
      <dgm:spPr/>
    </dgm:pt>
    <dgm:pt modelId="{287B6E48-5AE2-4F50-930B-2F7323A840CF}" type="pres">
      <dgm:prSet presAssocID="{FF76E614-AE72-4080-837D-9430F05CB403}" presName="compNode" presStyleCnt="0"/>
      <dgm:spPr/>
    </dgm:pt>
    <dgm:pt modelId="{DF6325A0-A169-4348-BED3-D15BB6C8813E}" type="pres">
      <dgm:prSet presAssocID="{FF76E614-AE72-4080-837D-9430F05CB403}" presName="pictRect" presStyleLbl="node1" presStyleIdx="3" presStyleCnt="6" custScaleX="54648" custScaleY="63042" custLinFactNeighborX="46156" custLinFactNeighborY="17499"/>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15000" b="-15000"/>
          </a:stretch>
        </a:blipFill>
      </dgm:spPr>
      <dgm:extLst>
        <a:ext uri="{E40237B7-FDA0-4F09-8148-C483321AD2D9}">
          <dgm14:cNvPr xmlns:dgm14="http://schemas.microsoft.com/office/drawing/2010/diagram" id="0" name="" descr="Silhouette di Buddha con riempimento a tinta unita"/>
        </a:ext>
      </dgm:extLst>
    </dgm:pt>
    <dgm:pt modelId="{B84DEF8E-E464-4438-853B-BC5222FDE350}" type="pres">
      <dgm:prSet presAssocID="{FF76E614-AE72-4080-837D-9430F05CB403}" presName="textRect" presStyleLbl="revTx" presStyleIdx="3" presStyleCnt="6" custLinFactNeighborX="36663" custLinFactNeighborY="-2858">
        <dgm:presLayoutVars>
          <dgm:bulletEnabled val="1"/>
        </dgm:presLayoutVars>
      </dgm:prSet>
      <dgm:spPr/>
    </dgm:pt>
    <dgm:pt modelId="{45685DB5-6D23-4239-96CB-30D334E5F365}" type="pres">
      <dgm:prSet presAssocID="{064FA235-FBCE-4B20-99C6-37F87800BE4F}" presName="sibTrans" presStyleLbl="sibTrans2D1" presStyleIdx="0" presStyleCnt="0"/>
      <dgm:spPr/>
    </dgm:pt>
    <dgm:pt modelId="{8BA5DDED-93D5-4EB1-B4B2-DE334F2F9DDC}" type="pres">
      <dgm:prSet presAssocID="{1269E8BC-266B-48B9-AADA-DA21679702B0}" presName="compNode" presStyleCnt="0"/>
      <dgm:spPr/>
    </dgm:pt>
    <dgm:pt modelId="{8CF475BC-C7DF-462E-B1C7-5CEDB60DC200}" type="pres">
      <dgm:prSet presAssocID="{1269E8BC-266B-48B9-AADA-DA21679702B0}" presName="pictRect" presStyleLbl="node1" presStyleIdx="4" presStyleCnt="6" custScaleX="48465" custScaleY="60359" custLinFactNeighborX="32916" custLinFactNeighborY="18170"/>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13000" b="-13000"/>
          </a:stretch>
        </a:blipFill>
      </dgm:spPr>
      <dgm:extLst>
        <a:ext uri="{E40237B7-FDA0-4F09-8148-C483321AD2D9}">
          <dgm14:cNvPr xmlns:dgm14="http://schemas.microsoft.com/office/drawing/2010/diagram" id="0" name="" descr="Pugno chiuso con riempimento a tinta unita"/>
        </a:ext>
      </dgm:extLst>
    </dgm:pt>
    <dgm:pt modelId="{76D87ACE-78BA-4FF4-AD8B-AA81BB348E9C}" type="pres">
      <dgm:prSet presAssocID="{1269E8BC-266B-48B9-AADA-DA21679702B0}" presName="textRect" presStyleLbl="revTx" presStyleIdx="4" presStyleCnt="6" custLinFactNeighborX="29104" custLinFactNeighborY="-1613">
        <dgm:presLayoutVars>
          <dgm:bulletEnabled val="1"/>
        </dgm:presLayoutVars>
      </dgm:prSet>
      <dgm:spPr/>
    </dgm:pt>
    <dgm:pt modelId="{F90D9217-A82A-43A1-8D3E-1D46EC5D2496}" type="pres">
      <dgm:prSet presAssocID="{7E495260-AF61-435E-8BB7-F1AA8996277C}" presName="sibTrans" presStyleLbl="sibTrans2D1" presStyleIdx="0" presStyleCnt="0"/>
      <dgm:spPr/>
    </dgm:pt>
    <dgm:pt modelId="{2BFD3E49-DDCF-43AB-8FA4-26297735BA61}" type="pres">
      <dgm:prSet presAssocID="{B2FD02E0-E9C6-48B0-B058-AC50D85E4019}" presName="compNode" presStyleCnt="0"/>
      <dgm:spPr/>
    </dgm:pt>
    <dgm:pt modelId="{2A218396-124C-4942-8DF2-51CD1F4BE967}" type="pres">
      <dgm:prSet presAssocID="{B2FD02E0-E9C6-48B0-B058-AC50D85E4019}" presName="pictRect" presStyleLbl="node1" presStyleIdx="5" presStyleCnt="6" custScaleX="58217" custScaleY="71061" custLinFactNeighborX="53354" custLinFactNeighborY="18138"/>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t="-9000" b="-9000"/>
          </a:stretch>
        </a:blipFill>
      </dgm:spPr>
      <dgm:extLst>
        <a:ext uri="{E40237B7-FDA0-4F09-8148-C483321AD2D9}">
          <dgm14:cNvPr xmlns:dgm14="http://schemas.microsoft.com/office/drawing/2010/diagram" id="0" name="" descr="Impronta digitale con riempimento a tinta unita"/>
        </a:ext>
      </dgm:extLst>
    </dgm:pt>
    <dgm:pt modelId="{699EB04D-2B95-446E-B828-4D186E06FB80}" type="pres">
      <dgm:prSet presAssocID="{B2FD02E0-E9C6-48B0-B058-AC50D85E4019}" presName="textRect" presStyleLbl="revTx" presStyleIdx="5" presStyleCnt="6" custLinFactX="-35445" custLinFactNeighborX="-100000" custLinFactNeighborY="2318">
        <dgm:presLayoutVars>
          <dgm:bulletEnabled val="1"/>
        </dgm:presLayoutVars>
      </dgm:prSet>
      <dgm:spPr/>
    </dgm:pt>
  </dgm:ptLst>
  <dgm:cxnLst>
    <dgm:cxn modelId="{9A169806-D093-4E9D-970C-0F244F1BA17A}" type="presOf" srcId="{B2FD02E0-E9C6-48B0-B058-AC50D85E4019}" destId="{699EB04D-2B95-446E-B828-4D186E06FB80}" srcOrd="0" destOrd="0" presId="urn:microsoft.com/office/officeart/2005/8/layout/pList1"/>
    <dgm:cxn modelId="{57E4EC0A-B494-4AC1-8D53-3B96F9A6B103}" type="presOf" srcId="{C7CC7D86-F556-4F28-BDE9-DE1FB149AD17}" destId="{44063B1A-2092-485C-BB3B-8E8C713B21BB}" srcOrd="0" destOrd="0" presId="urn:microsoft.com/office/officeart/2005/8/layout/pList1"/>
    <dgm:cxn modelId="{EBA2851B-C263-41A5-8BAC-328C6B5BFD4D}" srcId="{922A722E-2228-40B6-B1F0-860286BFF2DB}" destId="{C7CC7D86-F556-4F28-BDE9-DE1FB149AD17}" srcOrd="2" destOrd="0" parTransId="{1EE883B5-B8AC-4B05-BF5C-37F824AEF879}" sibTransId="{389988CA-954E-4D37-B5F0-11731313EDCE}"/>
    <dgm:cxn modelId="{9BCD9D3D-9DB0-4B98-B2DE-DB0923F75472}" srcId="{922A722E-2228-40B6-B1F0-860286BFF2DB}" destId="{FF76E614-AE72-4080-837D-9430F05CB403}" srcOrd="3" destOrd="0" parTransId="{4CC5398B-00DE-4C11-99B9-A60FD38BD730}" sibTransId="{064FA235-FBCE-4B20-99C6-37F87800BE4F}"/>
    <dgm:cxn modelId="{4705D63D-CAE2-4340-90AD-8101125B2036}" srcId="{922A722E-2228-40B6-B1F0-860286BFF2DB}" destId="{0646C358-2C35-430E-8BC6-03E363E7F24E}" srcOrd="1" destOrd="0" parTransId="{3404E325-4D07-4363-B5B2-5C2685F942C3}" sibTransId="{50B4E44E-ABB8-48AF-8CC9-8B93C16CD82F}"/>
    <dgm:cxn modelId="{96EA6F61-5446-433E-AB64-18A083FB2F80}" type="presOf" srcId="{389988CA-954E-4D37-B5F0-11731313EDCE}" destId="{F2086B84-1963-4FC8-BD41-0DBD8A5D7433}" srcOrd="0" destOrd="0" presId="urn:microsoft.com/office/officeart/2005/8/layout/pList1"/>
    <dgm:cxn modelId="{62FAF347-2E44-4B24-9157-18B134C3D6A3}" type="presOf" srcId="{064FA235-FBCE-4B20-99C6-37F87800BE4F}" destId="{45685DB5-6D23-4239-96CB-30D334E5F365}" srcOrd="0" destOrd="0" presId="urn:microsoft.com/office/officeart/2005/8/layout/pList1"/>
    <dgm:cxn modelId="{A2DEA24D-20D2-4F14-8F46-6CFE1729CA78}" type="presOf" srcId="{922A722E-2228-40B6-B1F0-860286BFF2DB}" destId="{D5CF17A6-B8E2-489B-AF1E-0DD8548CDFA2}" srcOrd="0" destOrd="0" presId="urn:microsoft.com/office/officeart/2005/8/layout/pList1"/>
    <dgm:cxn modelId="{895AF953-A933-4F18-9D2A-311134D7DFEA}" type="presOf" srcId="{336D1356-3C92-4CE8-ADE4-B782246A3646}" destId="{41681EEA-B47F-4493-B535-0C6ED53A4F14}" srcOrd="0" destOrd="0" presId="urn:microsoft.com/office/officeart/2005/8/layout/pList1"/>
    <dgm:cxn modelId="{67CB6954-2A3B-4C38-AFA9-8835A7EE8833}" type="presOf" srcId="{1269E8BC-266B-48B9-AADA-DA21679702B0}" destId="{76D87ACE-78BA-4FF4-AD8B-AA81BB348E9C}" srcOrd="0" destOrd="0" presId="urn:microsoft.com/office/officeart/2005/8/layout/pList1"/>
    <dgm:cxn modelId="{45F89179-1C1E-4CE8-9BCE-2741A83366A4}" type="presOf" srcId="{FF76E614-AE72-4080-837D-9430F05CB403}" destId="{B84DEF8E-E464-4438-853B-BC5222FDE350}" srcOrd="0" destOrd="0" presId="urn:microsoft.com/office/officeart/2005/8/layout/pList1"/>
    <dgm:cxn modelId="{52964281-3081-4A90-9C03-0E95A27654FB}" srcId="{922A722E-2228-40B6-B1F0-860286BFF2DB}" destId="{B2FD02E0-E9C6-48B0-B058-AC50D85E4019}" srcOrd="5" destOrd="0" parTransId="{85F5A66E-BCEE-4461-B642-C52253292A5E}" sibTransId="{0209DD55-D2A0-42B0-A68D-D2A94BBAF591}"/>
    <dgm:cxn modelId="{E01292AE-37B3-41E0-AE6C-FA69F6458650}" type="presOf" srcId="{50B4E44E-ABB8-48AF-8CC9-8B93C16CD82F}" destId="{A78B32DF-B420-40A6-B988-4D910535C7A5}" srcOrd="0" destOrd="0" presId="urn:microsoft.com/office/officeart/2005/8/layout/pList1"/>
    <dgm:cxn modelId="{6D2DF0B0-2C6E-4EE7-A4CC-643DF4E45ACB}" type="presOf" srcId="{0646C358-2C35-430E-8BC6-03E363E7F24E}" destId="{EC1490BF-01AF-453B-880D-C4152C3B4F16}" srcOrd="0" destOrd="0" presId="urn:microsoft.com/office/officeart/2005/8/layout/pList1"/>
    <dgm:cxn modelId="{D9E85CDF-C1E1-4616-8043-FCA9C5BBCCFE}" type="presOf" srcId="{082BE150-2107-4685-ACAE-2D3E72870342}" destId="{5BCD828C-F941-4786-8C5A-4ED84B4B50D0}" srcOrd="0" destOrd="0" presId="urn:microsoft.com/office/officeart/2005/8/layout/pList1"/>
    <dgm:cxn modelId="{302C4AF0-CA33-4A9A-AF46-40F0BD219D37}" srcId="{922A722E-2228-40B6-B1F0-860286BFF2DB}" destId="{1269E8BC-266B-48B9-AADA-DA21679702B0}" srcOrd="4" destOrd="0" parTransId="{18F739D4-CDEC-4EE2-A2EA-5B78F8030DA6}" sibTransId="{7E495260-AF61-435E-8BB7-F1AA8996277C}"/>
    <dgm:cxn modelId="{31D395FC-46E3-4EB4-B243-29E3F2D77B1F}" srcId="{922A722E-2228-40B6-B1F0-860286BFF2DB}" destId="{082BE150-2107-4685-ACAE-2D3E72870342}" srcOrd="0" destOrd="0" parTransId="{0E7A77A8-54A1-4E03-82C9-980A2D15FF15}" sibTransId="{336D1356-3C92-4CE8-ADE4-B782246A3646}"/>
    <dgm:cxn modelId="{A37015FD-91E0-4B24-820A-EDA108C08B39}" type="presOf" srcId="{7E495260-AF61-435E-8BB7-F1AA8996277C}" destId="{F90D9217-A82A-43A1-8D3E-1D46EC5D2496}" srcOrd="0" destOrd="0" presId="urn:microsoft.com/office/officeart/2005/8/layout/pList1"/>
    <dgm:cxn modelId="{7636816B-186C-4973-B6D4-614194DD960D}" type="presParOf" srcId="{D5CF17A6-B8E2-489B-AF1E-0DD8548CDFA2}" destId="{8045CBBC-FB06-4AA0-8874-C32A0FE7A868}" srcOrd="0" destOrd="0" presId="urn:microsoft.com/office/officeart/2005/8/layout/pList1"/>
    <dgm:cxn modelId="{100E9F3C-37DD-44CD-8047-840E2C0FF64E}" type="presParOf" srcId="{8045CBBC-FB06-4AA0-8874-C32A0FE7A868}" destId="{CFADDF66-D445-4811-B7B9-71878FF9CBD7}" srcOrd="0" destOrd="0" presId="urn:microsoft.com/office/officeart/2005/8/layout/pList1"/>
    <dgm:cxn modelId="{288952BA-FF65-4EB3-9FCC-73A323F2DC4D}" type="presParOf" srcId="{8045CBBC-FB06-4AA0-8874-C32A0FE7A868}" destId="{5BCD828C-F941-4786-8C5A-4ED84B4B50D0}" srcOrd="1" destOrd="0" presId="urn:microsoft.com/office/officeart/2005/8/layout/pList1"/>
    <dgm:cxn modelId="{7C5C4311-6C15-4D72-B94F-A48BBCBB77D7}" type="presParOf" srcId="{D5CF17A6-B8E2-489B-AF1E-0DD8548CDFA2}" destId="{41681EEA-B47F-4493-B535-0C6ED53A4F14}" srcOrd="1" destOrd="0" presId="urn:microsoft.com/office/officeart/2005/8/layout/pList1"/>
    <dgm:cxn modelId="{49E7498D-AE78-48CD-A8F8-F21C7F553E1A}" type="presParOf" srcId="{D5CF17A6-B8E2-489B-AF1E-0DD8548CDFA2}" destId="{E5493A57-5C68-49FE-A84C-0D3AFF980344}" srcOrd="2" destOrd="0" presId="urn:microsoft.com/office/officeart/2005/8/layout/pList1"/>
    <dgm:cxn modelId="{DCED45BF-B378-44D0-BE9E-89E4A605A6F9}" type="presParOf" srcId="{E5493A57-5C68-49FE-A84C-0D3AFF980344}" destId="{AABCB931-DE2C-4DFA-BF6E-75AA2D9D21D0}" srcOrd="0" destOrd="0" presId="urn:microsoft.com/office/officeart/2005/8/layout/pList1"/>
    <dgm:cxn modelId="{596D0AC0-0316-494C-932B-E9769FC6D529}" type="presParOf" srcId="{E5493A57-5C68-49FE-A84C-0D3AFF980344}" destId="{EC1490BF-01AF-453B-880D-C4152C3B4F16}" srcOrd="1" destOrd="0" presId="urn:microsoft.com/office/officeart/2005/8/layout/pList1"/>
    <dgm:cxn modelId="{E035C1E1-8630-47B3-B74D-4477FDF7905F}" type="presParOf" srcId="{D5CF17A6-B8E2-489B-AF1E-0DD8548CDFA2}" destId="{A78B32DF-B420-40A6-B988-4D910535C7A5}" srcOrd="3" destOrd="0" presId="urn:microsoft.com/office/officeart/2005/8/layout/pList1"/>
    <dgm:cxn modelId="{E71DC6B9-BFF7-4AC8-9D63-85AA98132761}" type="presParOf" srcId="{D5CF17A6-B8E2-489B-AF1E-0DD8548CDFA2}" destId="{7B8F653C-D265-4294-A7C8-5E8B51ED2349}" srcOrd="4" destOrd="0" presId="urn:microsoft.com/office/officeart/2005/8/layout/pList1"/>
    <dgm:cxn modelId="{396C518F-54FC-4A0C-92DC-1C5D17BEAB59}" type="presParOf" srcId="{7B8F653C-D265-4294-A7C8-5E8B51ED2349}" destId="{C9A2C6EF-5EE1-40A0-8464-56BCBA25C8B0}" srcOrd="0" destOrd="0" presId="urn:microsoft.com/office/officeart/2005/8/layout/pList1"/>
    <dgm:cxn modelId="{89320636-0EC0-4FCD-AD9F-DA20DC6857B0}" type="presParOf" srcId="{7B8F653C-D265-4294-A7C8-5E8B51ED2349}" destId="{44063B1A-2092-485C-BB3B-8E8C713B21BB}" srcOrd="1" destOrd="0" presId="urn:microsoft.com/office/officeart/2005/8/layout/pList1"/>
    <dgm:cxn modelId="{F6741F71-8C6E-4EC2-B170-D06FBB4C97B3}" type="presParOf" srcId="{D5CF17A6-B8E2-489B-AF1E-0DD8548CDFA2}" destId="{F2086B84-1963-4FC8-BD41-0DBD8A5D7433}" srcOrd="5" destOrd="0" presId="urn:microsoft.com/office/officeart/2005/8/layout/pList1"/>
    <dgm:cxn modelId="{52E16CC7-6497-4209-8632-83C979D568DC}" type="presParOf" srcId="{D5CF17A6-B8E2-489B-AF1E-0DD8548CDFA2}" destId="{287B6E48-5AE2-4F50-930B-2F7323A840CF}" srcOrd="6" destOrd="0" presId="urn:microsoft.com/office/officeart/2005/8/layout/pList1"/>
    <dgm:cxn modelId="{0C109CFD-30A3-4397-9265-0A5FFF3995AA}" type="presParOf" srcId="{287B6E48-5AE2-4F50-930B-2F7323A840CF}" destId="{DF6325A0-A169-4348-BED3-D15BB6C8813E}" srcOrd="0" destOrd="0" presId="urn:microsoft.com/office/officeart/2005/8/layout/pList1"/>
    <dgm:cxn modelId="{4E3A3567-BF22-4ACC-844E-A1905648ACB4}" type="presParOf" srcId="{287B6E48-5AE2-4F50-930B-2F7323A840CF}" destId="{B84DEF8E-E464-4438-853B-BC5222FDE350}" srcOrd="1" destOrd="0" presId="urn:microsoft.com/office/officeart/2005/8/layout/pList1"/>
    <dgm:cxn modelId="{85DFD67E-9717-4935-980E-BDB927A5AB29}" type="presParOf" srcId="{D5CF17A6-B8E2-489B-AF1E-0DD8548CDFA2}" destId="{45685DB5-6D23-4239-96CB-30D334E5F365}" srcOrd="7" destOrd="0" presId="urn:microsoft.com/office/officeart/2005/8/layout/pList1"/>
    <dgm:cxn modelId="{0AC4BA2C-B3FD-460F-A648-52B95F955E2C}" type="presParOf" srcId="{D5CF17A6-B8E2-489B-AF1E-0DD8548CDFA2}" destId="{8BA5DDED-93D5-4EB1-B4B2-DE334F2F9DDC}" srcOrd="8" destOrd="0" presId="urn:microsoft.com/office/officeart/2005/8/layout/pList1"/>
    <dgm:cxn modelId="{4AD581E2-BB53-4B82-9BF4-6724F1808623}" type="presParOf" srcId="{8BA5DDED-93D5-4EB1-B4B2-DE334F2F9DDC}" destId="{8CF475BC-C7DF-462E-B1C7-5CEDB60DC200}" srcOrd="0" destOrd="0" presId="urn:microsoft.com/office/officeart/2005/8/layout/pList1"/>
    <dgm:cxn modelId="{B52DF8B8-3E26-499C-99FA-8FCAB15C1A2C}" type="presParOf" srcId="{8BA5DDED-93D5-4EB1-B4B2-DE334F2F9DDC}" destId="{76D87ACE-78BA-4FF4-AD8B-AA81BB348E9C}" srcOrd="1" destOrd="0" presId="urn:microsoft.com/office/officeart/2005/8/layout/pList1"/>
    <dgm:cxn modelId="{28A449FA-EA1E-4A0F-921F-C13451001BEB}" type="presParOf" srcId="{D5CF17A6-B8E2-489B-AF1E-0DD8548CDFA2}" destId="{F90D9217-A82A-43A1-8D3E-1D46EC5D2496}" srcOrd="9" destOrd="0" presId="urn:microsoft.com/office/officeart/2005/8/layout/pList1"/>
    <dgm:cxn modelId="{7D3A45E7-0B8B-471D-A110-46A6B60A813C}" type="presParOf" srcId="{D5CF17A6-B8E2-489B-AF1E-0DD8548CDFA2}" destId="{2BFD3E49-DDCF-43AB-8FA4-26297735BA61}" srcOrd="10" destOrd="0" presId="urn:microsoft.com/office/officeart/2005/8/layout/pList1"/>
    <dgm:cxn modelId="{D2098F27-37B7-4C83-8330-6E009A5BBE39}" type="presParOf" srcId="{2BFD3E49-DDCF-43AB-8FA4-26297735BA61}" destId="{2A218396-124C-4942-8DF2-51CD1F4BE967}" srcOrd="0" destOrd="0" presId="urn:microsoft.com/office/officeart/2005/8/layout/pList1"/>
    <dgm:cxn modelId="{C037C24D-6435-4A96-88A3-AA34895A16FB}" type="presParOf" srcId="{2BFD3E49-DDCF-43AB-8FA4-26297735BA61}" destId="{699EB04D-2B95-446E-B828-4D186E06FB80}" srcOrd="1" destOrd="0" presId="urn:microsoft.com/office/officeart/2005/8/layout/pLis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F85FDC0-5DBC-4652-AA36-090ADF7AB32F}"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84C659F5-4DC0-4920-944A-DD0574C6C1C3}">
      <dgm:prSet/>
      <dgm:spPr/>
      <dgm:t>
        <a:bodyPr/>
        <a:lstStyle/>
        <a:p>
          <a:r>
            <a:rPr lang="en-US"/>
            <a:t>Physiological measurements (blood pressure, blood analysis, muscles performance)</a:t>
          </a:r>
        </a:p>
      </dgm:t>
    </dgm:pt>
    <dgm:pt modelId="{3EF85A51-E589-4630-A35D-DCBEFEF9ADCB}" type="parTrans" cxnId="{08B308D3-4C30-4AE0-8E55-991477D14368}">
      <dgm:prSet/>
      <dgm:spPr/>
      <dgm:t>
        <a:bodyPr/>
        <a:lstStyle/>
        <a:p>
          <a:endParaRPr lang="en-US"/>
        </a:p>
      </dgm:t>
    </dgm:pt>
    <dgm:pt modelId="{9EA02FC2-6693-4050-8551-74A76CE2A00D}" type="sibTrans" cxnId="{08B308D3-4C30-4AE0-8E55-991477D14368}">
      <dgm:prSet/>
      <dgm:spPr/>
      <dgm:t>
        <a:bodyPr/>
        <a:lstStyle/>
        <a:p>
          <a:endParaRPr lang="en-US"/>
        </a:p>
      </dgm:t>
    </dgm:pt>
    <dgm:pt modelId="{E9056AB7-D208-4881-9F09-210BF36128D0}">
      <dgm:prSet/>
      <dgm:spPr/>
      <dgm:t>
        <a:bodyPr/>
        <a:lstStyle/>
        <a:p>
          <a:r>
            <a:rPr lang="en-US"/>
            <a:t>Psychological state of mind (burnout, mood)</a:t>
          </a:r>
        </a:p>
      </dgm:t>
    </dgm:pt>
    <dgm:pt modelId="{DC5D2339-5EBB-4596-A2C3-C3BC2B211E44}" type="parTrans" cxnId="{4D90C60B-1517-41D4-BA51-97445E4F6C00}">
      <dgm:prSet/>
      <dgm:spPr/>
      <dgm:t>
        <a:bodyPr/>
        <a:lstStyle/>
        <a:p>
          <a:endParaRPr lang="en-US"/>
        </a:p>
      </dgm:t>
    </dgm:pt>
    <dgm:pt modelId="{264F6D58-1A86-4E6C-97B4-685AD77CF3E1}" type="sibTrans" cxnId="{4D90C60B-1517-41D4-BA51-97445E4F6C00}">
      <dgm:prSet/>
      <dgm:spPr/>
      <dgm:t>
        <a:bodyPr/>
        <a:lstStyle/>
        <a:p>
          <a:endParaRPr lang="en-US"/>
        </a:p>
      </dgm:t>
    </dgm:pt>
    <dgm:pt modelId="{8C591606-9EE1-4BB5-BC5F-B0410F017D80}">
      <dgm:prSet/>
      <dgm:spPr/>
      <dgm:t>
        <a:bodyPr/>
        <a:lstStyle/>
        <a:p>
          <a:r>
            <a:rPr lang="en-US"/>
            <a:t>Neurodiversity information (ADHD, Asperger, Dyscalculia, Dyslexia, Non-verbal disorder, etc.)</a:t>
          </a:r>
        </a:p>
      </dgm:t>
    </dgm:pt>
    <dgm:pt modelId="{5605F545-F4A1-4B18-BBD1-BD2E9FFC441E}" type="parTrans" cxnId="{88396EC1-84EC-46AA-AC0B-B271E9969092}">
      <dgm:prSet/>
      <dgm:spPr/>
      <dgm:t>
        <a:bodyPr/>
        <a:lstStyle/>
        <a:p>
          <a:endParaRPr lang="en-US"/>
        </a:p>
      </dgm:t>
    </dgm:pt>
    <dgm:pt modelId="{D8CE55A5-692D-4B2E-89A8-48BDEC6A6726}" type="sibTrans" cxnId="{88396EC1-84EC-46AA-AC0B-B271E9969092}">
      <dgm:prSet/>
      <dgm:spPr/>
      <dgm:t>
        <a:bodyPr/>
        <a:lstStyle/>
        <a:p>
          <a:endParaRPr lang="en-US"/>
        </a:p>
      </dgm:t>
    </dgm:pt>
    <dgm:pt modelId="{3467F11D-45E9-4236-996A-EAF7E696E974}" type="pres">
      <dgm:prSet presAssocID="{0F85FDC0-5DBC-4652-AA36-090ADF7AB32F}" presName="vert0" presStyleCnt="0">
        <dgm:presLayoutVars>
          <dgm:dir/>
          <dgm:animOne val="branch"/>
          <dgm:animLvl val="lvl"/>
        </dgm:presLayoutVars>
      </dgm:prSet>
      <dgm:spPr/>
    </dgm:pt>
    <dgm:pt modelId="{65F4AB40-535E-4C77-9DCC-0261FF9E5C3C}" type="pres">
      <dgm:prSet presAssocID="{84C659F5-4DC0-4920-944A-DD0574C6C1C3}" presName="thickLine" presStyleLbl="alignNode1" presStyleIdx="0" presStyleCnt="3"/>
      <dgm:spPr/>
    </dgm:pt>
    <dgm:pt modelId="{DC2C79AC-08C1-483A-8679-F3EEAA9309C0}" type="pres">
      <dgm:prSet presAssocID="{84C659F5-4DC0-4920-944A-DD0574C6C1C3}" presName="horz1" presStyleCnt="0"/>
      <dgm:spPr/>
    </dgm:pt>
    <dgm:pt modelId="{2307A840-09C1-4F3D-92D3-9EC92524F4BE}" type="pres">
      <dgm:prSet presAssocID="{84C659F5-4DC0-4920-944A-DD0574C6C1C3}" presName="tx1" presStyleLbl="revTx" presStyleIdx="0" presStyleCnt="3"/>
      <dgm:spPr/>
    </dgm:pt>
    <dgm:pt modelId="{ACA2D9B7-F69C-40A9-8E54-8CD26DFDEB63}" type="pres">
      <dgm:prSet presAssocID="{84C659F5-4DC0-4920-944A-DD0574C6C1C3}" presName="vert1" presStyleCnt="0"/>
      <dgm:spPr/>
    </dgm:pt>
    <dgm:pt modelId="{51A07672-DF2E-44BD-B554-FDADD678D502}" type="pres">
      <dgm:prSet presAssocID="{E9056AB7-D208-4881-9F09-210BF36128D0}" presName="thickLine" presStyleLbl="alignNode1" presStyleIdx="1" presStyleCnt="3"/>
      <dgm:spPr/>
    </dgm:pt>
    <dgm:pt modelId="{1E49FD69-2366-4763-B1FB-33745B3717F4}" type="pres">
      <dgm:prSet presAssocID="{E9056AB7-D208-4881-9F09-210BF36128D0}" presName="horz1" presStyleCnt="0"/>
      <dgm:spPr/>
    </dgm:pt>
    <dgm:pt modelId="{38F8825A-4E70-460D-8F28-60FED22D3A80}" type="pres">
      <dgm:prSet presAssocID="{E9056AB7-D208-4881-9F09-210BF36128D0}" presName="tx1" presStyleLbl="revTx" presStyleIdx="1" presStyleCnt="3"/>
      <dgm:spPr/>
    </dgm:pt>
    <dgm:pt modelId="{E4734260-D4B4-473E-9C94-742458549D21}" type="pres">
      <dgm:prSet presAssocID="{E9056AB7-D208-4881-9F09-210BF36128D0}" presName="vert1" presStyleCnt="0"/>
      <dgm:spPr/>
    </dgm:pt>
    <dgm:pt modelId="{A8C5885F-64FE-4F16-8754-23D26E06695F}" type="pres">
      <dgm:prSet presAssocID="{8C591606-9EE1-4BB5-BC5F-B0410F017D80}" presName="thickLine" presStyleLbl="alignNode1" presStyleIdx="2" presStyleCnt="3"/>
      <dgm:spPr/>
    </dgm:pt>
    <dgm:pt modelId="{FBDE44EE-05F1-4B70-B5FD-A546C44F7022}" type="pres">
      <dgm:prSet presAssocID="{8C591606-9EE1-4BB5-BC5F-B0410F017D80}" presName="horz1" presStyleCnt="0"/>
      <dgm:spPr/>
    </dgm:pt>
    <dgm:pt modelId="{1078DAEB-C76B-426F-B8D5-0C86D6DE642A}" type="pres">
      <dgm:prSet presAssocID="{8C591606-9EE1-4BB5-BC5F-B0410F017D80}" presName="tx1" presStyleLbl="revTx" presStyleIdx="2" presStyleCnt="3"/>
      <dgm:spPr/>
    </dgm:pt>
    <dgm:pt modelId="{CFA3FCEC-8E07-4E62-9EB0-4FE673BA7AAF}" type="pres">
      <dgm:prSet presAssocID="{8C591606-9EE1-4BB5-BC5F-B0410F017D80}" presName="vert1" presStyleCnt="0"/>
      <dgm:spPr/>
    </dgm:pt>
  </dgm:ptLst>
  <dgm:cxnLst>
    <dgm:cxn modelId="{4D90C60B-1517-41D4-BA51-97445E4F6C00}" srcId="{0F85FDC0-5DBC-4652-AA36-090ADF7AB32F}" destId="{E9056AB7-D208-4881-9F09-210BF36128D0}" srcOrd="1" destOrd="0" parTransId="{DC5D2339-5EBB-4596-A2C3-C3BC2B211E44}" sibTransId="{264F6D58-1A86-4E6C-97B4-685AD77CF3E1}"/>
    <dgm:cxn modelId="{55149012-0E1F-4072-9875-3AE8925BF715}" type="presOf" srcId="{0F85FDC0-5DBC-4652-AA36-090ADF7AB32F}" destId="{3467F11D-45E9-4236-996A-EAF7E696E974}" srcOrd="0" destOrd="0" presId="urn:microsoft.com/office/officeart/2008/layout/LinedList"/>
    <dgm:cxn modelId="{83366344-B2FE-4A26-85D2-183AFE118D8E}" type="presOf" srcId="{8C591606-9EE1-4BB5-BC5F-B0410F017D80}" destId="{1078DAEB-C76B-426F-B8D5-0C86D6DE642A}" srcOrd="0" destOrd="0" presId="urn:microsoft.com/office/officeart/2008/layout/LinedList"/>
    <dgm:cxn modelId="{7F7EEB92-C73F-4A19-A0BD-DF715D1A7E8F}" type="presOf" srcId="{84C659F5-4DC0-4920-944A-DD0574C6C1C3}" destId="{2307A840-09C1-4F3D-92D3-9EC92524F4BE}" srcOrd="0" destOrd="0" presId="urn:microsoft.com/office/officeart/2008/layout/LinedList"/>
    <dgm:cxn modelId="{88396EC1-84EC-46AA-AC0B-B271E9969092}" srcId="{0F85FDC0-5DBC-4652-AA36-090ADF7AB32F}" destId="{8C591606-9EE1-4BB5-BC5F-B0410F017D80}" srcOrd="2" destOrd="0" parTransId="{5605F545-F4A1-4B18-BBD1-BD2E9FFC441E}" sibTransId="{D8CE55A5-692D-4B2E-89A8-48BDEC6A6726}"/>
    <dgm:cxn modelId="{08B308D3-4C30-4AE0-8E55-991477D14368}" srcId="{0F85FDC0-5DBC-4652-AA36-090ADF7AB32F}" destId="{84C659F5-4DC0-4920-944A-DD0574C6C1C3}" srcOrd="0" destOrd="0" parTransId="{3EF85A51-E589-4630-A35D-DCBEFEF9ADCB}" sibTransId="{9EA02FC2-6693-4050-8551-74A76CE2A00D}"/>
    <dgm:cxn modelId="{B29CC9F7-39FD-4B73-A6A9-E69488A3BC13}" type="presOf" srcId="{E9056AB7-D208-4881-9F09-210BF36128D0}" destId="{38F8825A-4E70-460D-8F28-60FED22D3A80}" srcOrd="0" destOrd="0" presId="urn:microsoft.com/office/officeart/2008/layout/LinedList"/>
    <dgm:cxn modelId="{84AABF67-21EC-4CE5-8DEC-B9288C4FC1F6}" type="presParOf" srcId="{3467F11D-45E9-4236-996A-EAF7E696E974}" destId="{65F4AB40-535E-4C77-9DCC-0261FF9E5C3C}" srcOrd="0" destOrd="0" presId="urn:microsoft.com/office/officeart/2008/layout/LinedList"/>
    <dgm:cxn modelId="{0920C3CA-D73C-4103-A7FC-7DB97C44DEBA}" type="presParOf" srcId="{3467F11D-45E9-4236-996A-EAF7E696E974}" destId="{DC2C79AC-08C1-483A-8679-F3EEAA9309C0}" srcOrd="1" destOrd="0" presId="urn:microsoft.com/office/officeart/2008/layout/LinedList"/>
    <dgm:cxn modelId="{35ECD014-3C91-49CE-A2B9-EBE62FACD80F}" type="presParOf" srcId="{DC2C79AC-08C1-483A-8679-F3EEAA9309C0}" destId="{2307A840-09C1-4F3D-92D3-9EC92524F4BE}" srcOrd="0" destOrd="0" presId="urn:microsoft.com/office/officeart/2008/layout/LinedList"/>
    <dgm:cxn modelId="{5A983B6B-7D44-4167-ABFF-4870D4C14232}" type="presParOf" srcId="{DC2C79AC-08C1-483A-8679-F3EEAA9309C0}" destId="{ACA2D9B7-F69C-40A9-8E54-8CD26DFDEB63}" srcOrd="1" destOrd="0" presId="urn:microsoft.com/office/officeart/2008/layout/LinedList"/>
    <dgm:cxn modelId="{C24765EC-A377-4295-B3B5-044014F96A65}" type="presParOf" srcId="{3467F11D-45E9-4236-996A-EAF7E696E974}" destId="{51A07672-DF2E-44BD-B554-FDADD678D502}" srcOrd="2" destOrd="0" presId="urn:microsoft.com/office/officeart/2008/layout/LinedList"/>
    <dgm:cxn modelId="{58C2FF9F-370C-4FE7-98C6-56EC1D929FC4}" type="presParOf" srcId="{3467F11D-45E9-4236-996A-EAF7E696E974}" destId="{1E49FD69-2366-4763-B1FB-33745B3717F4}" srcOrd="3" destOrd="0" presId="urn:microsoft.com/office/officeart/2008/layout/LinedList"/>
    <dgm:cxn modelId="{9FBFDF70-B139-4E02-B763-2B414938F050}" type="presParOf" srcId="{1E49FD69-2366-4763-B1FB-33745B3717F4}" destId="{38F8825A-4E70-460D-8F28-60FED22D3A80}" srcOrd="0" destOrd="0" presId="urn:microsoft.com/office/officeart/2008/layout/LinedList"/>
    <dgm:cxn modelId="{A6880948-8511-4C56-8090-FE76EA60F6C6}" type="presParOf" srcId="{1E49FD69-2366-4763-B1FB-33745B3717F4}" destId="{E4734260-D4B4-473E-9C94-742458549D21}" srcOrd="1" destOrd="0" presId="urn:microsoft.com/office/officeart/2008/layout/LinedList"/>
    <dgm:cxn modelId="{C70CA22F-A099-4035-971E-EC27D6D83E4D}" type="presParOf" srcId="{3467F11D-45E9-4236-996A-EAF7E696E974}" destId="{A8C5885F-64FE-4F16-8754-23D26E06695F}" srcOrd="4" destOrd="0" presId="urn:microsoft.com/office/officeart/2008/layout/LinedList"/>
    <dgm:cxn modelId="{26E8D0ED-AFE7-4A6A-A778-FEB6A35372C6}" type="presParOf" srcId="{3467F11D-45E9-4236-996A-EAF7E696E974}" destId="{FBDE44EE-05F1-4B70-B5FD-A546C44F7022}" srcOrd="5" destOrd="0" presId="urn:microsoft.com/office/officeart/2008/layout/LinedList"/>
    <dgm:cxn modelId="{72E4D47E-0322-4D84-BE32-56777607F759}" type="presParOf" srcId="{FBDE44EE-05F1-4B70-B5FD-A546C44F7022}" destId="{1078DAEB-C76B-426F-B8D5-0C86D6DE642A}" srcOrd="0" destOrd="0" presId="urn:microsoft.com/office/officeart/2008/layout/LinedList"/>
    <dgm:cxn modelId="{B557E635-EA87-4122-9317-ED8CA8131F7A}" type="presParOf" srcId="{FBDE44EE-05F1-4B70-B5FD-A546C44F7022}" destId="{CFA3FCEC-8E07-4E62-9EB0-4FE673BA7AA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5214C1D-9067-45D8-AEC6-CB1F1591B38D}"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A7A08EA-4ED7-477F-91ED-9557AC1FE934}">
      <dgm:prSet/>
      <dgm:spPr/>
      <dgm:t>
        <a:bodyPr/>
        <a:lstStyle/>
        <a:p>
          <a:r>
            <a:rPr lang="en-US"/>
            <a:t>N</a:t>
          </a:r>
          <a:r>
            <a:rPr lang="en-US" b="0" i="0"/>
            <a:t>atural or legal person, public authority, agency or other body which processes personal data </a:t>
          </a:r>
          <a:r>
            <a:rPr lang="en-US" b="1" i="0"/>
            <a:t>on behalf </a:t>
          </a:r>
          <a:r>
            <a:rPr lang="en-US" b="0" i="0"/>
            <a:t>of the Data Controller</a:t>
          </a:r>
          <a:endParaRPr lang="en-US"/>
        </a:p>
      </dgm:t>
    </dgm:pt>
    <dgm:pt modelId="{AA94DD24-455E-4FBD-89C5-F19B899E8C69}" type="parTrans" cxnId="{6F22DF0D-E530-4893-B637-7640C5AE9282}">
      <dgm:prSet/>
      <dgm:spPr/>
      <dgm:t>
        <a:bodyPr/>
        <a:lstStyle/>
        <a:p>
          <a:endParaRPr lang="en-US"/>
        </a:p>
      </dgm:t>
    </dgm:pt>
    <dgm:pt modelId="{9AD42DA7-1306-4662-9006-93E99FBD809D}" type="sibTrans" cxnId="{6F22DF0D-E530-4893-B637-7640C5AE9282}">
      <dgm:prSet/>
      <dgm:spPr/>
      <dgm:t>
        <a:bodyPr/>
        <a:lstStyle/>
        <a:p>
          <a:endParaRPr lang="en-US"/>
        </a:p>
      </dgm:t>
    </dgm:pt>
    <dgm:pt modelId="{16EA14EA-8954-4030-AEE5-E8E1EB8CE161}">
      <dgm:prSet/>
      <dgm:spPr/>
      <dgm:t>
        <a:bodyPr/>
        <a:lstStyle/>
        <a:p>
          <a:r>
            <a:rPr lang="en-US" b="0" i="0"/>
            <a:t>Provides sufficient </a:t>
          </a:r>
          <a:r>
            <a:rPr lang="en-US" b="1" i="0"/>
            <a:t>guarantees</a:t>
          </a:r>
          <a:r>
            <a:rPr lang="en-US" b="0" i="0"/>
            <a:t> to implement appropriate technical and </a:t>
          </a:r>
          <a:r>
            <a:rPr lang="en-US" b="0" i="0" err="1"/>
            <a:t>organisational</a:t>
          </a:r>
          <a:r>
            <a:rPr lang="en-US" b="0" i="0"/>
            <a:t> measures</a:t>
          </a:r>
          <a:endParaRPr lang="en-US"/>
        </a:p>
      </dgm:t>
    </dgm:pt>
    <dgm:pt modelId="{1A1FAC55-7812-4EC9-BE6C-FBC80F6FD45C}" type="parTrans" cxnId="{9AD2AA15-4598-4253-9BC6-04B91CE5E5A0}">
      <dgm:prSet/>
      <dgm:spPr/>
      <dgm:t>
        <a:bodyPr/>
        <a:lstStyle/>
        <a:p>
          <a:endParaRPr lang="en-US"/>
        </a:p>
      </dgm:t>
    </dgm:pt>
    <dgm:pt modelId="{C197BD5D-E478-4F7D-83B7-3B8958CF8C11}" type="sibTrans" cxnId="{9AD2AA15-4598-4253-9BC6-04B91CE5E5A0}">
      <dgm:prSet/>
      <dgm:spPr/>
      <dgm:t>
        <a:bodyPr/>
        <a:lstStyle/>
        <a:p>
          <a:endParaRPr lang="en-US"/>
        </a:p>
      </dgm:t>
    </dgm:pt>
    <dgm:pt modelId="{5C4A4BFC-0232-43CD-9216-99C70F6E9836}">
      <dgm:prSet/>
      <dgm:spPr/>
      <dgm:t>
        <a:bodyPr/>
        <a:lstStyle/>
        <a:p>
          <a:r>
            <a:rPr lang="en-US" b="1" i="0"/>
            <a:t>Follows instructions</a:t>
          </a:r>
          <a:r>
            <a:rPr lang="en-US" b="0" i="0"/>
            <a:t>, cooperates, gives notice of Data breaches</a:t>
          </a:r>
          <a:endParaRPr lang="en-US"/>
        </a:p>
      </dgm:t>
    </dgm:pt>
    <dgm:pt modelId="{5C85B067-E8A8-4575-8267-CF49C1F00241}" type="parTrans" cxnId="{F4709880-5739-4FC2-B5DD-ED9D7109FD86}">
      <dgm:prSet/>
      <dgm:spPr/>
      <dgm:t>
        <a:bodyPr/>
        <a:lstStyle/>
        <a:p>
          <a:endParaRPr lang="en-US"/>
        </a:p>
      </dgm:t>
    </dgm:pt>
    <dgm:pt modelId="{D1D49F47-C7FF-4412-AF91-254A5EC53614}" type="sibTrans" cxnId="{F4709880-5739-4FC2-B5DD-ED9D7109FD86}">
      <dgm:prSet/>
      <dgm:spPr/>
      <dgm:t>
        <a:bodyPr/>
        <a:lstStyle/>
        <a:p>
          <a:endParaRPr lang="en-US"/>
        </a:p>
      </dgm:t>
    </dgm:pt>
    <dgm:pt modelId="{7FB87F9B-2BCD-44A0-9B92-EB54B83172FE}">
      <dgm:prSet/>
      <dgm:spPr/>
      <dgm:t>
        <a:bodyPr/>
        <a:lstStyle/>
        <a:p>
          <a:r>
            <a:rPr lang="en-US" b="1"/>
            <a:t>Returns</a:t>
          </a:r>
          <a:r>
            <a:rPr lang="en-US"/>
            <a:t> or </a:t>
          </a:r>
          <a:r>
            <a:rPr lang="en-US" b="1"/>
            <a:t>deletes</a:t>
          </a:r>
          <a:r>
            <a:rPr lang="en-US"/>
            <a:t> Data</a:t>
          </a:r>
        </a:p>
      </dgm:t>
    </dgm:pt>
    <dgm:pt modelId="{3D94D812-4827-493B-99FC-F6147344EF0D}" type="parTrans" cxnId="{A9E3B9EB-2C6A-4911-8ABB-591F24031000}">
      <dgm:prSet/>
      <dgm:spPr/>
      <dgm:t>
        <a:bodyPr/>
        <a:lstStyle/>
        <a:p>
          <a:endParaRPr lang="en-US"/>
        </a:p>
      </dgm:t>
    </dgm:pt>
    <dgm:pt modelId="{82220220-87B8-4425-B597-52F4ADC87D7A}" type="sibTrans" cxnId="{A9E3B9EB-2C6A-4911-8ABB-591F24031000}">
      <dgm:prSet/>
      <dgm:spPr/>
      <dgm:t>
        <a:bodyPr/>
        <a:lstStyle/>
        <a:p>
          <a:endParaRPr lang="en-US"/>
        </a:p>
      </dgm:t>
    </dgm:pt>
    <dgm:pt modelId="{45DCB003-3DD0-46AE-BD22-A49C52FEC91C}" type="pres">
      <dgm:prSet presAssocID="{D5214C1D-9067-45D8-AEC6-CB1F1591B38D}" presName="root" presStyleCnt="0">
        <dgm:presLayoutVars>
          <dgm:dir/>
          <dgm:resizeHandles val="exact"/>
        </dgm:presLayoutVars>
      </dgm:prSet>
      <dgm:spPr/>
    </dgm:pt>
    <dgm:pt modelId="{EC465B74-0A67-4A7D-BCDE-9DE08C378C0A}" type="pres">
      <dgm:prSet presAssocID="{D5214C1D-9067-45D8-AEC6-CB1F1591B38D}" presName="container" presStyleCnt="0">
        <dgm:presLayoutVars>
          <dgm:dir/>
          <dgm:resizeHandles val="exact"/>
        </dgm:presLayoutVars>
      </dgm:prSet>
      <dgm:spPr/>
    </dgm:pt>
    <dgm:pt modelId="{C24D8850-27D8-46FE-A8B7-BA95A5D9DE0C}" type="pres">
      <dgm:prSet presAssocID="{AA7A08EA-4ED7-477F-91ED-9557AC1FE934}" presName="compNode" presStyleCnt="0"/>
      <dgm:spPr/>
    </dgm:pt>
    <dgm:pt modelId="{BF735400-E9EF-4A5B-8AE2-1DDA2AF5C5FF}" type="pres">
      <dgm:prSet presAssocID="{AA7A08EA-4ED7-477F-91ED-9557AC1FE934}" presName="iconBgRect" presStyleLbl="bgShp" presStyleIdx="0" presStyleCnt="4"/>
      <dgm:spPr>
        <a:solidFill>
          <a:schemeClr val="accent1"/>
        </a:solidFill>
      </dgm:spPr>
    </dgm:pt>
    <dgm:pt modelId="{3B7C2AEE-B1C2-426A-80F9-DBEBECD191CB}" type="pres">
      <dgm:prSet presAssocID="{AA7A08EA-4ED7-477F-91ED-9557AC1FE934}"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ala riunioni con riempimento a tinta unita"/>
        </a:ext>
      </dgm:extLst>
    </dgm:pt>
    <dgm:pt modelId="{52F02599-BEAC-4DF6-97B6-229B7F636596}" type="pres">
      <dgm:prSet presAssocID="{AA7A08EA-4ED7-477F-91ED-9557AC1FE934}" presName="spaceRect" presStyleCnt="0"/>
      <dgm:spPr/>
    </dgm:pt>
    <dgm:pt modelId="{2A5F8558-AFAC-4CAE-B382-ABAFC9F2951B}" type="pres">
      <dgm:prSet presAssocID="{AA7A08EA-4ED7-477F-91ED-9557AC1FE934}" presName="textRect" presStyleLbl="revTx" presStyleIdx="0" presStyleCnt="4">
        <dgm:presLayoutVars>
          <dgm:chMax val="1"/>
          <dgm:chPref val="1"/>
        </dgm:presLayoutVars>
      </dgm:prSet>
      <dgm:spPr/>
    </dgm:pt>
    <dgm:pt modelId="{2C18614B-3F29-489D-BFD3-00B1A7237609}" type="pres">
      <dgm:prSet presAssocID="{9AD42DA7-1306-4662-9006-93E99FBD809D}" presName="sibTrans" presStyleLbl="sibTrans2D1" presStyleIdx="0" presStyleCnt="0"/>
      <dgm:spPr/>
    </dgm:pt>
    <dgm:pt modelId="{3D28D8BA-B38A-4C34-A14A-1197D62BBD56}" type="pres">
      <dgm:prSet presAssocID="{16EA14EA-8954-4030-AEE5-E8E1EB8CE161}" presName="compNode" presStyleCnt="0"/>
      <dgm:spPr/>
    </dgm:pt>
    <dgm:pt modelId="{036E40A4-BDC8-42A9-B550-112406F5117E}" type="pres">
      <dgm:prSet presAssocID="{16EA14EA-8954-4030-AEE5-E8E1EB8CE161}" presName="iconBgRect" presStyleLbl="bgShp" presStyleIdx="1" presStyleCnt="4"/>
      <dgm:spPr>
        <a:solidFill>
          <a:schemeClr val="accent2"/>
        </a:solidFill>
      </dgm:spPr>
    </dgm:pt>
    <dgm:pt modelId="{6961ED8F-EC02-4179-AB90-11309058FF48}" type="pres">
      <dgm:prSet presAssocID="{16EA14EA-8954-4030-AEE5-E8E1EB8CE161}"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Lavoro in remoto con riempimento a tinta unita"/>
        </a:ext>
      </dgm:extLst>
    </dgm:pt>
    <dgm:pt modelId="{C31CBAAB-0CFE-4F99-8E0D-8814BF6B97CA}" type="pres">
      <dgm:prSet presAssocID="{16EA14EA-8954-4030-AEE5-E8E1EB8CE161}" presName="spaceRect" presStyleCnt="0"/>
      <dgm:spPr/>
    </dgm:pt>
    <dgm:pt modelId="{B7D2C4AF-4A86-4B73-89BE-7A7ED3F15D0F}" type="pres">
      <dgm:prSet presAssocID="{16EA14EA-8954-4030-AEE5-E8E1EB8CE161}" presName="textRect" presStyleLbl="revTx" presStyleIdx="1" presStyleCnt="4">
        <dgm:presLayoutVars>
          <dgm:chMax val="1"/>
          <dgm:chPref val="1"/>
        </dgm:presLayoutVars>
      </dgm:prSet>
      <dgm:spPr/>
    </dgm:pt>
    <dgm:pt modelId="{7ABE5641-0D31-454F-A8F0-CDA5E35F8CC8}" type="pres">
      <dgm:prSet presAssocID="{C197BD5D-E478-4F7D-83B7-3B8958CF8C11}" presName="sibTrans" presStyleLbl="sibTrans2D1" presStyleIdx="0" presStyleCnt="0"/>
      <dgm:spPr/>
    </dgm:pt>
    <dgm:pt modelId="{AE5F1084-2133-4B8A-949A-F14C3BF28BE1}" type="pres">
      <dgm:prSet presAssocID="{5C4A4BFC-0232-43CD-9216-99C70F6E9836}" presName="compNode" presStyleCnt="0"/>
      <dgm:spPr/>
    </dgm:pt>
    <dgm:pt modelId="{4C9B273C-1E64-4DF4-B109-D8B3F4622785}" type="pres">
      <dgm:prSet presAssocID="{5C4A4BFC-0232-43CD-9216-99C70F6E9836}" presName="iconBgRect" presStyleLbl="bgShp" presStyleIdx="2" presStyleCnt="4"/>
      <dgm:spPr/>
    </dgm:pt>
    <dgm:pt modelId="{A58FEB5C-3915-4D14-9474-6BB610E11DB8}" type="pres">
      <dgm:prSet presAssocID="{5C4A4BFC-0232-43CD-9216-99C70F6E9836}"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tretta di mano con riempimento a tinta unita"/>
        </a:ext>
      </dgm:extLst>
    </dgm:pt>
    <dgm:pt modelId="{C97E8B9B-84D5-4BD8-8E8C-5FEFB01B2429}" type="pres">
      <dgm:prSet presAssocID="{5C4A4BFC-0232-43CD-9216-99C70F6E9836}" presName="spaceRect" presStyleCnt="0"/>
      <dgm:spPr/>
    </dgm:pt>
    <dgm:pt modelId="{16728296-1302-4E1F-93E1-EBE5E12DD8F1}" type="pres">
      <dgm:prSet presAssocID="{5C4A4BFC-0232-43CD-9216-99C70F6E9836}" presName="textRect" presStyleLbl="revTx" presStyleIdx="2" presStyleCnt="4">
        <dgm:presLayoutVars>
          <dgm:chMax val="1"/>
          <dgm:chPref val="1"/>
        </dgm:presLayoutVars>
      </dgm:prSet>
      <dgm:spPr/>
    </dgm:pt>
    <dgm:pt modelId="{1DB838BC-F1C1-45BB-93A4-F583913A6C30}" type="pres">
      <dgm:prSet presAssocID="{D1D49F47-C7FF-4412-AF91-254A5EC53614}" presName="sibTrans" presStyleLbl="sibTrans2D1" presStyleIdx="0" presStyleCnt="0"/>
      <dgm:spPr/>
    </dgm:pt>
    <dgm:pt modelId="{CC3FAE67-FF2E-486B-A965-ED8FE44400F1}" type="pres">
      <dgm:prSet presAssocID="{7FB87F9B-2BCD-44A0-9B92-EB54B83172FE}" presName="compNode" presStyleCnt="0"/>
      <dgm:spPr/>
    </dgm:pt>
    <dgm:pt modelId="{6F5217A5-A3FA-4E7D-B8FC-A66B98D4BDE3}" type="pres">
      <dgm:prSet presAssocID="{7FB87F9B-2BCD-44A0-9B92-EB54B83172FE}" presName="iconBgRect" presStyleLbl="bgShp" presStyleIdx="3" presStyleCnt="4"/>
      <dgm:spPr/>
    </dgm:pt>
    <dgm:pt modelId="{35829E51-CFB8-48BF-925E-DE95DF42A9A0}" type="pres">
      <dgm:prSet presAssocID="{7FB87F9B-2BCD-44A0-9B92-EB54B83172FE}"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Ripeti con riempimento a tinta unita"/>
        </a:ext>
      </dgm:extLst>
    </dgm:pt>
    <dgm:pt modelId="{2869B756-3455-45B2-995F-81CF64E672A8}" type="pres">
      <dgm:prSet presAssocID="{7FB87F9B-2BCD-44A0-9B92-EB54B83172FE}" presName="spaceRect" presStyleCnt="0"/>
      <dgm:spPr/>
    </dgm:pt>
    <dgm:pt modelId="{21E4790F-A29A-423C-A0B2-4B396322DEB6}" type="pres">
      <dgm:prSet presAssocID="{7FB87F9B-2BCD-44A0-9B92-EB54B83172FE}" presName="textRect" presStyleLbl="revTx" presStyleIdx="3" presStyleCnt="4">
        <dgm:presLayoutVars>
          <dgm:chMax val="1"/>
          <dgm:chPref val="1"/>
        </dgm:presLayoutVars>
      </dgm:prSet>
      <dgm:spPr/>
    </dgm:pt>
  </dgm:ptLst>
  <dgm:cxnLst>
    <dgm:cxn modelId="{1405B002-EB09-4BB2-A6DD-27A8939944D7}" type="presOf" srcId="{9AD42DA7-1306-4662-9006-93E99FBD809D}" destId="{2C18614B-3F29-489D-BFD3-00B1A7237609}" srcOrd="0" destOrd="0" presId="urn:microsoft.com/office/officeart/2018/2/layout/IconCircleList"/>
    <dgm:cxn modelId="{CBBC5A0C-8101-4E83-801B-B5C8294327E1}" type="presOf" srcId="{D1D49F47-C7FF-4412-AF91-254A5EC53614}" destId="{1DB838BC-F1C1-45BB-93A4-F583913A6C30}" srcOrd="0" destOrd="0" presId="urn:microsoft.com/office/officeart/2018/2/layout/IconCircleList"/>
    <dgm:cxn modelId="{6F22DF0D-E530-4893-B637-7640C5AE9282}" srcId="{D5214C1D-9067-45D8-AEC6-CB1F1591B38D}" destId="{AA7A08EA-4ED7-477F-91ED-9557AC1FE934}" srcOrd="0" destOrd="0" parTransId="{AA94DD24-455E-4FBD-89C5-F19B899E8C69}" sibTransId="{9AD42DA7-1306-4662-9006-93E99FBD809D}"/>
    <dgm:cxn modelId="{9AD2AA15-4598-4253-9BC6-04B91CE5E5A0}" srcId="{D5214C1D-9067-45D8-AEC6-CB1F1591B38D}" destId="{16EA14EA-8954-4030-AEE5-E8E1EB8CE161}" srcOrd="1" destOrd="0" parTransId="{1A1FAC55-7812-4EC9-BE6C-FBC80F6FD45C}" sibTransId="{C197BD5D-E478-4F7D-83B7-3B8958CF8C11}"/>
    <dgm:cxn modelId="{AADAC11C-076E-4B1E-B14C-F9C85CFADC21}" type="presOf" srcId="{AA7A08EA-4ED7-477F-91ED-9557AC1FE934}" destId="{2A5F8558-AFAC-4CAE-B382-ABAFC9F2951B}" srcOrd="0" destOrd="0" presId="urn:microsoft.com/office/officeart/2018/2/layout/IconCircleList"/>
    <dgm:cxn modelId="{E6FF2C25-659E-417C-9B5B-29237DE77D97}" type="presOf" srcId="{7FB87F9B-2BCD-44A0-9B92-EB54B83172FE}" destId="{21E4790F-A29A-423C-A0B2-4B396322DEB6}" srcOrd="0" destOrd="0" presId="urn:microsoft.com/office/officeart/2018/2/layout/IconCircleList"/>
    <dgm:cxn modelId="{CFB4EB28-29CA-4469-B6D3-3E10B938BE98}" type="presOf" srcId="{5C4A4BFC-0232-43CD-9216-99C70F6E9836}" destId="{16728296-1302-4E1F-93E1-EBE5E12DD8F1}" srcOrd="0" destOrd="0" presId="urn:microsoft.com/office/officeart/2018/2/layout/IconCircleList"/>
    <dgm:cxn modelId="{A693666E-4992-4D6A-B50A-0E0734B5FF56}" type="presOf" srcId="{C197BD5D-E478-4F7D-83B7-3B8958CF8C11}" destId="{7ABE5641-0D31-454F-A8F0-CDA5E35F8CC8}" srcOrd="0" destOrd="0" presId="urn:microsoft.com/office/officeart/2018/2/layout/IconCircleList"/>
    <dgm:cxn modelId="{F4709880-5739-4FC2-B5DD-ED9D7109FD86}" srcId="{D5214C1D-9067-45D8-AEC6-CB1F1591B38D}" destId="{5C4A4BFC-0232-43CD-9216-99C70F6E9836}" srcOrd="2" destOrd="0" parTransId="{5C85B067-E8A8-4575-8267-CF49C1F00241}" sibTransId="{D1D49F47-C7FF-4412-AF91-254A5EC53614}"/>
    <dgm:cxn modelId="{A9E3B9EB-2C6A-4911-8ABB-591F24031000}" srcId="{D5214C1D-9067-45D8-AEC6-CB1F1591B38D}" destId="{7FB87F9B-2BCD-44A0-9B92-EB54B83172FE}" srcOrd="3" destOrd="0" parTransId="{3D94D812-4827-493B-99FC-F6147344EF0D}" sibTransId="{82220220-87B8-4425-B597-52F4ADC87D7A}"/>
    <dgm:cxn modelId="{B5C986EF-E6FE-4D8E-9923-2ABBF06EE01C}" type="presOf" srcId="{D5214C1D-9067-45D8-AEC6-CB1F1591B38D}" destId="{45DCB003-3DD0-46AE-BD22-A49C52FEC91C}" srcOrd="0" destOrd="0" presId="urn:microsoft.com/office/officeart/2018/2/layout/IconCircleList"/>
    <dgm:cxn modelId="{207061FA-FA23-4C65-97FC-278812C6E566}" type="presOf" srcId="{16EA14EA-8954-4030-AEE5-E8E1EB8CE161}" destId="{B7D2C4AF-4A86-4B73-89BE-7A7ED3F15D0F}" srcOrd="0" destOrd="0" presId="urn:microsoft.com/office/officeart/2018/2/layout/IconCircleList"/>
    <dgm:cxn modelId="{A0008729-47DF-49F9-AE4E-8D5BE9EFD6F4}" type="presParOf" srcId="{45DCB003-3DD0-46AE-BD22-A49C52FEC91C}" destId="{EC465B74-0A67-4A7D-BCDE-9DE08C378C0A}" srcOrd="0" destOrd="0" presId="urn:microsoft.com/office/officeart/2018/2/layout/IconCircleList"/>
    <dgm:cxn modelId="{84BB9A95-81D8-45EA-9128-099F1E8F282A}" type="presParOf" srcId="{EC465B74-0A67-4A7D-BCDE-9DE08C378C0A}" destId="{C24D8850-27D8-46FE-A8B7-BA95A5D9DE0C}" srcOrd="0" destOrd="0" presId="urn:microsoft.com/office/officeart/2018/2/layout/IconCircleList"/>
    <dgm:cxn modelId="{E078AA02-0DBA-4FA5-8E45-3D4EC7789DCB}" type="presParOf" srcId="{C24D8850-27D8-46FE-A8B7-BA95A5D9DE0C}" destId="{BF735400-E9EF-4A5B-8AE2-1DDA2AF5C5FF}" srcOrd="0" destOrd="0" presId="urn:microsoft.com/office/officeart/2018/2/layout/IconCircleList"/>
    <dgm:cxn modelId="{4DCBE64A-1A5B-4745-A91F-88721DC788E4}" type="presParOf" srcId="{C24D8850-27D8-46FE-A8B7-BA95A5D9DE0C}" destId="{3B7C2AEE-B1C2-426A-80F9-DBEBECD191CB}" srcOrd="1" destOrd="0" presId="urn:microsoft.com/office/officeart/2018/2/layout/IconCircleList"/>
    <dgm:cxn modelId="{876C7EB4-6E16-4246-8863-FA3D19512019}" type="presParOf" srcId="{C24D8850-27D8-46FE-A8B7-BA95A5D9DE0C}" destId="{52F02599-BEAC-4DF6-97B6-229B7F636596}" srcOrd="2" destOrd="0" presId="urn:microsoft.com/office/officeart/2018/2/layout/IconCircleList"/>
    <dgm:cxn modelId="{5BF48A29-65E9-4287-AE09-3AA804E17B3E}" type="presParOf" srcId="{C24D8850-27D8-46FE-A8B7-BA95A5D9DE0C}" destId="{2A5F8558-AFAC-4CAE-B382-ABAFC9F2951B}" srcOrd="3" destOrd="0" presId="urn:microsoft.com/office/officeart/2018/2/layout/IconCircleList"/>
    <dgm:cxn modelId="{D7C04B35-AE05-4FC1-9EE1-935D3DA1F4B7}" type="presParOf" srcId="{EC465B74-0A67-4A7D-BCDE-9DE08C378C0A}" destId="{2C18614B-3F29-489D-BFD3-00B1A7237609}" srcOrd="1" destOrd="0" presId="urn:microsoft.com/office/officeart/2018/2/layout/IconCircleList"/>
    <dgm:cxn modelId="{5117AA9B-35AB-4213-A116-D7CE2F5551C9}" type="presParOf" srcId="{EC465B74-0A67-4A7D-BCDE-9DE08C378C0A}" destId="{3D28D8BA-B38A-4C34-A14A-1197D62BBD56}" srcOrd="2" destOrd="0" presId="urn:microsoft.com/office/officeart/2018/2/layout/IconCircleList"/>
    <dgm:cxn modelId="{143BCEF9-B20E-460E-BBBF-A1431FA0E055}" type="presParOf" srcId="{3D28D8BA-B38A-4C34-A14A-1197D62BBD56}" destId="{036E40A4-BDC8-42A9-B550-112406F5117E}" srcOrd="0" destOrd="0" presId="urn:microsoft.com/office/officeart/2018/2/layout/IconCircleList"/>
    <dgm:cxn modelId="{D6832094-D051-4787-9FD3-AF1A7A27B09A}" type="presParOf" srcId="{3D28D8BA-B38A-4C34-A14A-1197D62BBD56}" destId="{6961ED8F-EC02-4179-AB90-11309058FF48}" srcOrd="1" destOrd="0" presId="urn:microsoft.com/office/officeart/2018/2/layout/IconCircleList"/>
    <dgm:cxn modelId="{77D8A2D5-BE53-4E55-B07A-2A950A6A113F}" type="presParOf" srcId="{3D28D8BA-B38A-4C34-A14A-1197D62BBD56}" destId="{C31CBAAB-0CFE-4F99-8E0D-8814BF6B97CA}" srcOrd="2" destOrd="0" presId="urn:microsoft.com/office/officeart/2018/2/layout/IconCircleList"/>
    <dgm:cxn modelId="{3407ED1A-928B-4D61-B6F0-1E0DF26DD175}" type="presParOf" srcId="{3D28D8BA-B38A-4C34-A14A-1197D62BBD56}" destId="{B7D2C4AF-4A86-4B73-89BE-7A7ED3F15D0F}" srcOrd="3" destOrd="0" presId="urn:microsoft.com/office/officeart/2018/2/layout/IconCircleList"/>
    <dgm:cxn modelId="{D2E22AED-6A18-4D50-93D0-F4B205D03B03}" type="presParOf" srcId="{EC465B74-0A67-4A7D-BCDE-9DE08C378C0A}" destId="{7ABE5641-0D31-454F-A8F0-CDA5E35F8CC8}" srcOrd="3" destOrd="0" presId="urn:microsoft.com/office/officeart/2018/2/layout/IconCircleList"/>
    <dgm:cxn modelId="{06F2D720-9887-4FC2-A106-47820E4CA7D7}" type="presParOf" srcId="{EC465B74-0A67-4A7D-BCDE-9DE08C378C0A}" destId="{AE5F1084-2133-4B8A-949A-F14C3BF28BE1}" srcOrd="4" destOrd="0" presId="urn:microsoft.com/office/officeart/2018/2/layout/IconCircleList"/>
    <dgm:cxn modelId="{977AFCA1-B082-4F63-990E-5E4884F0CB92}" type="presParOf" srcId="{AE5F1084-2133-4B8A-949A-F14C3BF28BE1}" destId="{4C9B273C-1E64-4DF4-B109-D8B3F4622785}" srcOrd="0" destOrd="0" presId="urn:microsoft.com/office/officeart/2018/2/layout/IconCircleList"/>
    <dgm:cxn modelId="{863330C7-50E9-4545-BF67-E6B7E77E8676}" type="presParOf" srcId="{AE5F1084-2133-4B8A-949A-F14C3BF28BE1}" destId="{A58FEB5C-3915-4D14-9474-6BB610E11DB8}" srcOrd="1" destOrd="0" presId="urn:microsoft.com/office/officeart/2018/2/layout/IconCircleList"/>
    <dgm:cxn modelId="{18048456-914D-4030-A6D5-92E695F5CA36}" type="presParOf" srcId="{AE5F1084-2133-4B8A-949A-F14C3BF28BE1}" destId="{C97E8B9B-84D5-4BD8-8E8C-5FEFB01B2429}" srcOrd="2" destOrd="0" presId="urn:microsoft.com/office/officeart/2018/2/layout/IconCircleList"/>
    <dgm:cxn modelId="{A16C3299-E4D0-418D-B67D-111CF0E7289B}" type="presParOf" srcId="{AE5F1084-2133-4B8A-949A-F14C3BF28BE1}" destId="{16728296-1302-4E1F-93E1-EBE5E12DD8F1}" srcOrd="3" destOrd="0" presId="urn:microsoft.com/office/officeart/2018/2/layout/IconCircleList"/>
    <dgm:cxn modelId="{51B0B5C6-EA78-4BFF-9996-A30D96305029}" type="presParOf" srcId="{EC465B74-0A67-4A7D-BCDE-9DE08C378C0A}" destId="{1DB838BC-F1C1-45BB-93A4-F583913A6C30}" srcOrd="5" destOrd="0" presId="urn:microsoft.com/office/officeart/2018/2/layout/IconCircleList"/>
    <dgm:cxn modelId="{012F7715-31A2-41A2-869B-69FA863DC4EB}" type="presParOf" srcId="{EC465B74-0A67-4A7D-BCDE-9DE08C378C0A}" destId="{CC3FAE67-FF2E-486B-A965-ED8FE44400F1}" srcOrd="6" destOrd="0" presId="urn:microsoft.com/office/officeart/2018/2/layout/IconCircleList"/>
    <dgm:cxn modelId="{B7CBC591-BB5C-44BB-A3B0-DFE36F638D8B}" type="presParOf" srcId="{CC3FAE67-FF2E-486B-A965-ED8FE44400F1}" destId="{6F5217A5-A3FA-4E7D-B8FC-A66B98D4BDE3}" srcOrd="0" destOrd="0" presId="urn:microsoft.com/office/officeart/2018/2/layout/IconCircleList"/>
    <dgm:cxn modelId="{E3F2401F-CD63-4DC4-8909-16FACD69AC4E}" type="presParOf" srcId="{CC3FAE67-FF2E-486B-A965-ED8FE44400F1}" destId="{35829E51-CFB8-48BF-925E-DE95DF42A9A0}" srcOrd="1" destOrd="0" presId="urn:microsoft.com/office/officeart/2018/2/layout/IconCircleList"/>
    <dgm:cxn modelId="{EE97C764-697D-486F-8D96-48558FFB0728}" type="presParOf" srcId="{CC3FAE67-FF2E-486B-A965-ED8FE44400F1}" destId="{2869B756-3455-45B2-995F-81CF64E672A8}" srcOrd="2" destOrd="0" presId="urn:microsoft.com/office/officeart/2018/2/layout/IconCircleList"/>
    <dgm:cxn modelId="{AF4809D4-CEF7-4E8E-A6FC-DB983D6C5DC1}" type="presParOf" srcId="{CC3FAE67-FF2E-486B-A965-ED8FE44400F1}" destId="{21E4790F-A29A-423C-A0B2-4B396322DEB6}"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5D1CB62-2590-4B1B-A944-515F79DBA6AB}"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F9A958F6-8F01-46BA-865A-FDB29ADE36A0}">
      <dgm:prSet/>
      <dgm:spPr/>
      <dgm:t>
        <a:bodyPr/>
        <a:lstStyle/>
        <a:p>
          <a:pPr>
            <a:defRPr cap="all"/>
          </a:pPr>
          <a:r>
            <a:rPr lang="en-US"/>
            <a:t>Natural or legal person, public authority, agency or other body which processes personal data on behalf of the Controller after being appointed by the Processor</a:t>
          </a:r>
        </a:p>
      </dgm:t>
    </dgm:pt>
    <dgm:pt modelId="{F13F3E4B-3B9D-4348-975F-9B13794328E3}" type="parTrans" cxnId="{6012A58E-0592-475A-8EFB-5B62041F565F}">
      <dgm:prSet/>
      <dgm:spPr/>
      <dgm:t>
        <a:bodyPr/>
        <a:lstStyle/>
        <a:p>
          <a:endParaRPr lang="en-US"/>
        </a:p>
      </dgm:t>
    </dgm:pt>
    <dgm:pt modelId="{CABA3C07-5FF0-4CBF-8D84-852111A88A1A}" type="sibTrans" cxnId="{6012A58E-0592-475A-8EFB-5B62041F565F}">
      <dgm:prSet/>
      <dgm:spPr/>
      <dgm:t>
        <a:bodyPr/>
        <a:lstStyle/>
        <a:p>
          <a:endParaRPr lang="en-US"/>
        </a:p>
      </dgm:t>
    </dgm:pt>
    <dgm:pt modelId="{2F764719-69E1-413A-B551-7720DFDCB608}">
      <dgm:prSet/>
      <dgm:spPr/>
      <dgm:t>
        <a:bodyPr/>
        <a:lstStyle/>
        <a:p>
          <a:pPr>
            <a:defRPr cap="all"/>
          </a:pPr>
          <a:r>
            <a:rPr lang="en-US"/>
            <a:t>Follows instructions and cooperates, gives notice of Data breaches</a:t>
          </a:r>
        </a:p>
      </dgm:t>
    </dgm:pt>
    <dgm:pt modelId="{C76099FE-353C-4E84-B783-11B2B2E1626F}" type="parTrans" cxnId="{15A4E51E-531C-4106-AD0E-30847B7A194F}">
      <dgm:prSet/>
      <dgm:spPr/>
      <dgm:t>
        <a:bodyPr/>
        <a:lstStyle/>
        <a:p>
          <a:endParaRPr lang="en-US"/>
        </a:p>
      </dgm:t>
    </dgm:pt>
    <dgm:pt modelId="{0AFB8462-DD1D-46D8-AC07-7D968CBBA0B7}" type="sibTrans" cxnId="{15A4E51E-531C-4106-AD0E-30847B7A194F}">
      <dgm:prSet/>
      <dgm:spPr/>
      <dgm:t>
        <a:bodyPr/>
        <a:lstStyle/>
        <a:p>
          <a:endParaRPr lang="en-US"/>
        </a:p>
      </dgm:t>
    </dgm:pt>
    <dgm:pt modelId="{7B5D7E2C-2C1C-4704-9B6F-8E5DC6276DEE}">
      <dgm:prSet/>
      <dgm:spPr/>
      <dgm:t>
        <a:bodyPr/>
        <a:lstStyle/>
        <a:p>
          <a:pPr>
            <a:defRPr cap="all"/>
          </a:pPr>
          <a:r>
            <a:rPr lang="en-US"/>
            <a:t>Returns or delete Data</a:t>
          </a:r>
        </a:p>
      </dgm:t>
    </dgm:pt>
    <dgm:pt modelId="{C7D08EEB-CFEB-41A9-B6BF-E5D00FC15808}" type="parTrans" cxnId="{E27B8753-FDA0-4A2A-BF94-3E4F9B56BFB4}">
      <dgm:prSet/>
      <dgm:spPr/>
      <dgm:t>
        <a:bodyPr/>
        <a:lstStyle/>
        <a:p>
          <a:endParaRPr lang="en-US"/>
        </a:p>
      </dgm:t>
    </dgm:pt>
    <dgm:pt modelId="{33E3B974-116F-451F-8788-D8F866E7BC26}" type="sibTrans" cxnId="{E27B8753-FDA0-4A2A-BF94-3E4F9B56BFB4}">
      <dgm:prSet/>
      <dgm:spPr/>
      <dgm:t>
        <a:bodyPr/>
        <a:lstStyle/>
        <a:p>
          <a:endParaRPr lang="en-US"/>
        </a:p>
      </dgm:t>
    </dgm:pt>
    <dgm:pt modelId="{3C37CA2D-C9D5-41E2-8D09-F81282FBE15C}">
      <dgm:prSet/>
      <dgm:spPr/>
      <dgm:t>
        <a:bodyPr/>
        <a:lstStyle/>
        <a:p>
          <a:pPr>
            <a:defRPr cap="all"/>
          </a:pPr>
          <a:r>
            <a:rPr lang="en-US"/>
            <a:t>Written authorization by the Data Controller, who can object</a:t>
          </a:r>
        </a:p>
      </dgm:t>
    </dgm:pt>
    <dgm:pt modelId="{C2EEDC96-A332-4651-BDDD-5433E6B298D3}" type="parTrans" cxnId="{C42162F5-4B25-4326-815E-CAD65FEA579F}">
      <dgm:prSet/>
      <dgm:spPr/>
      <dgm:t>
        <a:bodyPr/>
        <a:lstStyle/>
        <a:p>
          <a:endParaRPr lang="en-US"/>
        </a:p>
      </dgm:t>
    </dgm:pt>
    <dgm:pt modelId="{6BBC8157-1A99-4D3E-9A21-696EEC7C537D}" type="sibTrans" cxnId="{C42162F5-4B25-4326-815E-CAD65FEA579F}">
      <dgm:prSet/>
      <dgm:spPr/>
      <dgm:t>
        <a:bodyPr/>
        <a:lstStyle/>
        <a:p>
          <a:endParaRPr lang="en-US"/>
        </a:p>
      </dgm:t>
    </dgm:pt>
    <dgm:pt modelId="{99658A74-9E22-41D9-8D6A-13CD14547933}" type="pres">
      <dgm:prSet presAssocID="{75D1CB62-2590-4B1B-A944-515F79DBA6AB}" presName="root" presStyleCnt="0">
        <dgm:presLayoutVars>
          <dgm:dir/>
          <dgm:resizeHandles val="exact"/>
        </dgm:presLayoutVars>
      </dgm:prSet>
      <dgm:spPr/>
    </dgm:pt>
    <dgm:pt modelId="{F68A4B90-7384-4B5F-A2F4-5A9FD6965627}" type="pres">
      <dgm:prSet presAssocID="{F9A958F6-8F01-46BA-865A-FDB29ADE36A0}" presName="compNode" presStyleCnt="0"/>
      <dgm:spPr/>
    </dgm:pt>
    <dgm:pt modelId="{4155C592-E52C-4CC4-B97C-AB04A40B04A9}" type="pres">
      <dgm:prSet presAssocID="{F9A958F6-8F01-46BA-865A-FDB29ADE36A0}" presName="iconBgRect" presStyleLbl="bgShp" presStyleIdx="0" presStyleCnt="4"/>
      <dgm:spPr>
        <a:prstGeom prst="round2DiagRect">
          <a:avLst>
            <a:gd name="adj1" fmla="val 29727"/>
            <a:gd name="adj2" fmla="val 0"/>
          </a:avLst>
        </a:prstGeom>
        <a:solidFill>
          <a:schemeClr val="accent1"/>
        </a:solidFill>
      </dgm:spPr>
    </dgm:pt>
    <dgm:pt modelId="{0DBE9B27-E5DB-426E-8DEC-3FB308EE017B}" type="pres">
      <dgm:prSet presAssocID="{F9A958F6-8F01-46BA-865A-FDB29ADE36A0}"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Prestito con riempimento a tinta unita"/>
        </a:ext>
      </dgm:extLst>
    </dgm:pt>
    <dgm:pt modelId="{9DF2F51D-582A-47D9-BA31-670C3DBB2BDC}" type="pres">
      <dgm:prSet presAssocID="{F9A958F6-8F01-46BA-865A-FDB29ADE36A0}" presName="spaceRect" presStyleCnt="0"/>
      <dgm:spPr/>
    </dgm:pt>
    <dgm:pt modelId="{34E0DC8F-308D-4A10-8058-DB9913FE9F1F}" type="pres">
      <dgm:prSet presAssocID="{F9A958F6-8F01-46BA-865A-FDB29ADE36A0}" presName="textRect" presStyleLbl="revTx" presStyleIdx="0" presStyleCnt="4">
        <dgm:presLayoutVars>
          <dgm:chMax val="1"/>
          <dgm:chPref val="1"/>
        </dgm:presLayoutVars>
      </dgm:prSet>
      <dgm:spPr/>
    </dgm:pt>
    <dgm:pt modelId="{FD287D06-8AB3-4B0D-A015-31D6BEED623D}" type="pres">
      <dgm:prSet presAssocID="{CABA3C07-5FF0-4CBF-8D84-852111A88A1A}" presName="sibTrans" presStyleCnt="0"/>
      <dgm:spPr/>
    </dgm:pt>
    <dgm:pt modelId="{21186C02-B5F3-44AE-AB86-9AE721892578}" type="pres">
      <dgm:prSet presAssocID="{2F764719-69E1-413A-B551-7720DFDCB608}" presName="compNode" presStyleCnt="0"/>
      <dgm:spPr/>
    </dgm:pt>
    <dgm:pt modelId="{8CA857AB-0011-43C2-B081-59234BC70E80}" type="pres">
      <dgm:prSet presAssocID="{2F764719-69E1-413A-B551-7720DFDCB608}" presName="iconBgRect" presStyleLbl="bgShp" presStyleIdx="1" presStyleCnt="4"/>
      <dgm:spPr>
        <a:prstGeom prst="round2DiagRect">
          <a:avLst>
            <a:gd name="adj1" fmla="val 29727"/>
            <a:gd name="adj2" fmla="val 0"/>
          </a:avLst>
        </a:prstGeom>
        <a:solidFill>
          <a:schemeClr val="accent2"/>
        </a:solidFill>
      </dgm:spPr>
    </dgm:pt>
    <dgm:pt modelId="{7B59F48D-DD62-4AA9-9BC9-46B9E5520FA8}" type="pres">
      <dgm:prSet presAssocID="{2F764719-69E1-413A-B551-7720DFDCB608}"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Gestione con riempimento a tinta unita"/>
        </a:ext>
      </dgm:extLst>
    </dgm:pt>
    <dgm:pt modelId="{4F5C4317-F1AF-487E-A575-5EFDA528D422}" type="pres">
      <dgm:prSet presAssocID="{2F764719-69E1-413A-B551-7720DFDCB608}" presName="spaceRect" presStyleCnt="0"/>
      <dgm:spPr/>
    </dgm:pt>
    <dgm:pt modelId="{D1387A7B-F2EC-41AD-A3BD-19967D898C71}" type="pres">
      <dgm:prSet presAssocID="{2F764719-69E1-413A-B551-7720DFDCB608}" presName="textRect" presStyleLbl="revTx" presStyleIdx="1" presStyleCnt="4">
        <dgm:presLayoutVars>
          <dgm:chMax val="1"/>
          <dgm:chPref val="1"/>
        </dgm:presLayoutVars>
      </dgm:prSet>
      <dgm:spPr/>
    </dgm:pt>
    <dgm:pt modelId="{DEBFEAA2-15B0-45B6-8C5D-9A210AD3AB74}" type="pres">
      <dgm:prSet presAssocID="{0AFB8462-DD1D-46D8-AC07-7D968CBBA0B7}" presName="sibTrans" presStyleCnt="0"/>
      <dgm:spPr/>
    </dgm:pt>
    <dgm:pt modelId="{21FCCA4D-5EC5-420E-8BB2-541F155BC584}" type="pres">
      <dgm:prSet presAssocID="{7B5D7E2C-2C1C-4704-9B6F-8E5DC6276DEE}" presName="compNode" presStyleCnt="0"/>
      <dgm:spPr/>
    </dgm:pt>
    <dgm:pt modelId="{4F12B07D-B00A-488B-9C6F-6250F1E5E4C8}" type="pres">
      <dgm:prSet presAssocID="{7B5D7E2C-2C1C-4704-9B6F-8E5DC6276DEE}" presName="iconBgRect" presStyleLbl="bgShp" presStyleIdx="2" presStyleCnt="4"/>
      <dgm:spPr>
        <a:prstGeom prst="round2DiagRect">
          <a:avLst>
            <a:gd name="adj1" fmla="val 29727"/>
            <a:gd name="adj2" fmla="val 0"/>
          </a:avLst>
        </a:prstGeom>
      </dgm:spPr>
    </dgm:pt>
    <dgm:pt modelId="{0D45F6E9-1327-4F47-AA12-ED93C0C7F49A}" type="pres">
      <dgm:prSet presAssocID="{7B5D7E2C-2C1C-4704-9B6F-8E5DC6276DEE}"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Gomma con riempimento a tinta unita"/>
        </a:ext>
      </dgm:extLst>
    </dgm:pt>
    <dgm:pt modelId="{7B8A04DF-EF02-46B5-BDC5-7FB0DF0BF998}" type="pres">
      <dgm:prSet presAssocID="{7B5D7E2C-2C1C-4704-9B6F-8E5DC6276DEE}" presName="spaceRect" presStyleCnt="0"/>
      <dgm:spPr/>
    </dgm:pt>
    <dgm:pt modelId="{AAABBFFE-E7CC-4B0C-B2BA-463E115B36E7}" type="pres">
      <dgm:prSet presAssocID="{7B5D7E2C-2C1C-4704-9B6F-8E5DC6276DEE}" presName="textRect" presStyleLbl="revTx" presStyleIdx="2" presStyleCnt="4">
        <dgm:presLayoutVars>
          <dgm:chMax val="1"/>
          <dgm:chPref val="1"/>
        </dgm:presLayoutVars>
      </dgm:prSet>
      <dgm:spPr/>
    </dgm:pt>
    <dgm:pt modelId="{7F285A4E-E1BC-4882-954F-67A7B5679B82}" type="pres">
      <dgm:prSet presAssocID="{33E3B974-116F-451F-8788-D8F866E7BC26}" presName="sibTrans" presStyleCnt="0"/>
      <dgm:spPr/>
    </dgm:pt>
    <dgm:pt modelId="{768A36EB-7B44-4793-BD4F-D17A47C8E5B3}" type="pres">
      <dgm:prSet presAssocID="{3C37CA2D-C9D5-41E2-8D09-F81282FBE15C}" presName="compNode" presStyleCnt="0"/>
      <dgm:spPr/>
    </dgm:pt>
    <dgm:pt modelId="{C90D9B8D-60C0-46AB-AFE0-7CF5E30624DD}" type="pres">
      <dgm:prSet presAssocID="{3C37CA2D-C9D5-41E2-8D09-F81282FBE15C}" presName="iconBgRect" presStyleLbl="bgShp" presStyleIdx="3" presStyleCnt="4"/>
      <dgm:spPr>
        <a:prstGeom prst="round2DiagRect">
          <a:avLst>
            <a:gd name="adj1" fmla="val 29727"/>
            <a:gd name="adj2" fmla="val 0"/>
          </a:avLst>
        </a:prstGeom>
      </dgm:spPr>
    </dgm:pt>
    <dgm:pt modelId="{3789241C-D292-42F0-B65A-40F32DE69C30}" type="pres">
      <dgm:prSet presAssocID="{3C37CA2D-C9D5-41E2-8D09-F81282FBE15C}"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Appunti con riempimento a tinta unita"/>
        </a:ext>
      </dgm:extLst>
    </dgm:pt>
    <dgm:pt modelId="{4FAB1A02-C329-4DBD-9284-B2FA2E32D871}" type="pres">
      <dgm:prSet presAssocID="{3C37CA2D-C9D5-41E2-8D09-F81282FBE15C}" presName="spaceRect" presStyleCnt="0"/>
      <dgm:spPr/>
    </dgm:pt>
    <dgm:pt modelId="{EB973E82-12E8-4835-86FF-F00C9BE318B4}" type="pres">
      <dgm:prSet presAssocID="{3C37CA2D-C9D5-41E2-8D09-F81282FBE15C}" presName="textRect" presStyleLbl="revTx" presStyleIdx="3" presStyleCnt="4">
        <dgm:presLayoutVars>
          <dgm:chMax val="1"/>
          <dgm:chPref val="1"/>
        </dgm:presLayoutVars>
      </dgm:prSet>
      <dgm:spPr/>
    </dgm:pt>
  </dgm:ptLst>
  <dgm:cxnLst>
    <dgm:cxn modelId="{15A4E51E-531C-4106-AD0E-30847B7A194F}" srcId="{75D1CB62-2590-4B1B-A944-515F79DBA6AB}" destId="{2F764719-69E1-413A-B551-7720DFDCB608}" srcOrd="1" destOrd="0" parTransId="{C76099FE-353C-4E84-B783-11B2B2E1626F}" sibTransId="{0AFB8462-DD1D-46D8-AC07-7D968CBBA0B7}"/>
    <dgm:cxn modelId="{E27B8753-FDA0-4A2A-BF94-3E4F9B56BFB4}" srcId="{75D1CB62-2590-4B1B-A944-515F79DBA6AB}" destId="{7B5D7E2C-2C1C-4704-9B6F-8E5DC6276DEE}" srcOrd="2" destOrd="0" parTransId="{C7D08EEB-CFEB-41A9-B6BF-E5D00FC15808}" sibTransId="{33E3B974-116F-451F-8788-D8F866E7BC26}"/>
    <dgm:cxn modelId="{F45A6C75-3AB5-4318-8486-37709B3AFA6B}" type="presOf" srcId="{75D1CB62-2590-4B1B-A944-515F79DBA6AB}" destId="{99658A74-9E22-41D9-8D6A-13CD14547933}" srcOrd="0" destOrd="0" presId="urn:microsoft.com/office/officeart/2018/5/layout/IconLeafLabelList"/>
    <dgm:cxn modelId="{B8178C75-9D68-4A7A-8D29-9DEFFC4B6B0A}" type="presOf" srcId="{7B5D7E2C-2C1C-4704-9B6F-8E5DC6276DEE}" destId="{AAABBFFE-E7CC-4B0C-B2BA-463E115B36E7}" srcOrd="0" destOrd="0" presId="urn:microsoft.com/office/officeart/2018/5/layout/IconLeafLabelList"/>
    <dgm:cxn modelId="{6012A58E-0592-475A-8EFB-5B62041F565F}" srcId="{75D1CB62-2590-4B1B-A944-515F79DBA6AB}" destId="{F9A958F6-8F01-46BA-865A-FDB29ADE36A0}" srcOrd="0" destOrd="0" parTransId="{F13F3E4B-3B9D-4348-975F-9B13794328E3}" sibTransId="{CABA3C07-5FF0-4CBF-8D84-852111A88A1A}"/>
    <dgm:cxn modelId="{938C14A6-2B6A-4CC2-8F06-D55D90DFA25B}" type="presOf" srcId="{2F764719-69E1-413A-B551-7720DFDCB608}" destId="{D1387A7B-F2EC-41AD-A3BD-19967D898C71}" srcOrd="0" destOrd="0" presId="urn:microsoft.com/office/officeart/2018/5/layout/IconLeafLabelList"/>
    <dgm:cxn modelId="{67BA0CDC-4D8C-4AE1-8E8C-B3D0683D7023}" type="presOf" srcId="{F9A958F6-8F01-46BA-865A-FDB29ADE36A0}" destId="{34E0DC8F-308D-4A10-8058-DB9913FE9F1F}" srcOrd="0" destOrd="0" presId="urn:microsoft.com/office/officeart/2018/5/layout/IconLeafLabelList"/>
    <dgm:cxn modelId="{1DBDA2E4-B110-4438-869C-D4C6D20F93EF}" type="presOf" srcId="{3C37CA2D-C9D5-41E2-8D09-F81282FBE15C}" destId="{EB973E82-12E8-4835-86FF-F00C9BE318B4}" srcOrd="0" destOrd="0" presId="urn:microsoft.com/office/officeart/2018/5/layout/IconLeafLabelList"/>
    <dgm:cxn modelId="{C42162F5-4B25-4326-815E-CAD65FEA579F}" srcId="{75D1CB62-2590-4B1B-A944-515F79DBA6AB}" destId="{3C37CA2D-C9D5-41E2-8D09-F81282FBE15C}" srcOrd="3" destOrd="0" parTransId="{C2EEDC96-A332-4651-BDDD-5433E6B298D3}" sibTransId="{6BBC8157-1A99-4D3E-9A21-696EEC7C537D}"/>
    <dgm:cxn modelId="{7BF57218-F2A2-430A-854F-C3ED53DAA064}" type="presParOf" srcId="{99658A74-9E22-41D9-8D6A-13CD14547933}" destId="{F68A4B90-7384-4B5F-A2F4-5A9FD6965627}" srcOrd="0" destOrd="0" presId="urn:microsoft.com/office/officeart/2018/5/layout/IconLeafLabelList"/>
    <dgm:cxn modelId="{15C55477-C5C1-4402-BF8F-0A8FF67BF5FA}" type="presParOf" srcId="{F68A4B90-7384-4B5F-A2F4-5A9FD6965627}" destId="{4155C592-E52C-4CC4-B97C-AB04A40B04A9}" srcOrd="0" destOrd="0" presId="urn:microsoft.com/office/officeart/2018/5/layout/IconLeafLabelList"/>
    <dgm:cxn modelId="{BA0B07F0-E00C-4807-A14B-B4BACCB1305C}" type="presParOf" srcId="{F68A4B90-7384-4B5F-A2F4-5A9FD6965627}" destId="{0DBE9B27-E5DB-426E-8DEC-3FB308EE017B}" srcOrd="1" destOrd="0" presId="urn:microsoft.com/office/officeart/2018/5/layout/IconLeafLabelList"/>
    <dgm:cxn modelId="{7F15995D-1CC3-417B-A5D7-470FFF17762B}" type="presParOf" srcId="{F68A4B90-7384-4B5F-A2F4-5A9FD6965627}" destId="{9DF2F51D-582A-47D9-BA31-670C3DBB2BDC}" srcOrd="2" destOrd="0" presId="urn:microsoft.com/office/officeart/2018/5/layout/IconLeafLabelList"/>
    <dgm:cxn modelId="{321D219B-14ED-403A-89F0-886FCC6E5350}" type="presParOf" srcId="{F68A4B90-7384-4B5F-A2F4-5A9FD6965627}" destId="{34E0DC8F-308D-4A10-8058-DB9913FE9F1F}" srcOrd="3" destOrd="0" presId="urn:microsoft.com/office/officeart/2018/5/layout/IconLeafLabelList"/>
    <dgm:cxn modelId="{CC7F9FBB-6D55-4CE8-BD9D-562F24AA8C3D}" type="presParOf" srcId="{99658A74-9E22-41D9-8D6A-13CD14547933}" destId="{FD287D06-8AB3-4B0D-A015-31D6BEED623D}" srcOrd="1" destOrd="0" presId="urn:microsoft.com/office/officeart/2018/5/layout/IconLeafLabelList"/>
    <dgm:cxn modelId="{126BA07F-F2EF-4B88-AA7E-730082CEF6D6}" type="presParOf" srcId="{99658A74-9E22-41D9-8D6A-13CD14547933}" destId="{21186C02-B5F3-44AE-AB86-9AE721892578}" srcOrd="2" destOrd="0" presId="urn:microsoft.com/office/officeart/2018/5/layout/IconLeafLabelList"/>
    <dgm:cxn modelId="{85FBF8E1-C349-412B-87D8-24914980A778}" type="presParOf" srcId="{21186C02-B5F3-44AE-AB86-9AE721892578}" destId="{8CA857AB-0011-43C2-B081-59234BC70E80}" srcOrd="0" destOrd="0" presId="urn:microsoft.com/office/officeart/2018/5/layout/IconLeafLabelList"/>
    <dgm:cxn modelId="{3622A929-544B-4911-B0E4-868FF59A1BE0}" type="presParOf" srcId="{21186C02-B5F3-44AE-AB86-9AE721892578}" destId="{7B59F48D-DD62-4AA9-9BC9-46B9E5520FA8}" srcOrd="1" destOrd="0" presId="urn:microsoft.com/office/officeart/2018/5/layout/IconLeafLabelList"/>
    <dgm:cxn modelId="{056F06D6-A068-48C7-B0B6-9A9EBB18C261}" type="presParOf" srcId="{21186C02-B5F3-44AE-AB86-9AE721892578}" destId="{4F5C4317-F1AF-487E-A575-5EFDA528D422}" srcOrd="2" destOrd="0" presId="urn:microsoft.com/office/officeart/2018/5/layout/IconLeafLabelList"/>
    <dgm:cxn modelId="{FFB15EEE-3CF6-48A4-AC7B-056E53A61640}" type="presParOf" srcId="{21186C02-B5F3-44AE-AB86-9AE721892578}" destId="{D1387A7B-F2EC-41AD-A3BD-19967D898C71}" srcOrd="3" destOrd="0" presId="urn:microsoft.com/office/officeart/2018/5/layout/IconLeafLabelList"/>
    <dgm:cxn modelId="{9DEBCB40-87E1-466A-9BE6-82C8A0C5ED5A}" type="presParOf" srcId="{99658A74-9E22-41D9-8D6A-13CD14547933}" destId="{DEBFEAA2-15B0-45B6-8C5D-9A210AD3AB74}" srcOrd="3" destOrd="0" presId="urn:microsoft.com/office/officeart/2018/5/layout/IconLeafLabelList"/>
    <dgm:cxn modelId="{6E86AC1B-4D57-44BB-B27A-EB0099327EA7}" type="presParOf" srcId="{99658A74-9E22-41D9-8D6A-13CD14547933}" destId="{21FCCA4D-5EC5-420E-8BB2-541F155BC584}" srcOrd="4" destOrd="0" presId="urn:microsoft.com/office/officeart/2018/5/layout/IconLeafLabelList"/>
    <dgm:cxn modelId="{1F7DAE8B-52DB-4EEA-94A8-3FF497508DD8}" type="presParOf" srcId="{21FCCA4D-5EC5-420E-8BB2-541F155BC584}" destId="{4F12B07D-B00A-488B-9C6F-6250F1E5E4C8}" srcOrd="0" destOrd="0" presId="urn:microsoft.com/office/officeart/2018/5/layout/IconLeafLabelList"/>
    <dgm:cxn modelId="{67062539-91BB-473A-A566-F56355EBAAD6}" type="presParOf" srcId="{21FCCA4D-5EC5-420E-8BB2-541F155BC584}" destId="{0D45F6E9-1327-4F47-AA12-ED93C0C7F49A}" srcOrd="1" destOrd="0" presId="urn:microsoft.com/office/officeart/2018/5/layout/IconLeafLabelList"/>
    <dgm:cxn modelId="{2C14CE6F-E4B4-45B4-A63C-D6C9609CD8D5}" type="presParOf" srcId="{21FCCA4D-5EC5-420E-8BB2-541F155BC584}" destId="{7B8A04DF-EF02-46B5-BDC5-7FB0DF0BF998}" srcOrd="2" destOrd="0" presId="urn:microsoft.com/office/officeart/2018/5/layout/IconLeafLabelList"/>
    <dgm:cxn modelId="{0BD63E69-2246-4652-8A23-ADCFB98DF113}" type="presParOf" srcId="{21FCCA4D-5EC5-420E-8BB2-541F155BC584}" destId="{AAABBFFE-E7CC-4B0C-B2BA-463E115B36E7}" srcOrd="3" destOrd="0" presId="urn:microsoft.com/office/officeart/2018/5/layout/IconLeafLabelList"/>
    <dgm:cxn modelId="{66EEEE79-80E8-4377-BABE-551A426C1893}" type="presParOf" srcId="{99658A74-9E22-41D9-8D6A-13CD14547933}" destId="{7F285A4E-E1BC-4882-954F-67A7B5679B82}" srcOrd="5" destOrd="0" presId="urn:microsoft.com/office/officeart/2018/5/layout/IconLeafLabelList"/>
    <dgm:cxn modelId="{7D3C24F7-73C4-41EA-9ACA-3A2C0D4437C8}" type="presParOf" srcId="{99658A74-9E22-41D9-8D6A-13CD14547933}" destId="{768A36EB-7B44-4793-BD4F-D17A47C8E5B3}" srcOrd="6" destOrd="0" presId="urn:microsoft.com/office/officeart/2018/5/layout/IconLeafLabelList"/>
    <dgm:cxn modelId="{472BE499-3D6E-4CD6-9125-BE2995A96DBB}" type="presParOf" srcId="{768A36EB-7B44-4793-BD4F-D17A47C8E5B3}" destId="{C90D9B8D-60C0-46AB-AFE0-7CF5E30624DD}" srcOrd="0" destOrd="0" presId="urn:microsoft.com/office/officeart/2018/5/layout/IconLeafLabelList"/>
    <dgm:cxn modelId="{81592FB2-1507-43E3-BA93-8B0F243EBE62}" type="presParOf" srcId="{768A36EB-7B44-4793-BD4F-D17A47C8E5B3}" destId="{3789241C-D292-42F0-B65A-40F32DE69C30}" srcOrd="1" destOrd="0" presId="urn:microsoft.com/office/officeart/2018/5/layout/IconLeafLabelList"/>
    <dgm:cxn modelId="{FC708AD3-6FDB-4091-A079-9B5717210645}" type="presParOf" srcId="{768A36EB-7B44-4793-BD4F-D17A47C8E5B3}" destId="{4FAB1A02-C329-4DBD-9284-B2FA2E32D871}" srcOrd="2" destOrd="0" presId="urn:microsoft.com/office/officeart/2018/5/layout/IconLeafLabelList"/>
    <dgm:cxn modelId="{F93506EC-0AB5-43D3-9344-41F8EC4F77BC}" type="presParOf" srcId="{768A36EB-7B44-4793-BD4F-D17A47C8E5B3}" destId="{EB973E82-12E8-4835-86FF-F00C9BE318B4}"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99D29EB-0F6A-44E0-B0A5-DC678FA93106}" type="doc">
      <dgm:prSet loTypeId="urn:microsoft.com/office/officeart/2005/8/layout/radial6" loCatId="cycle" qsTypeId="urn:microsoft.com/office/officeart/2005/8/quickstyle/3d1" qsCatId="3D" csTypeId="urn:microsoft.com/office/officeart/2005/8/colors/accent2_2" csCatId="accent2" phldr="1"/>
      <dgm:spPr/>
      <dgm:t>
        <a:bodyPr/>
        <a:lstStyle/>
        <a:p>
          <a:endParaRPr lang="en-NL"/>
        </a:p>
      </dgm:t>
    </dgm:pt>
    <dgm:pt modelId="{721359A3-A9EA-4D73-AC31-417A29D674D4}">
      <dgm:prSet phldrT="[Text]"/>
      <dgm:spPr/>
      <dgm:t>
        <a:bodyPr/>
        <a:lstStyle/>
        <a:p>
          <a:pPr marL="0" marR="0" lvl="0" indent="0" defTabSz="914400" eaLnBrk="1" fontAlgn="auto" latinLnBrk="0" hangingPunct="1">
            <a:spcBef>
              <a:spcPts val="0"/>
            </a:spcBef>
            <a:spcAft>
              <a:spcPts val="0"/>
            </a:spcAft>
            <a:buClrTx/>
            <a:buSzTx/>
            <a:buFontTx/>
            <a:buNone/>
            <a:tabLst/>
            <a:defRPr/>
          </a:pPr>
          <a:endParaRPr lang="en-US"/>
        </a:p>
        <a:p>
          <a:pPr marL="0" marR="0" lvl="0" indent="0" defTabSz="914400" eaLnBrk="1" fontAlgn="auto" latinLnBrk="0" hangingPunct="1">
            <a:spcBef>
              <a:spcPts val="0"/>
            </a:spcBef>
            <a:spcAft>
              <a:spcPts val="0"/>
            </a:spcAft>
            <a:buClrTx/>
            <a:buSzTx/>
            <a:buFontTx/>
            <a:buNone/>
            <a:tabLst/>
            <a:defRPr/>
          </a:pPr>
          <a:r>
            <a:rPr lang="en-US"/>
            <a:t>ROLE</a:t>
          </a:r>
        </a:p>
        <a:p>
          <a:pPr marL="0" lvl="0" defTabSz="1333500">
            <a:spcBef>
              <a:spcPct val="0"/>
            </a:spcBef>
            <a:spcAft>
              <a:spcPct val="35000"/>
            </a:spcAft>
            <a:buNone/>
          </a:pPr>
          <a:endParaRPr lang="en-NL"/>
        </a:p>
      </dgm:t>
    </dgm:pt>
    <dgm:pt modelId="{68414A20-D127-47B0-A800-3B6E11978E08}" type="parTrans" cxnId="{13A7D215-07AF-45F4-ABA5-A212F530F041}">
      <dgm:prSet/>
      <dgm:spPr/>
      <dgm:t>
        <a:bodyPr/>
        <a:lstStyle/>
        <a:p>
          <a:endParaRPr lang="en-NL"/>
        </a:p>
      </dgm:t>
    </dgm:pt>
    <dgm:pt modelId="{2DEEEB53-7057-4836-91DA-10DEC01CADCA}" type="sibTrans" cxnId="{13A7D215-07AF-45F4-ABA5-A212F530F041}">
      <dgm:prSet/>
      <dgm:spPr/>
      <dgm:t>
        <a:bodyPr/>
        <a:lstStyle/>
        <a:p>
          <a:endParaRPr lang="en-NL"/>
        </a:p>
      </dgm:t>
    </dgm:pt>
    <dgm:pt modelId="{57D14FDD-40D9-4716-A913-656761A6F167}">
      <dgm:prSet phldrT="[Text]" custT="1"/>
      <dgm:spPr/>
      <dgm:t>
        <a:bodyPr/>
        <a:lstStyle/>
        <a:p>
          <a:r>
            <a:rPr lang="en-US" sz="1100"/>
            <a:t>Independency</a:t>
          </a:r>
          <a:endParaRPr lang="en-NL" sz="1300"/>
        </a:p>
      </dgm:t>
    </dgm:pt>
    <dgm:pt modelId="{F663CFBF-B853-43A6-8BE4-9537D7571AD5}" type="parTrans" cxnId="{D46FBE89-404A-452C-8D3E-301C3F9D66C3}">
      <dgm:prSet/>
      <dgm:spPr/>
      <dgm:t>
        <a:bodyPr/>
        <a:lstStyle/>
        <a:p>
          <a:endParaRPr lang="en-NL"/>
        </a:p>
      </dgm:t>
    </dgm:pt>
    <dgm:pt modelId="{448D1C30-DF33-4F31-B6D2-58850D1AB89D}" type="sibTrans" cxnId="{D46FBE89-404A-452C-8D3E-301C3F9D66C3}">
      <dgm:prSet/>
      <dgm:spPr/>
      <dgm:t>
        <a:bodyPr/>
        <a:lstStyle/>
        <a:p>
          <a:endParaRPr lang="en-NL"/>
        </a:p>
      </dgm:t>
    </dgm:pt>
    <dgm:pt modelId="{C501BE45-C101-477B-86E8-64C8BF108D60}">
      <dgm:prSet phldrT="[Text]" custT="1"/>
      <dgm:spPr/>
      <dgm:t>
        <a:bodyPr/>
        <a:lstStyle/>
        <a:p>
          <a:r>
            <a:rPr lang="en-US" sz="1050"/>
            <a:t>Collaboration</a:t>
          </a:r>
          <a:endParaRPr lang="en-NL" sz="1300"/>
        </a:p>
      </dgm:t>
    </dgm:pt>
    <dgm:pt modelId="{8F1B2F72-6AB8-461C-A1CE-810BBD99DC9E}" type="parTrans" cxnId="{9AC48C1C-967B-42DA-B542-1D27ECE40BF1}">
      <dgm:prSet/>
      <dgm:spPr/>
      <dgm:t>
        <a:bodyPr/>
        <a:lstStyle/>
        <a:p>
          <a:endParaRPr lang="en-NL"/>
        </a:p>
      </dgm:t>
    </dgm:pt>
    <dgm:pt modelId="{85801FCA-A050-4801-8E8B-A03E6C00E933}" type="sibTrans" cxnId="{9AC48C1C-967B-42DA-B542-1D27ECE40BF1}">
      <dgm:prSet/>
      <dgm:spPr/>
      <dgm:t>
        <a:bodyPr/>
        <a:lstStyle/>
        <a:p>
          <a:endParaRPr lang="en-NL"/>
        </a:p>
      </dgm:t>
    </dgm:pt>
    <dgm:pt modelId="{A539B714-7C96-4D90-85B5-F81E3B1E4001}">
      <dgm:prSet phldrT="[Text]" custT="1"/>
      <dgm:spPr/>
      <dgm:t>
        <a:bodyPr/>
        <a:lstStyle/>
        <a:p>
          <a:r>
            <a:rPr lang="en-US" sz="1300"/>
            <a:t>Service</a:t>
          </a:r>
          <a:endParaRPr lang="en-NL" sz="1300"/>
        </a:p>
      </dgm:t>
    </dgm:pt>
    <dgm:pt modelId="{D3202BB7-25D5-462E-BD03-52B5FD658523}" type="parTrans" cxnId="{8E42A115-97B4-4301-89E2-0B1E522CE928}">
      <dgm:prSet/>
      <dgm:spPr/>
      <dgm:t>
        <a:bodyPr/>
        <a:lstStyle/>
        <a:p>
          <a:endParaRPr lang="en-NL"/>
        </a:p>
      </dgm:t>
    </dgm:pt>
    <dgm:pt modelId="{8F2CA1F2-A6F3-498E-A053-9918C106BBAC}" type="sibTrans" cxnId="{8E42A115-97B4-4301-89E2-0B1E522CE928}">
      <dgm:prSet/>
      <dgm:spPr/>
      <dgm:t>
        <a:bodyPr/>
        <a:lstStyle/>
        <a:p>
          <a:endParaRPr lang="en-NL"/>
        </a:p>
      </dgm:t>
    </dgm:pt>
    <dgm:pt modelId="{8C2B8680-DD01-4CA0-96E7-BF169BDF2B0A}" type="pres">
      <dgm:prSet presAssocID="{499D29EB-0F6A-44E0-B0A5-DC678FA93106}" presName="Name0" presStyleCnt="0">
        <dgm:presLayoutVars>
          <dgm:chMax val="1"/>
          <dgm:dir/>
          <dgm:animLvl val="ctr"/>
          <dgm:resizeHandles val="exact"/>
        </dgm:presLayoutVars>
      </dgm:prSet>
      <dgm:spPr/>
    </dgm:pt>
    <dgm:pt modelId="{A5766200-7055-4F04-A61A-A27CA18A461F}" type="pres">
      <dgm:prSet presAssocID="{721359A3-A9EA-4D73-AC31-417A29D674D4}" presName="centerShape" presStyleLbl="node0" presStyleIdx="0" presStyleCnt="1" custLinFactNeighborX="-24" custLinFactNeighborY="575"/>
      <dgm:spPr/>
    </dgm:pt>
    <dgm:pt modelId="{C23332F4-CDED-490D-AD9E-DA4F3C6D63DE}" type="pres">
      <dgm:prSet presAssocID="{57D14FDD-40D9-4716-A913-656761A6F167}" presName="node" presStyleLbl="node1" presStyleIdx="0" presStyleCnt="3">
        <dgm:presLayoutVars>
          <dgm:bulletEnabled val="1"/>
        </dgm:presLayoutVars>
      </dgm:prSet>
      <dgm:spPr/>
    </dgm:pt>
    <dgm:pt modelId="{011D0B5C-4DC2-4C8D-9DCA-85DB3A7BC95A}" type="pres">
      <dgm:prSet presAssocID="{57D14FDD-40D9-4716-A913-656761A6F167}" presName="dummy" presStyleCnt="0"/>
      <dgm:spPr/>
    </dgm:pt>
    <dgm:pt modelId="{0D0D86F5-B439-4796-B447-7EA7058AEC97}" type="pres">
      <dgm:prSet presAssocID="{448D1C30-DF33-4F31-B6D2-58850D1AB89D}" presName="sibTrans" presStyleLbl="sibTrans2D1" presStyleIdx="0" presStyleCnt="3"/>
      <dgm:spPr/>
    </dgm:pt>
    <dgm:pt modelId="{090E5F8B-EDE1-468C-B230-DECB808747E8}" type="pres">
      <dgm:prSet presAssocID="{C501BE45-C101-477B-86E8-64C8BF108D60}" presName="node" presStyleLbl="node1" presStyleIdx="1" presStyleCnt="3">
        <dgm:presLayoutVars>
          <dgm:bulletEnabled val="1"/>
        </dgm:presLayoutVars>
      </dgm:prSet>
      <dgm:spPr/>
    </dgm:pt>
    <dgm:pt modelId="{CD897B90-AC7B-450E-93F8-F63856C3533C}" type="pres">
      <dgm:prSet presAssocID="{C501BE45-C101-477B-86E8-64C8BF108D60}" presName="dummy" presStyleCnt="0"/>
      <dgm:spPr/>
    </dgm:pt>
    <dgm:pt modelId="{2295C6DB-1F6D-4007-A4F2-E01B6791BFCF}" type="pres">
      <dgm:prSet presAssocID="{85801FCA-A050-4801-8E8B-A03E6C00E933}" presName="sibTrans" presStyleLbl="sibTrans2D1" presStyleIdx="1" presStyleCnt="3"/>
      <dgm:spPr/>
    </dgm:pt>
    <dgm:pt modelId="{9C2DA17C-5DC0-4C98-9B8E-5F1F3A3E9DA1}" type="pres">
      <dgm:prSet presAssocID="{A539B714-7C96-4D90-85B5-F81E3B1E4001}" presName="node" presStyleLbl="node1" presStyleIdx="2" presStyleCnt="3">
        <dgm:presLayoutVars>
          <dgm:bulletEnabled val="1"/>
        </dgm:presLayoutVars>
      </dgm:prSet>
      <dgm:spPr/>
    </dgm:pt>
    <dgm:pt modelId="{DAF54CC3-6F16-4254-AF50-B2505717C8D8}" type="pres">
      <dgm:prSet presAssocID="{A539B714-7C96-4D90-85B5-F81E3B1E4001}" presName="dummy" presStyleCnt="0"/>
      <dgm:spPr/>
    </dgm:pt>
    <dgm:pt modelId="{89DF3FAE-4850-4C0C-8F1A-430B828DA123}" type="pres">
      <dgm:prSet presAssocID="{8F2CA1F2-A6F3-498E-A053-9918C106BBAC}" presName="sibTrans" presStyleLbl="sibTrans2D1" presStyleIdx="2" presStyleCnt="3"/>
      <dgm:spPr/>
    </dgm:pt>
  </dgm:ptLst>
  <dgm:cxnLst>
    <dgm:cxn modelId="{7E3D0711-2EB9-4706-9838-48A189398079}" type="presOf" srcId="{721359A3-A9EA-4D73-AC31-417A29D674D4}" destId="{A5766200-7055-4F04-A61A-A27CA18A461F}" srcOrd="0" destOrd="0" presId="urn:microsoft.com/office/officeart/2005/8/layout/radial6"/>
    <dgm:cxn modelId="{8E42A115-97B4-4301-89E2-0B1E522CE928}" srcId="{721359A3-A9EA-4D73-AC31-417A29D674D4}" destId="{A539B714-7C96-4D90-85B5-F81E3B1E4001}" srcOrd="2" destOrd="0" parTransId="{D3202BB7-25D5-462E-BD03-52B5FD658523}" sibTransId="{8F2CA1F2-A6F3-498E-A053-9918C106BBAC}"/>
    <dgm:cxn modelId="{13A7D215-07AF-45F4-ABA5-A212F530F041}" srcId="{499D29EB-0F6A-44E0-B0A5-DC678FA93106}" destId="{721359A3-A9EA-4D73-AC31-417A29D674D4}" srcOrd="0" destOrd="0" parTransId="{68414A20-D127-47B0-A800-3B6E11978E08}" sibTransId="{2DEEEB53-7057-4836-91DA-10DEC01CADCA}"/>
    <dgm:cxn modelId="{9AC48C1C-967B-42DA-B542-1D27ECE40BF1}" srcId="{721359A3-A9EA-4D73-AC31-417A29D674D4}" destId="{C501BE45-C101-477B-86E8-64C8BF108D60}" srcOrd="1" destOrd="0" parTransId="{8F1B2F72-6AB8-461C-A1CE-810BBD99DC9E}" sibTransId="{85801FCA-A050-4801-8E8B-A03E6C00E933}"/>
    <dgm:cxn modelId="{9A50E62E-191C-4021-849C-1D4E5F5C39B8}" type="presOf" srcId="{C501BE45-C101-477B-86E8-64C8BF108D60}" destId="{090E5F8B-EDE1-468C-B230-DECB808747E8}" srcOrd="0" destOrd="0" presId="urn:microsoft.com/office/officeart/2005/8/layout/radial6"/>
    <dgm:cxn modelId="{4CF4AA33-0EE7-4FC7-910F-A18F4A5B3571}" type="presOf" srcId="{8F2CA1F2-A6F3-498E-A053-9918C106BBAC}" destId="{89DF3FAE-4850-4C0C-8F1A-430B828DA123}" srcOrd="0" destOrd="0" presId="urn:microsoft.com/office/officeart/2005/8/layout/radial6"/>
    <dgm:cxn modelId="{F3965488-87C5-444C-91D7-585A0680D993}" type="presOf" srcId="{85801FCA-A050-4801-8E8B-A03E6C00E933}" destId="{2295C6DB-1F6D-4007-A4F2-E01B6791BFCF}" srcOrd="0" destOrd="0" presId="urn:microsoft.com/office/officeart/2005/8/layout/radial6"/>
    <dgm:cxn modelId="{D46FBE89-404A-452C-8D3E-301C3F9D66C3}" srcId="{721359A3-A9EA-4D73-AC31-417A29D674D4}" destId="{57D14FDD-40D9-4716-A913-656761A6F167}" srcOrd="0" destOrd="0" parTransId="{F663CFBF-B853-43A6-8BE4-9537D7571AD5}" sibTransId="{448D1C30-DF33-4F31-B6D2-58850D1AB89D}"/>
    <dgm:cxn modelId="{9D8293C3-0317-4C18-AFC8-0354AF3AB04E}" type="presOf" srcId="{499D29EB-0F6A-44E0-B0A5-DC678FA93106}" destId="{8C2B8680-DD01-4CA0-96E7-BF169BDF2B0A}" srcOrd="0" destOrd="0" presId="urn:microsoft.com/office/officeart/2005/8/layout/radial6"/>
    <dgm:cxn modelId="{80D23FCA-95EA-49E2-8E05-220CF9126F47}" type="presOf" srcId="{448D1C30-DF33-4F31-B6D2-58850D1AB89D}" destId="{0D0D86F5-B439-4796-B447-7EA7058AEC97}" srcOrd="0" destOrd="0" presId="urn:microsoft.com/office/officeart/2005/8/layout/radial6"/>
    <dgm:cxn modelId="{519AC1DC-1BE6-4C95-B896-192EF6681D4D}" type="presOf" srcId="{A539B714-7C96-4D90-85B5-F81E3B1E4001}" destId="{9C2DA17C-5DC0-4C98-9B8E-5F1F3A3E9DA1}" srcOrd="0" destOrd="0" presId="urn:microsoft.com/office/officeart/2005/8/layout/radial6"/>
    <dgm:cxn modelId="{83EC3FEB-C2B0-45A6-8857-218ED2F6EED4}" type="presOf" srcId="{57D14FDD-40D9-4716-A913-656761A6F167}" destId="{C23332F4-CDED-490D-AD9E-DA4F3C6D63DE}" srcOrd="0" destOrd="0" presId="urn:microsoft.com/office/officeart/2005/8/layout/radial6"/>
    <dgm:cxn modelId="{8B774144-FF49-401C-B8C8-AA06D7F26EEC}" type="presParOf" srcId="{8C2B8680-DD01-4CA0-96E7-BF169BDF2B0A}" destId="{A5766200-7055-4F04-A61A-A27CA18A461F}" srcOrd="0" destOrd="0" presId="urn:microsoft.com/office/officeart/2005/8/layout/radial6"/>
    <dgm:cxn modelId="{39C09A16-A24F-4692-91A5-DCB1F4B42EA0}" type="presParOf" srcId="{8C2B8680-DD01-4CA0-96E7-BF169BDF2B0A}" destId="{C23332F4-CDED-490D-AD9E-DA4F3C6D63DE}" srcOrd="1" destOrd="0" presId="urn:microsoft.com/office/officeart/2005/8/layout/radial6"/>
    <dgm:cxn modelId="{55D7E444-239F-4E0B-91FD-19EDE0743441}" type="presParOf" srcId="{8C2B8680-DD01-4CA0-96E7-BF169BDF2B0A}" destId="{011D0B5C-4DC2-4C8D-9DCA-85DB3A7BC95A}" srcOrd="2" destOrd="0" presId="urn:microsoft.com/office/officeart/2005/8/layout/radial6"/>
    <dgm:cxn modelId="{34BAC9DE-B410-428B-B8B5-8B2F1F9AEDFA}" type="presParOf" srcId="{8C2B8680-DD01-4CA0-96E7-BF169BDF2B0A}" destId="{0D0D86F5-B439-4796-B447-7EA7058AEC97}" srcOrd="3" destOrd="0" presId="urn:microsoft.com/office/officeart/2005/8/layout/radial6"/>
    <dgm:cxn modelId="{8EE3B061-9859-44EC-9E55-55CB44CB6069}" type="presParOf" srcId="{8C2B8680-DD01-4CA0-96E7-BF169BDF2B0A}" destId="{090E5F8B-EDE1-468C-B230-DECB808747E8}" srcOrd="4" destOrd="0" presId="urn:microsoft.com/office/officeart/2005/8/layout/radial6"/>
    <dgm:cxn modelId="{605E4A1B-84C8-4871-9BAD-AEA9905A9CB0}" type="presParOf" srcId="{8C2B8680-DD01-4CA0-96E7-BF169BDF2B0A}" destId="{CD897B90-AC7B-450E-93F8-F63856C3533C}" srcOrd="5" destOrd="0" presId="urn:microsoft.com/office/officeart/2005/8/layout/radial6"/>
    <dgm:cxn modelId="{0FA248BC-BA27-489E-864F-B6AEBAC6D8F2}" type="presParOf" srcId="{8C2B8680-DD01-4CA0-96E7-BF169BDF2B0A}" destId="{2295C6DB-1F6D-4007-A4F2-E01B6791BFCF}" srcOrd="6" destOrd="0" presId="urn:microsoft.com/office/officeart/2005/8/layout/radial6"/>
    <dgm:cxn modelId="{4C1700F6-8271-4D96-839E-82403CB4F106}" type="presParOf" srcId="{8C2B8680-DD01-4CA0-96E7-BF169BDF2B0A}" destId="{9C2DA17C-5DC0-4C98-9B8E-5F1F3A3E9DA1}" srcOrd="7" destOrd="0" presId="urn:microsoft.com/office/officeart/2005/8/layout/radial6"/>
    <dgm:cxn modelId="{8579E212-4793-47F4-AB93-83AD76951C79}" type="presParOf" srcId="{8C2B8680-DD01-4CA0-96E7-BF169BDF2B0A}" destId="{DAF54CC3-6F16-4254-AF50-B2505717C8D8}" srcOrd="8" destOrd="0" presId="urn:microsoft.com/office/officeart/2005/8/layout/radial6"/>
    <dgm:cxn modelId="{5D0D966D-EE2F-42AE-A454-FFDEF2755C17}" type="presParOf" srcId="{8C2B8680-DD01-4CA0-96E7-BF169BDF2B0A}" destId="{89DF3FAE-4850-4C0C-8F1A-430B828DA123}" srcOrd="9"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F6C8FAE-CE43-43F6-849B-4E2053028620}" type="doc">
      <dgm:prSet loTypeId="urn:microsoft.com/office/officeart/2005/8/layout/hList7" loCatId="list" qsTypeId="urn:microsoft.com/office/officeart/2005/8/quickstyle/3d2" qsCatId="3D" csTypeId="urn:microsoft.com/office/officeart/2005/8/colors/accent1_3" csCatId="accent1" phldr="1"/>
      <dgm:spPr/>
      <dgm:t>
        <a:bodyPr/>
        <a:lstStyle/>
        <a:p>
          <a:endParaRPr lang="en-NL"/>
        </a:p>
      </dgm:t>
    </dgm:pt>
    <dgm:pt modelId="{17CAE1F9-0AA6-483C-8463-4D924C0694AB}">
      <dgm:prSet/>
      <dgm:spPr/>
      <dgm:t>
        <a:bodyPr/>
        <a:lstStyle/>
        <a:p>
          <a:r>
            <a:rPr lang="en-US"/>
            <a:t>Appropriate safeguards (standard contract clauses, approved code of conduct, international agreements)</a:t>
          </a:r>
          <a:endParaRPr lang="en-NL"/>
        </a:p>
      </dgm:t>
    </dgm:pt>
    <dgm:pt modelId="{C7B65E1E-B5E3-4749-98FF-CBC92DAF1A7E}" type="parTrans" cxnId="{75C8B5C8-B0DF-494D-B09E-98CC56C4B3FD}">
      <dgm:prSet/>
      <dgm:spPr/>
      <dgm:t>
        <a:bodyPr/>
        <a:lstStyle/>
        <a:p>
          <a:endParaRPr lang="en-NL"/>
        </a:p>
      </dgm:t>
    </dgm:pt>
    <dgm:pt modelId="{722A8085-649C-48EB-8F6A-42011389BA04}" type="sibTrans" cxnId="{75C8B5C8-B0DF-494D-B09E-98CC56C4B3FD}">
      <dgm:prSet/>
      <dgm:spPr/>
      <dgm:t>
        <a:bodyPr/>
        <a:lstStyle/>
        <a:p>
          <a:endParaRPr lang="en-NL"/>
        </a:p>
      </dgm:t>
    </dgm:pt>
    <dgm:pt modelId="{6514BC44-0CCD-48F7-9E64-CB20AB9FB9F7}">
      <dgm:prSet/>
      <dgm:spPr/>
      <dgm:t>
        <a:bodyPr/>
        <a:lstStyle/>
        <a:p>
          <a:r>
            <a:rPr lang="en-US"/>
            <a:t>Binding corporate rules (intragroup  + approved by the authority)</a:t>
          </a:r>
          <a:endParaRPr lang="en-NL"/>
        </a:p>
      </dgm:t>
    </dgm:pt>
    <dgm:pt modelId="{6510B0C9-B271-4240-B3B0-843740CBCD68}" type="parTrans" cxnId="{C13046F3-6449-4C82-8816-1FE97D1AF54A}">
      <dgm:prSet/>
      <dgm:spPr/>
      <dgm:t>
        <a:bodyPr/>
        <a:lstStyle/>
        <a:p>
          <a:endParaRPr lang="en-NL"/>
        </a:p>
      </dgm:t>
    </dgm:pt>
    <dgm:pt modelId="{BBE78BB1-EDD7-4672-98ED-E504FD891A11}" type="sibTrans" cxnId="{C13046F3-6449-4C82-8816-1FE97D1AF54A}">
      <dgm:prSet/>
      <dgm:spPr/>
      <dgm:t>
        <a:bodyPr/>
        <a:lstStyle/>
        <a:p>
          <a:endParaRPr lang="en-NL"/>
        </a:p>
      </dgm:t>
    </dgm:pt>
    <dgm:pt modelId="{DCD501AF-BBA3-4058-9570-98F8B887C0F4}">
      <dgm:prSet/>
      <dgm:spPr/>
      <dgm:t>
        <a:bodyPr/>
        <a:lstStyle/>
        <a:p>
          <a:r>
            <a:rPr lang="en-US"/>
            <a:t>Exceptions (consent, contractual obligation, vital interests)</a:t>
          </a:r>
          <a:endParaRPr lang="en-NL"/>
        </a:p>
      </dgm:t>
    </dgm:pt>
    <dgm:pt modelId="{01FE1763-44BA-4266-A9E9-28E899104158}" type="parTrans" cxnId="{71FFF841-27E0-40EB-BF09-C4EFF3440958}">
      <dgm:prSet/>
      <dgm:spPr/>
      <dgm:t>
        <a:bodyPr/>
        <a:lstStyle/>
        <a:p>
          <a:endParaRPr lang="en-NL"/>
        </a:p>
      </dgm:t>
    </dgm:pt>
    <dgm:pt modelId="{65953FC3-EB56-4A91-94F5-136A9EFD2F32}" type="sibTrans" cxnId="{71FFF841-27E0-40EB-BF09-C4EFF3440958}">
      <dgm:prSet/>
      <dgm:spPr/>
      <dgm:t>
        <a:bodyPr/>
        <a:lstStyle/>
        <a:p>
          <a:endParaRPr lang="en-NL"/>
        </a:p>
      </dgm:t>
    </dgm:pt>
    <dgm:pt modelId="{02765E34-DF00-4DD3-B93D-4335E5427730}">
      <dgm:prSet/>
      <dgm:spPr/>
      <dgm:t>
        <a:bodyPr/>
        <a:lstStyle/>
        <a:p>
          <a:r>
            <a:rPr lang="en-US"/>
            <a:t>Adequacy decision </a:t>
          </a:r>
          <a:endParaRPr lang="en-NL"/>
        </a:p>
      </dgm:t>
    </dgm:pt>
    <dgm:pt modelId="{C7DE7D9A-9C50-45A1-870E-1E90136A0921}" type="sibTrans" cxnId="{897F2840-2A24-4506-BDA6-4B08883D61D4}">
      <dgm:prSet/>
      <dgm:spPr/>
      <dgm:t>
        <a:bodyPr/>
        <a:lstStyle/>
        <a:p>
          <a:endParaRPr lang="en-NL"/>
        </a:p>
      </dgm:t>
    </dgm:pt>
    <dgm:pt modelId="{BB7C8630-A309-4150-AEEB-EE36AE085432}" type="parTrans" cxnId="{897F2840-2A24-4506-BDA6-4B08883D61D4}">
      <dgm:prSet/>
      <dgm:spPr/>
      <dgm:t>
        <a:bodyPr/>
        <a:lstStyle/>
        <a:p>
          <a:endParaRPr lang="en-NL"/>
        </a:p>
      </dgm:t>
    </dgm:pt>
    <dgm:pt modelId="{1091634E-DE57-4D83-B419-02B3E791E9DA}" type="pres">
      <dgm:prSet presAssocID="{4F6C8FAE-CE43-43F6-849B-4E2053028620}" presName="Name0" presStyleCnt="0">
        <dgm:presLayoutVars>
          <dgm:dir/>
          <dgm:resizeHandles val="exact"/>
        </dgm:presLayoutVars>
      </dgm:prSet>
      <dgm:spPr/>
    </dgm:pt>
    <dgm:pt modelId="{C4F44AC7-2497-40AF-9C82-13A73E07F7B6}" type="pres">
      <dgm:prSet presAssocID="{4F6C8FAE-CE43-43F6-849B-4E2053028620}" presName="fgShape" presStyleLbl="fgShp" presStyleIdx="0" presStyleCnt="1"/>
      <dgm:spPr/>
    </dgm:pt>
    <dgm:pt modelId="{AB01D439-57E9-4545-B040-F14F6E603568}" type="pres">
      <dgm:prSet presAssocID="{4F6C8FAE-CE43-43F6-849B-4E2053028620}" presName="linComp" presStyleCnt="0"/>
      <dgm:spPr/>
    </dgm:pt>
    <dgm:pt modelId="{F8972F40-751F-47BA-B1C6-B412B05AFDE9}" type="pres">
      <dgm:prSet presAssocID="{02765E34-DF00-4DD3-B93D-4335E5427730}" presName="compNode" presStyleCnt="0"/>
      <dgm:spPr/>
    </dgm:pt>
    <dgm:pt modelId="{B82750F2-0AE8-4D24-B99C-F2CBD177AF15}" type="pres">
      <dgm:prSet presAssocID="{02765E34-DF00-4DD3-B93D-4335E5427730}" presName="bkgdShape" presStyleLbl="node1" presStyleIdx="0" presStyleCnt="4"/>
      <dgm:spPr/>
    </dgm:pt>
    <dgm:pt modelId="{EC32BAD7-32E9-4490-91AA-1956E88EE763}" type="pres">
      <dgm:prSet presAssocID="{02765E34-DF00-4DD3-B93D-4335E5427730}" presName="nodeTx" presStyleLbl="node1" presStyleIdx="0" presStyleCnt="4">
        <dgm:presLayoutVars>
          <dgm:bulletEnabled val="1"/>
        </dgm:presLayoutVars>
      </dgm:prSet>
      <dgm:spPr/>
    </dgm:pt>
    <dgm:pt modelId="{A5111D00-F487-46E8-90EE-DCC986ACFA5E}" type="pres">
      <dgm:prSet presAssocID="{02765E34-DF00-4DD3-B93D-4335E5427730}" presName="invisiNode" presStyleLbl="node1" presStyleIdx="0" presStyleCnt="4"/>
      <dgm:spPr/>
    </dgm:pt>
    <dgm:pt modelId="{2357CA21-776B-482E-93B4-644CFFD5200B}" type="pres">
      <dgm:prSet presAssocID="{02765E34-DF00-4DD3-B93D-4335E5427730}"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avel"/>
        </a:ext>
      </dgm:extLst>
    </dgm:pt>
    <dgm:pt modelId="{21CBE719-E348-4871-8687-D67A0A1F4AB8}" type="pres">
      <dgm:prSet presAssocID="{C7DE7D9A-9C50-45A1-870E-1E90136A0921}" presName="sibTrans" presStyleLbl="sibTrans2D1" presStyleIdx="0" presStyleCnt="0"/>
      <dgm:spPr/>
    </dgm:pt>
    <dgm:pt modelId="{F6AFF214-A408-4ABA-A6D6-127EF885BA0E}" type="pres">
      <dgm:prSet presAssocID="{17CAE1F9-0AA6-483C-8463-4D924C0694AB}" presName="compNode" presStyleCnt="0"/>
      <dgm:spPr/>
    </dgm:pt>
    <dgm:pt modelId="{4F2FCF32-89BC-46DC-A1C3-8D07A919C11C}" type="pres">
      <dgm:prSet presAssocID="{17CAE1F9-0AA6-483C-8463-4D924C0694AB}" presName="bkgdShape" presStyleLbl="node1" presStyleIdx="1" presStyleCnt="4"/>
      <dgm:spPr/>
    </dgm:pt>
    <dgm:pt modelId="{D26A4277-E8BA-4062-8295-660DC8DCCD24}" type="pres">
      <dgm:prSet presAssocID="{17CAE1F9-0AA6-483C-8463-4D924C0694AB}" presName="nodeTx" presStyleLbl="node1" presStyleIdx="1" presStyleCnt="4">
        <dgm:presLayoutVars>
          <dgm:bulletEnabled val="1"/>
        </dgm:presLayoutVars>
      </dgm:prSet>
      <dgm:spPr/>
    </dgm:pt>
    <dgm:pt modelId="{6E2DE2AF-34BD-48A3-9AE9-FBF3000F9A53}" type="pres">
      <dgm:prSet presAssocID="{17CAE1F9-0AA6-483C-8463-4D924C0694AB}" presName="invisiNode" presStyleLbl="node1" presStyleIdx="1" presStyleCnt="4"/>
      <dgm:spPr/>
    </dgm:pt>
    <dgm:pt modelId="{A3882411-2157-4C91-8C4E-FF006B7DBABD}" type="pres">
      <dgm:prSet presAssocID="{17CAE1F9-0AA6-483C-8463-4D924C0694AB}" presName="imagNode"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ontract"/>
        </a:ext>
      </dgm:extLst>
    </dgm:pt>
    <dgm:pt modelId="{DD99A590-9922-4F89-ACCF-4CAD3C2E04C8}" type="pres">
      <dgm:prSet presAssocID="{722A8085-649C-48EB-8F6A-42011389BA04}" presName="sibTrans" presStyleLbl="sibTrans2D1" presStyleIdx="0" presStyleCnt="0"/>
      <dgm:spPr/>
    </dgm:pt>
    <dgm:pt modelId="{01BB8F77-8733-41BA-B527-F2EC7F9CFCE2}" type="pres">
      <dgm:prSet presAssocID="{6514BC44-0CCD-48F7-9E64-CB20AB9FB9F7}" presName="compNode" presStyleCnt="0"/>
      <dgm:spPr/>
    </dgm:pt>
    <dgm:pt modelId="{6181274C-E95E-418E-9B84-65DFE4D46ED8}" type="pres">
      <dgm:prSet presAssocID="{6514BC44-0CCD-48F7-9E64-CB20AB9FB9F7}" presName="bkgdShape" presStyleLbl="node1" presStyleIdx="2" presStyleCnt="4"/>
      <dgm:spPr/>
    </dgm:pt>
    <dgm:pt modelId="{EEC0E616-6102-466D-A2CF-50D021C7C290}" type="pres">
      <dgm:prSet presAssocID="{6514BC44-0CCD-48F7-9E64-CB20AB9FB9F7}" presName="nodeTx" presStyleLbl="node1" presStyleIdx="2" presStyleCnt="4">
        <dgm:presLayoutVars>
          <dgm:bulletEnabled val="1"/>
        </dgm:presLayoutVars>
      </dgm:prSet>
      <dgm:spPr/>
    </dgm:pt>
    <dgm:pt modelId="{0049D0B2-5F84-4EAE-9824-D095F50085AB}" type="pres">
      <dgm:prSet presAssocID="{6514BC44-0CCD-48F7-9E64-CB20AB9FB9F7}" presName="invisiNode" presStyleLbl="node1" presStyleIdx="2" presStyleCnt="4"/>
      <dgm:spPr/>
    </dgm:pt>
    <dgm:pt modelId="{374487CF-0C21-46F4-AADA-CCDADC94F838}" type="pres">
      <dgm:prSet presAssocID="{6514BC44-0CCD-48F7-9E64-CB20AB9FB9F7}" presName="imagNode"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Document"/>
        </a:ext>
      </dgm:extLst>
    </dgm:pt>
    <dgm:pt modelId="{E540F637-52BB-439A-84E0-57E5A6106A23}" type="pres">
      <dgm:prSet presAssocID="{BBE78BB1-EDD7-4672-98ED-E504FD891A11}" presName="sibTrans" presStyleLbl="sibTrans2D1" presStyleIdx="0" presStyleCnt="0"/>
      <dgm:spPr/>
    </dgm:pt>
    <dgm:pt modelId="{D24B2400-DB48-496A-BB4D-7ECF4C4B1262}" type="pres">
      <dgm:prSet presAssocID="{DCD501AF-BBA3-4058-9570-98F8B887C0F4}" presName="compNode" presStyleCnt="0"/>
      <dgm:spPr/>
    </dgm:pt>
    <dgm:pt modelId="{06C93A3C-2162-4E40-B2D2-26AB63E8AD1A}" type="pres">
      <dgm:prSet presAssocID="{DCD501AF-BBA3-4058-9570-98F8B887C0F4}" presName="bkgdShape" presStyleLbl="node1" presStyleIdx="3" presStyleCnt="4"/>
      <dgm:spPr/>
    </dgm:pt>
    <dgm:pt modelId="{3B4DD348-D999-4A4F-8E90-E388BA38AC81}" type="pres">
      <dgm:prSet presAssocID="{DCD501AF-BBA3-4058-9570-98F8B887C0F4}" presName="nodeTx" presStyleLbl="node1" presStyleIdx="3" presStyleCnt="4">
        <dgm:presLayoutVars>
          <dgm:bulletEnabled val="1"/>
        </dgm:presLayoutVars>
      </dgm:prSet>
      <dgm:spPr/>
    </dgm:pt>
    <dgm:pt modelId="{BEDF94D9-46D6-48F5-9D7D-D10CB57E31AB}" type="pres">
      <dgm:prSet presAssocID="{DCD501AF-BBA3-4058-9570-98F8B887C0F4}" presName="invisiNode" presStyleLbl="node1" presStyleIdx="3" presStyleCnt="4"/>
      <dgm:spPr/>
    </dgm:pt>
    <dgm:pt modelId="{988FD7E0-92FC-49A1-82A7-01FEB1282D19}" type="pres">
      <dgm:prSet presAssocID="{DCD501AF-BBA3-4058-9570-98F8B887C0F4}" presName="imagNode"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Subtitles RTL"/>
        </a:ext>
      </dgm:extLst>
    </dgm:pt>
  </dgm:ptLst>
  <dgm:cxnLst>
    <dgm:cxn modelId="{897F2840-2A24-4506-BDA6-4B08883D61D4}" srcId="{4F6C8FAE-CE43-43F6-849B-4E2053028620}" destId="{02765E34-DF00-4DD3-B93D-4335E5427730}" srcOrd="0" destOrd="0" parTransId="{BB7C8630-A309-4150-AEEB-EE36AE085432}" sibTransId="{C7DE7D9A-9C50-45A1-870E-1E90136A0921}"/>
    <dgm:cxn modelId="{71FFF841-27E0-40EB-BF09-C4EFF3440958}" srcId="{4F6C8FAE-CE43-43F6-849B-4E2053028620}" destId="{DCD501AF-BBA3-4058-9570-98F8B887C0F4}" srcOrd="3" destOrd="0" parTransId="{01FE1763-44BA-4266-A9E9-28E899104158}" sibTransId="{65953FC3-EB56-4A91-94F5-136A9EFD2F32}"/>
    <dgm:cxn modelId="{A5AA2E42-2F8C-4D0C-92F9-DDD67B072B34}" type="presOf" srcId="{722A8085-649C-48EB-8F6A-42011389BA04}" destId="{DD99A590-9922-4F89-ACCF-4CAD3C2E04C8}" srcOrd="0" destOrd="0" presId="urn:microsoft.com/office/officeart/2005/8/layout/hList7"/>
    <dgm:cxn modelId="{0BA4EE57-B60E-4EFA-9DBC-AEBC1E1820B2}" type="presOf" srcId="{02765E34-DF00-4DD3-B93D-4335E5427730}" destId="{B82750F2-0AE8-4D24-B99C-F2CBD177AF15}" srcOrd="0" destOrd="0" presId="urn:microsoft.com/office/officeart/2005/8/layout/hList7"/>
    <dgm:cxn modelId="{842C7681-27AE-45D9-BA35-950764196391}" type="presOf" srcId="{BBE78BB1-EDD7-4672-98ED-E504FD891A11}" destId="{E540F637-52BB-439A-84E0-57E5A6106A23}" srcOrd="0" destOrd="0" presId="urn:microsoft.com/office/officeart/2005/8/layout/hList7"/>
    <dgm:cxn modelId="{5DF5AA84-D03C-47C9-94B0-EFBA235A9CAF}" type="presOf" srcId="{DCD501AF-BBA3-4058-9570-98F8B887C0F4}" destId="{3B4DD348-D999-4A4F-8E90-E388BA38AC81}" srcOrd="1" destOrd="0" presId="urn:microsoft.com/office/officeart/2005/8/layout/hList7"/>
    <dgm:cxn modelId="{510EF494-AEC7-4FB8-8026-BBBF921F1E3A}" type="presOf" srcId="{6514BC44-0CCD-48F7-9E64-CB20AB9FB9F7}" destId="{EEC0E616-6102-466D-A2CF-50D021C7C290}" srcOrd="1" destOrd="0" presId="urn:microsoft.com/office/officeart/2005/8/layout/hList7"/>
    <dgm:cxn modelId="{DA3A9EAD-CE01-4087-A851-EAAADAE6CD12}" type="presOf" srcId="{17CAE1F9-0AA6-483C-8463-4D924C0694AB}" destId="{D26A4277-E8BA-4062-8295-660DC8DCCD24}" srcOrd="1" destOrd="0" presId="urn:microsoft.com/office/officeart/2005/8/layout/hList7"/>
    <dgm:cxn modelId="{1A58F6B7-D104-41A8-AFF3-67947B3EEEC0}" type="presOf" srcId="{17CAE1F9-0AA6-483C-8463-4D924C0694AB}" destId="{4F2FCF32-89BC-46DC-A1C3-8D07A919C11C}" srcOrd="0" destOrd="0" presId="urn:microsoft.com/office/officeart/2005/8/layout/hList7"/>
    <dgm:cxn modelId="{75C8B5C8-B0DF-494D-B09E-98CC56C4B3FD}" srcId="{4F6C8FAE-CE43-43F6-849B-4E2053028620}" destId="{17CAE1F9-0AA6-483C-8463-4D924C0694AB}" srcOrd="1" destOrd="0" parTransId="{C7B65E1E-B5E3-4749-98FF-CBC92DAF1A7E}" sibTransId="{722A8085-649C-48EB-8F6A-42011389BA04}"/>
    <dgm:cxn modelId="{7EE885F0-AAF7-4BE4-9387-F487D909E37F}" type="presOf" srcId="{C7DE7D9A-9C50-45A1-870E-1E90136A0921}" destId="{21CBE719-E348-4871-8687-D67A0A1F4AB8}" srcOrd="0" destOrd="0" presId="urn:microsoft.com/office/officeart/2005/8/layout/hList7"/>
    <dgm:cxn modelId="{533FD5F2-BA5C-410F-AD16-0D50E6E9570A}" type="presOf" srcId="{4F6C8FAE-CE43-43F6-849B-4E2053028620}" destId="{1091634E-DE57-4D83-B419-02B3E791E9DA}" srcOrd="0" destOrd="0" presId="urn:microsoft.com/office/officeart/2005/8/layout/hList7"/>
    <dgm:cxn modelId="{C13046F3-6449-4C82-8816-1FE97D1AF54A}" srcId="{4F6C8FAE-CE43-43F6-849B-4E2053028620}" destId="{6514BC44-0CCD-48F7-9E64-CB20AB9FB9F7}" srcOrd="2" destOrd="0" parTransId="{6510B0C9-B271-4240-B3B0-843740CBCD68}" sibTransId="{BBE78BB1-EDD7-4672-98ED-E504FD891A11}"/>
    <dgm:cxn modelId="{FD07CBF4-3A48-4142-8E25-BB9DD85C8721}" type="presOf" srcId="{DCD501AF-BBA3-4058-9570-98F8B887C0F4}" destId="{06C93A3C-2162-4E40-B2D2-26AB63E8AD1A}" srcOrd="0" destOrd="0" presId="urn:microsoft.com/office/officeart/2005/8/layout/hList7"/>
    <dgm:cxn modelId="{BC0729FF-0249-4FC4-80A8-834F10F3C1C6}" type="presOf" srcId="{02765E34-DF00-4DD3-B93D-4335E5427730}" destId="{EC32BAD7-32E9-4490-91AA-1956E88EE763}" srcOrd="1" destOrd="0" presId="urn:microsoft.com/office/officeart/2005/8/layout/hList7"/>
    <dgm:cxn modelId="{166784FF-9A4B-432B-9CC5-FB375965CCB6}" type="presOf" srcId="{6514BC44-0CCD-48F7-9E64-CB20AB9FB9F7}" destId="{6181274C-E95E-418E-9B84-65DFE4D46ED8}" srcOrd="0" destOrd="0" presId="urn:microsoft.com/office/officeart/2005/8/layout/hList7"/>
    <dgm:cxn modelId="{5491FF48-50A0-4C9A-874E-0F9DA5749C57}" type="presParOf" srcId="{1091634E-DE57-4D83-B419-02B3E791E9DA}" destId="{C4F44AC7-2497-40AF-9C82-13A73E07F7B6}" srcOrd="0" destOrd="0" presId="urn:microsoft.com/office/officeart/2005/8/layout/hList7"/>
    <dgm:cxn modelId="{E4E32EFF-498F-420F-8BB8-F9E24B68E892}" type="presParOf" srcId="{1091634E-DE57-4D83-B419-02B3E791E9DA}" destId="{AB01D439-57E9-4545-B040-F14F6E603568}" srcOrd="1" destOrd="0" presId="urn:microsoft.com/office/officeart/2005/8/layout/hList7"/>
    <dgm:cxn modelId="{AF0B737D-C381-4D3A-AC36-76231BD89253}" type="presParOf" srcId="{AB01D439-57E9-4545-B040-F14F6E603568}" destId="{F8972F40-751F-47BA-B1C6-B412B05AFDE9}" srcOrd="0" destOrd="0" presId="urn:microsoft.com/office/officeart/2005/8/layout/hList7"/>
    <dgm:cxn modelId="{788E0B5B-832B-4E0B-AAD8-470F0C1271B9}" type="presParOf" srcId="{F8972F40-751F-47BA-B1C6-B412B05AFDE9}" destId="{B82750F2-0AE8-4D24-B99C-F2CBD177AF15}" srcOrd="0" destOrd="0" presId="urn:microsoft.com/office/officeart/2005/8/layout/hList7"/>
    <dgm:cxn modelId="{501B26BD-EE7A-4275-B174-2F3A4C3D046C}" type="presParOf" srcId="{F8972F40-751F-47BA-B1C6-B412B05AFDE9}" destId="{EC32BAD7-32E9-4490-91AA-1956E88EE763}" srcOrd="1" destOrd="0" presId="urn:microsoft.com/office/officeart/2005/8/layout/hList7"/>
    <dgm:cxn modelId="{7979682C-EB72-4625-B255-5BCEE97E28FA}" type="presParOf" srcId="{F8972F40-751F-47BA-B1C6-B412B05AFDE9}" destId="{A5111D00-F487-46E8-90EE-DCC986ACFA5E}" srcOrd="2" destOrd="0" presId="urn:microsoft.com/office/officeart/2005/8/layout/hList7"/>
    <dgm:cxn modelId="{71F770A5-227F-42D4-A440-A7461952DD16}" type="presParOf" srcId="{F8972F40-751F-47BA-B1C6-B412B05AFDE9}" destId="{2357CA21-776B-482E-93B4-644CFFD5200B}" srcOrd="3" destOrd="0" presId="urn:microsoft.com/office/officeart/2005/8/layout/hList7"/>
    <dgm:cxn modelId="{A7C50A7E-C2B8-4B52-BBD4-BC66BF1A124F}" type="presParOf" srcId="{AB01D439-57E9-4545-B040-F14F6E603568}" destId="{21CBE719-E348-4871-8687-D67A0A1F4AB8}" srcOrd="1" destOrd="0" presId="urn:microsoft.com/office/officeart/2005/8/layout/hList7"/>
    <dgm:cxn modelId="{3F27EF38-F05F-4B45-BADD-A1E39AB8531D}" type="presParOf" srcId="{AB01D439-57E9-4545-B040-F14F6E603568}" destId="{F6AFF214-A408-4ABA-A6D6-127EF885BA0E}" srcOrd="2" destOrd="0" presId="urn:microsoft.com/office/officeart/2005/8/layout/hList7"/>
    <dgm:cxn modelId="{EAFBBB0D-1557-43AE-BF51-81ACC6E12115}" type="presParOf" srcId="{F6AFF214-A408-4ABA-A6D6-127EF885BA0E}" destId="{4F2FCF32-89BC-46DC-A1C3-8D07A919C11C}" srcOrd="0" destOrd="0" presId="urn:microsoft.com/office/officeart/2005/8/layout/hList7"/>
    <dgm:cxn modelId="{FB14AC00-8C3F-4A42-BFBA-71DC6E990448}" type="presParOf" srcId="{F6AFF214-A408-4ABA-A6D6-127EF885BA0E}" destId="{D26A4277-E8BA-4062-8295-660DC8DCCD24}" srcOrd="1" destOrd="0" presId="urn:microsoft.com/office/officeart/2005/8/layout/hList7"/>
    <dgm:cxn modelId="{7ED23E76-3223-4B3B-A113-95D23CB85EC5}" type="presParOf" srcId="{F6AFF214-A408-4ABA-A6D6-127EF885BA0E}" destId="{6E2DE2AF-34BD-48A3-9AE9-FBF3000F9A53}" srcOrd="2" destOrd="0" presId="urn:microsoft.com/office/officeart/2005/8/layout/hList7"/>
    <dgm:cxn modelId="{8F70C6AC-58BF-4A2B-9E0F-7E03CB004F1C}" type="presParOf" srcId="{F6AFF214-A408-4ABA-A6D6-127EF885BA0E}" destId="{A3882411-2157-4C91-8C4E-FF006B7DBABD}" srcOrd="3" destOrd="0" presId="urn:microsoft.com/office/officeart/2005/8/layout/hList7"/>
    <dgm:cxn modelId="{F9B14947-9706-4394-9613-7E4D9ECABD49}" type="presParOf" srcId="{AB01D439-57E9-4545-B040-F14F6E603568}" destId="{DD99A590-9922-4F89-ACCF-4CAD3C2E04C8}" srcOrd="3" destOrd="0" presId="urn:microsoft.com/office/officeart/2005/8/layout/hList7"/>
    <dgm:cxn modelId="{857C70E7-FB05-4A67-B2E4-318984501739}" type="presParOf" srcId="{AB01D439-57E9-4545-B040-F14F6E603568}" destId="{01BB8F77-8733-41BA-B527-F2EC7F9CFCE2}" srcOrd="4" destOrd="0" presId="urn:microsoft.com/office/officeart/2005/8/layout/hList7"/>
    <dgm:cxn modelId="{AB5A4B5B-9310-4CE7-B8AD-219BD45E62BE}" type="presParOf" srcId="{01BB8F77-8733-41BA-B527-F2EC7F9CFCE2}" destId="{6181274C-E95E-418E-9B84-65DFE4D46ED8}" srcOrd="0" destOrd="0" presId="urn:microsoft.com/office/officeart/2005/8/layout/hList7"/>
    <dgm:cxn modelId="{63C04A13-6AB4-46E1-AC8F-A2EDCAF88406}" type="presParOf" srcId="{01BB8F77-8733-41BA-B527-F2EC7F9CFCE2}" destId="{EEC0E616-6102-466D-A2CF-50D021C7C290}" srcOrd="1" destOrd="0" presId="urn:microsoft.com/office/officeart/2005/8/layout/hList7"/>
    <dgm:cxn modelId="{0A177C17-3D6C-4A1E-98A9-D6EB611C0CF1}" type="presParOf" srcId="{01BB8F77-8733-41BA-B527-F2EC7F9CFCE2}" destId="{0049D0B2-5F84-4EAE-9824-D095F50085AB}" srcOrd="2" destOrd="0" presId="urn:microsoft.com/office/officeart/2005/8/layout/hList7"/>
    <dgm:cxn modelId="{0FE7B2CC-8084-4954-94C1-C149A3BD80FF}" type="presParOf" srcId="{01BB8F77-8733-41BA-B527-F2EC7F9CFCE2}" destId="{374487CF-0C21-46F4-AADA-CCDADC94F838}" srcOrd="3" destOrd="0" presId="urn:microsoft.com/office/officeart/2005/8/layout/hList7"/>
    <dgm:cxn modelId="{695FFC8B-9349-4A56-BAB6-A44798A20ED8}" type="presParOf" srcId="{AB01D439-57E9-4545-B040-F14F6E603568}" destId="{E540F637-52BB-439A-84E0-57E5A6106A23}" srcOrd="5" destOrd="0" presId="urn:microsoft.com/office/officeart/2005/8/layout/hList7"/>
    <dgm:cxn modelId="{79D449B6-9F30-48F5-AACE-19FF948E64C5}" type="presParOf" srcId="{AB01D439-57E9-4545-B040-F14F6E603568}" destId="{D24B2400-DB48-496A-BB4D-7ECF4C4B1262}" srcOrd="6" destOrd="0" presId="urn:microsoft.com/office/officeart/2005/8/layout/hList7"/>
    <dgm:cxn modelId="{C2EAE803-6E69-4464-BFB3-3FF061E248C2}" type="presParOf" srcId="{D24B2400-DB48-496A-BB4D-7ECF4C4B1262}" destId="{06C93A3C-2162-4E40-B2D2-26AB63E8AD1A}" srcOrd="0" destOrd="0" presId="urn:microsoft.com/office/officeart/2005/8/layout/hList7"/>
    <dgm:cxn modelId="{ED7AC12D-607C-4426-8EFA-FF6DDCF51420}" type="presParOf" srcId="{D24B2400-DB48-496A-BB4D-7ECF4C4B1262}" destId="{3B4DD348-D999-4A4F-8E90-E388BA38AC81}" srcOrd="1" destOrd="0" presId="urn:microsoft.com/office/officeart/2005/8/layout/hList7"/>
    <dgm:cxn modelId="{8B68AF70-1A8C-4A29-AFEE-3CF6EA2D4D43}" type="presParOf" srcId="{D24B2400-DB48-496A-BB4D-7ECF4C4B1262}" destId="{BEDF94D9-46D6-48F5-9D7D-D10CB57E31AB}" srcOrd="2" destOrd="0" presId="urn:microsoft.com/office/officeart/2005/8/layout/hList7"/>
    <dgm:cxn modelId="{90B9C662-1C0D-4F7F-90D4-8C68E07576DA}" type="presParOf" srcId="{D24B2400-DB48-496A-BB4D-7ECF4C4B1262}" destId="{988FD7E0-92FC-49A1-82A7-01FEB1282D19}"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F592AB0-F42F-4378-89A5-B5828CDFC2DF}" type="doc">
      <dgm:prSet loTypeId="urn:microsoft.com/office/officeart/2016/7/layout/RepeatingBendingProcessNew" loCatId="process" qsTypeId="urn:microsoft.com/office/officeart/2005/8/quickstyle/simple1" qsCatId="simple" csTypeId="urn:microsoft.com/office/officeart/2005/8/colors/colorful2" csCatId="colorful" phldr="1"/>
      <dgm:spPr/>
      <dgm:t>
        <a:bodyPr/>
        <a:lstStyle/>
        <a:p>
          <a:endParaRPr lang="it-IT"/>
        </a:p>
      </dgm:t>
    </dgm:pt>
    <dgm:pt modelId="{0E5796BD-38E1-43A0-A2ED-EF68F2CD442D}">
      <dgm:prSet phldrT="[Testo]"/>
      <dgm:spPr/>
      <dgm:t>
        <a:bodyPr/>
        <a:lstStyle/>
        <a:p>
          <a:r>
            <a:rPr lang="it-IT" err="1"/>
            <a:t>Transparency</a:t>
          </a:r>
          <a:endParaRPr lang="it-IT"/>
        </a:p>
      </dgm:t>
    </dgm:pt>
    <dgm:pt modelId="{42E64DDA-5DAA-4911-BC5B-032CECA174FA}" type="parTrans" cxnId="{EE0E2AF8-53B0-4B1B-BFB4-16C22C4B82F2}">
      <dgm:prSet/>
      <dgm:spPr/>
      <dgm:t>
        <a:bodyPr/>
        <a:lstStyle/>
        <a:p>
          <a:endParaRPr lang="it-IT"/>
        </a:p>
      </dgm:t>
    </dgm:pt>
    <dgm:pt modelId="{880C8FAB-E37D-4480-ACA9-55E343519E03}" type="sibTrans" cxnId="{EE0E2AF8-53B0-4B1B-BFB4-16C22C4B82F2}">
      <dgm:prSet/>
      <dgm:spPr/>
      <dgm:t>
        <a:bodyPr/>
        <a:lstStyle/>
        <a:p>
          <a:endParaRPr lang="it-IT"/>
        </a:p>
      </dgm:t>
    </dgm:pt>
    <dgm:pt modelId="{5F2C9F4B-808D-4816-B99B-40763CA00574}">
      <dgm:prSet phldrT="[Testo]"/>
      <dgm:spPr/>
      <dgm:t>
        <a:bodyPr/>
        <a:lstStyle/>
        <a:p>
          <a:r>
            <a:rPr lang="it-IT"/>
            <a:t>Access</a:t>
          </a:r>
        </a:p>
      </dgm:t>
    </dgm:pt>
    <dgm:pt modelId="{3FFC88CD-480E-42E4-98B8-7139BC5CDC5A}" type="parTrans" cxnId="{4F0BCE5F-BD08-43FE-8E35-92AEB51306BA}">
      <dgm:prSet/>
      <dgm:spPr/>
      <dgm:t>
        <a:bodyPr/>
        <a:lstStyle/>
        <a:p>
          <a:endParaRPr lang="it-IT"/>
        </a:p>
      </dgm:t>
    </dgm:pt>
    <dgm:pt modelId="{FAFA16D4-AA76-4638-B26F-E5C2859F4768}" type="sibTrans" cxnId="{4F0BCE5F-BD08-43FE-8E35-92AEB51306BA}">
      <dgm:prSet/>
      <dgm:spPr/>
      <dgm:t>
        <a:bodyPr/>
        <a:lstStyle/>
        <a:p>
          <a:endParaRPr lang="it-IT"/>
        </a:p>
      </dgm:t>
    </dgm:pt>
    <dgm:pt modelId="{78D09C8D-7D23-413D-9D9C-05C25AA39684}">
      <dgm:prSet phldrT="[Testo]"/>
      <dgm:spPr/>
      <dgm:t>
        <a:bodyPr/>
        <a:lstStyle/>
        <a:p>
          <a:r>
            <a:rPr lang="it-IT" err="1"/>
            <a:t>Rectification</a:t>
          </a:r>
          <a:endParaRPr lang="it-IT"/>
        </a:p>
      </dgm:t>
    </dgm:pt>
    <dgm:pt modelId="{279EDB86-0E67-4991-B6DA-993F8CF1FC0D}" type="parTrans" cxnId="{F1B831CC-9ACA-4D72-85DA-8C050324E3FC}">
      <dgm:prSet/>
      <dgm:spPr/>
      <dgm:t>
        <a:bodyPr/>
        <a:lstStyle/>
        <a:p>
          <a:endParaRPr lang="it-IT"/>
        </a:p>
      </dgm:t>
    </dgm:pt>
    <dgm:pt modelId="{29054C2F-C8D0-4B29-86B4-40752DD26F11}" type="sibTrans" cxnId="{F1B831CC-9ACA-4D72-85DA-8C050324E3FC}">
      <dgm:prSet/>
      <dgm:spPr/>
      <dgm:t>
        <a:bodyPr/>
        <a:lstStyle/>
        <a:p>
          <a:endParaRPr lang="it-IT"/>
        </a:p>
      </dgm:t>
    </dgm:pt>
    <dgm:pt modelId="{004CC033-CA4F-4509-8A15-B1B32B188052}">
      <dgm:prSet phldrT="[Testo]"/>
      <dgm:spPr/>
      <dgm:t>
        <a:bodyPr/>
        <a:lstStyle/>
        <a:p>
          <a:r>
            <a:rPr lang="it-IT"/>
            <a:t>Erasure</a:t>
          </a:r>
        </a:p>
      </dgm:t>
    </dgm:pt>
    <dgm:pt modelId="{8CD541F4-9384-43CE-B424-4823CD7225D0}" type="parTrans" cxnId="{1ACB7CDD-4202-4055-BDDA-D778D9DF2076}">
      <dgm:prSet/>
      <dgm:spPr/>
      <dgm:t>
        <a:bodyPr/>
        <a:lstStyle/>
        <a:p>
          <a:endParaRPr lang="it-IT"/>
        </a:p>
      </dgm:t>
    </dgm:pt>
    <dgm:pt modelId="{8DB0FFD7-3E8A-421C-A27D-13D8199BF50A}" type="sibTrans" cxnId="{1ACB7CDD-4202-4055-BDDA-D778D9DF2076}">
      <dgm:prSet/>
      <dgm:spPr/>
      <dgm:t>
        <a:bodyPr/>
        <a:lstStyle/>
        <a:p>
          <a:endParaRPr lang="it-IT"/>
        </a:p>
      </dgm:t>
    </dgm:pt>
    <dgm:pt modelId="{A751E8E4-FC13-439C-99D2-ECAF3E4E2625}">
      <dgm:prSet phldrT="[Testo]"/>
      <dgm:spPr/>
      <dgm:t>
        <a:bodyPr/>
        <a:lstStyle/>
        <a:p>
          <a:r>
            <a:rPr lang="it-IT" err="1">
              <a:solidFill>
                <a:srgbClr val="FF5050"/>
              </a:solidFill>
            </a:rPr>
            <a:t>Restriction</a:t>
          </a:r>
          <a:endParaRPr lang="it-IT">
            <a:solidFill>
              <a:srgbClr val="FF5050"/>
            </a:solidFill>
          </a:endParaRPr>
        </a:p>
      </dgm:t>
    </dgm:pt>
    <dgm:pt modelId="{4843CB43-9473-466D-8350-39A9C5CBEB18}" type="parTrans" cxnId="{120A7127-374F-4D10-8C81-4E5A58337A22}">
      <dgm:prSet/>
      <dgm:spPr/>
      <dgm:t>
        <a:bodyPr/>
        <a:lstStyle/>
        <a:p>
          <a:endParaRPr lang="it-IT"/>
        </a:p>
      </dgm:t>
    </dgm:pt>
    <dgm:pt modelId="{0F3ADB52-898F-412A-B37B-EF93A2187DF0}" type="sibTrans" cxnId="{120A7127-374F-4D10-8C81-4E5A58337A22}">
      <dgm:prSet/>
      <dgm:spPr/>
      <dgm:t>
        <a:bodyPr/>
        <a:lstStyle/>
        <a:p>
          <a:endParaRPr lang="it-IT"/>
        </a:p>
      </dgm:t>
    </dgm:pt>
    <dgm:pt modelId="{81932BE1-1783-401F-90EC-619F910C7A35}">
      <dgm:prSet/>
      <dgm:spPr/>
      <dgm:t>
        <a:bodyPr/>
        <a:lstStyle/>
        <a:p>
          <a:r>
            <a:rPr lang="it-IT" err="1">
              <a:solidFill>
                <a:srgbClr val="FF5050"/>
              </a:solidFill>
            </a:rPr>
            <a:t>Portability</a:t>
          </a:r>
          <a:endParaRPr lang="it-IT">
            <a:solidFill>
              <a:srgbClr val="FF5050"/>
            </a:solidFill>
          </a:endParaRPr>
        </a:p>
      </dgm:t>
    </dgm:pt>
    <dgm:pt modelId="{5A247F59-2323-493B-B0E0-D867D3C34FF7}" type="parTrans" cxnId="{B0D2AB1B-F842-4FCF-B8EC-1EFDED5AC2B1}">
      <dgm:prSet/>
      <dgm:spPr/>
      <dgm:t>
        <a:bodyPr/>
        <a:lstStyle/>
        <a:p>
          <a:endParaRPr lang="it-IT"/>
        </a:p>
      </dgm:t>
    </dgm:pt>
    <dgm:pt modelId="{28F6CBD5-9C88-4A5F-A74E-4D4D42703ACB}" type="sibTrans" cxnId="{B0D2AB1B-F842-4FCF-B8EC-1EFDED5AC2B1}">
      <dgm:prSet/>
      <dgm:spPr/>
      <dgm:t>
        <a:bodyPr/>
        <a:lstStyle/>
        <a:p>
          <a:endParaRPr lang="it-IT"/>
        </a:p>
      </dgm:t>
    </dgm:pt>
    <dgm:pt modelId="{8A48397E-4722-4668-84D3-6751156D34F0}">
      <dgm:prSet/>
      <dgm:spPr/>
      <dgm:t>
        <a:bodyPr/>
        <a:lstStyle/>
        <a:p>
          <a:r>
            <a:rPr lang="it-IT">
              <a:solidFill>
                <a:srgbClr val="FF5050"/>
              </a:solidFill>
            </a:rPr>
            <a:t>Object</a:t>
          </a:r>
        </a:p>
      </dgm:t>
    </dgm:pt>
    <dgm:pt modelId="{1A74D4EA-DE02-4BEF-BE00-B67A4B0EDDA2}" type="parTrans" cxnId="{C24B0A0F-2832-4DEE-99CC-D65965D54905}">
      <dgm:prSet/>
      <dgm:spPr/>
      <dgm:t>
        <a:bodyPr/>
        <a:lstStyle/>
        <a:p>
          <a:endParaRPr lang="it-IT"/>
        </a:p>
      </dgm:t>
    </dgm:pt>
    <dgm:pt modelId="{DAA790AB-C42A-4B4A-9DB3-CABF38EBBE17}" type="sibTrans" cxnId="{C24B0A0F-2832-4DEE-99CC-D65965D54905}">
      <dgm:prSet/>
      <dgm:spPr/>
      <dgm:t>
        <a:bodyPr/>
        <a:lstStyle/>
        <a:p>
          <a:endParaRPr lang="it-IT"/>
        </a:p>
      </dgm:t>
    </dgm:pt>
    <dgm:pt modelId="{11C02857-1F51-4CBF-90E0-749A834795AB}">
      <dgm:prSet/>
      <dgm:spPr/>
      <dgm:t>
        <a:bodyPr/>
        <a:lstStyle/>
        <a:p>
          <a:r>
            <a:rPr lang="it-IT">
              <a:solidFill>
                <a:srgbClr val="FF5050"/>
              </a:solidFill>
            </a:rPr>
            <a:t>Not </a:t>
          </a:r>
          <a:r>
            <a:rPr lang="it-IT" err="1">
              <a:solidFill>
                <a:srgbClr val="FF5050"/>
              </a:solidFill>
            </a:rPr>
            <a:t>subject</a:t>
          </a:r>
          <a:r>
            <a:rPr lang="it-IT">
              <a:solidFill>
                <a:srgbClr val="FF5050"/>
              </a:solidFill>
            </a:rPr>
            <a:t> to ADM</a:t>
          </a:r>
        </a:p>
      </dgm:t>
    </dgm:pt>
    <dgm:pt modelId="{8FD46F5C-2482-4A04-BE96-456FD5764CCC}" type="parTrans" cxnId="{878C8742-1A40-44BF-AC7D-C2B91F06222F}">
      <dgm:prSet/>
      <dgm:spPr/>
      <dgm:t>
        <a:bodyPr/>
        <a:lstStyle/>
        <a:p>
          <a:endParaRPr lang="it-IT"/>
        </a:p>
      </dgm:t>
    </dgm:pt>
    <dgm:pt modelId="{FEC6BD14-97A1-4AC4-8C9B-6B1325078691}" type="sibTrans" cxnId="{878C8742-1A40-44BF-AC7D-C2B91F06222F}">
      <dgm:prSet/>
      <dgm:spPr/>
      <dgm:t>
        <a:bodyPr/>
        <a:lstStyle/>
        <a:p>
          <a:endParaRPr lang="it-IT"/>
        </a:p>
      </dgm:t>
    </dgm:pt>
    <dgm:pt modelId="{791C6267-2BC1-45F5-8A48-15813F11534B}" type="pres">
      <dgm:prSet presAssocID="{9F592AB0-F42F-4378-89A5-B5828CDFC2DF}" presName="Name0" presStyleCnt="0">
        <dgm:presLayoutVars>
          <dgm:dir/>
          <dgm:resizeHandles val="exact"/>
        </dgm:presLayoutVars>
      </dgm:prSet>
      <dgm:spPr/>
    </dgm:pt>
    <dgm:pt modelId="{AC751204-D091-4AFD-8FB1-9F93021FB3E5}" type="pres">
      <dgm:prSet presAssocID="{0E5796BD-38E1-43A0-A2ED-EF68F2CD442D}" presName="node" presStyleLbl="node1" presStyleIdx="0" presStyleCnt="8">
        <dgm:presLayoutVars>
          <dgm:bulletEnabled val="1"/>
        </dgm:presLayoutVars>
      </dgm:prSet>
      <dgm:spPr/>
    </dgm:pt>
    <dgm:pt modelId="{3FD8B24C-EAB4-45A5-8173-B00D61E79299}" type="pres">
      <dgm:prSet presAssocID="{880C8FAB-E37D-4480-ACA9-55E343519E03}" presName="sibTrans" presStyleLbl="sibTrans1D1" presStyleIdx="0" presStyleCnt="7"/>
      <dgm:spPr/>
    </dgm:pt>
    <dgm:pt modelId="{01C88820-9C1F-4D6B-B36E-D94D9A9C828C}" type="pres">
      <dgm:prSet presAssocID="{880C8FAB-E37D-4480-ACA9-55E343519E03}" presName="connectorText" presStyleLbl="sibTrans1D1" presStyleIdx="0" presStyleCnt="7"/>
      <dgm:spPr/>
    </dgm:pt>
    <dgm:pt modelId="{7FF21340-0BB8-4383-BE26-D9665F70E080}" type="pres">
      <dgm:prSet presAssocID="{5F2C9F4B-808D-4816-B99B-40763CA00574}" presName="node" presStyleLbl="node1" presStyleIdx="1" presStyleCnt="8">
        <dgm:presLayoutVars>
          <dgm:bulletEnabled val="1"/>
        </dgm:presLayoutVars>
      </dgm:prSet>
      <dgm:spPr/>
    </dgm:pt>
    <dgm:pt modelId="{5AEB80D1-2155-459A-9E8A-22ACC49F2E05}" type="pres">
      <dgm:prSet presAssocID="{FAFA16D4-AA76-4638-B26F-E5C2859F4768}" presName="sibTrans" presStyleLbl="sibTrans1D1" presStyleIdx="1" presStyleCnt="7"/>
      <dgm:spPr/>
    </dgm:pt>
    <dgm:pt modelId="{C085F269-62B4-47C7-9325-E1650B5FD77D}" type="pres">
      <dgm:prSet presAssocID="{FAFA16D4-AA76-4638-B26F-E5C2859F4768}" presName="connectorText" presStyleLbl="sibTrans1D1" presStyleIdx="1" presStyleCnt="7"/>
      <dgm:spPr/>
    </dgm:pt>
    <dgm:pt modelId="{B77528EA-1A9B-45C9-AE4C-B35FB83142C8}" type="pres">
      <dgm:prSet presAssocID="{78D09C8D-7D23-413D-9D9C-05C25AA39684}" presName="node" presStyleLbl="node1" presStyleIdx="2" presStyleCnt="8">
        <dgm:presLayoutVars>
          <dgm:bulletEnabled val="1"/>
        </dgm:presLayoutVars>
      </dgm:prSet>
      <dgm:spPr/>
    </dgm:pt>
    <dgm:pt modelId="{5D257B1D-9F05-4F7A-B114-60DEA5B862C2}" type="pres">
      <dgm:prSet presAssocID="{29054C2F-C8D0-4B29-86B4-40752DD26F11}" presName="sibTrans" presStyleLbl="sibTrans1D1" presStyleIdx="2" presStyleCnt="7"/>
      <dgm:spPr/>
    </dgm:pt>
    <dgm:pt modelId="{20B1BE5B-FF52-4877-BA31-36C6A4DC0818}" type="pres">
      <dgm:prSet presAssocID="{29054C2F-C8D0-4B29-86B4-40752DD26F11}" presName="connectorText" presStyleLbl="sibTrans1D1" presStyleIdx="2" presStyleCnt="7"/>
      <dgm:spPr/>
    </dgm:pt>
    <dgm:pt modelId="{6603461B-6D15-4D27-BC3F-CA47B4A2F515}" type="pres">
      <dgm:prSet presAssocID="{004CC033-CA4F-4509-8A15-B1B32B188052}" presName="node" presStyleLbl="node1" presStyleIdx="3" presStyleCnt="8">
        <dgm:presLayoutVars>
          <dgm:bulletEnabled val="1"/>
        </dgm:presLayoutVars>
      </dgm:prSet>
      <dgm:spPr/>
    </dgm:pt>
    <dgm:pt modelId="{2FD6C866-4B78-4E82-B87F-C5ED43ECB765}" type="pres">
      <dgm:prSet presAssocID="{8DB0FFD7-3E8A-421C-A27D-13D8199BF50A}" presName="sibTrans" presStyleLbl="sibTrans1D1" presStyleIdx="3" presStyleCnt="7"/>
      <dgm:spPr/>
    </dgm:pt>
    <dgm:pt modelId="{01623DCA-BFEB-4F86-BACA-49E2BDF49FB6}" type="pres">
      <dgm:prSet presAssocID="{8DB0FFD7-3E8A-421C-A27D-13D8199BF50A}" presName="connectorText" presStyleLbl="sibTrans1D1" presStyleIdx="3" presStyleCnt="7"/>
      <dgm:spPr/>
    </dgm:pt>
    <dgm:pt modelId="{AE25AE13-B22D-4783-860F-67E5CB440F21}" type="pres">
      <dgm:prSet presAssocID="{A751E8E4-FC13-439C-99D2-ECAF3E4E2625}" presName="node" presStyleLbl="node1" presStyleIdx="4" presStyleCnt="8">
        <dgm:presLayoutVars>
          <dgm:bulletEnabled val="1"/>
        </dgm:presLayoutVars>
      </dgm:prSet>
      <dgm:spPr/>
    </dgm:pt>
    <dgm:pt modelId="{A929AFC3-1B9E-4FD4-B241-1C4772F6FF8A}" type="pres">
      <dgm:prSet presAssocID="{0F3ADB52-898F-412A-B37B-EF93A2187DF0}" presName="sibTrans" presStyleLbl="sibTrans1D1" presStyleIdx="4" presStyleCnt="7"/>
      <dgm:spPr/>
    </dgm:pt>
    <dgm:pt modelId="{60C395DC-CC43-48FA-97C8-A727962F7A37}" type="pres">
      <dgm:prSet presAssocID="{0F3ADB52-898F-412A-B37B-EF93A2187DF0}" presName="connectorText" presStyleLbl="sibTrans1D1" presStyleIdx="4" presStyleCnt="7"/>
      <dgm:spPr/>
    </dgm:pt>
    <dgm:pt modelId="{0FC9FD98-DC6D-4F76-A9D9-249899BC1266}" type="pres">
      <dgm:prSet presAssocID="{81932BE1-1783-401F-90EC-619F910C7A35}" presName="node" presStyleLbl="node1" presStyleIdx="5" presStyleCnt="8">
        <dgm:presLayoutVars>
          <dgm:bulletEnabled val="1"/>
        </dgm:presLayoutVars>
      </dgm:prSet>
      <dgm:spPr/>
    </dgm:pt>
    <dgm:pt modelId="{AFF7123C-70A0-48AB-B287-5FE4869C1C6F}" type="pres">
      <dgm:prSet presAssocID="{28F6CBD5-9C88-4A5F-A74E-4D4D42703ACB}" presName="sibTrans" presStyleLbl="sibTrans1D1" presStyleIdx="5" presStyleCnt="7"/>
      <dgm:spPr/>
    </dgm:pt>
    <dgm:pt modelId="{7B3617A7-E561-4CDD-B220-DEC9A4EEB46A}" type="pres">
      <dgm:prSet presAssocID="{28F6CBD5-9C88-4A5F-A74E-4D4D42703ACB}" presName="connectorText" presStyleLbl="sibTrans1D1" presStyleIdx="5" presStyleCnt="7"/>
      <dgm:spPr/>
    </dgm:pt>
    <dgm:pt modelId="{452F77FD-3525-412B-807B-BDF776615B2D}" type="pres">
      <dgm:prSet presAssocID="{8A48397E-4722-4668-84D3-6751156D34F0}" presName="node" presStyleLbl="node1" presStyleIdx="6" presStyleCnt="8">
        <dgm:presLayoutVars>
          <dgm:bulletEnabled val="1"/>
        </dgm:presLayoutVars>
      </dgm:prSet>
      <dgm:spPr/>
    </dgm:pt>
    <dgm:pt modelId="{77A5C66E-07FD-4B61-959B-E5D9192EAB4C}" type="pres">
      <dgm:prSet presAssocID="{DAA790AB-C42A-4B4A-9DB3-CABF38EBBE17}" presName="sibTrans" presStyleLbl="sibTrans1D1" presStyleIdx="6" presStyleCnt="7"/>
      <dgm:spPr/>
    </dgm:pt>
    <dgm:pt modelId="{76EF12E3-489D-4C65-82E0-EF79FC848C14}" type="pres">
      <dgm:prSet presAssocID="{DAA790AB-C42A-4B4A-9DB3-CABF38EBBE17}" presName="connectorText" presStyleLbl="sibTrans1D1" presStyleIdx="6" presStyleCnt="7"/>
      <dgm:spPr/>
    </dgm:pt>
    <dgm:pt modelId="{DC664859-AAF6-4876-ABB6-32C78A8B09A4}" type="pres">
      <dgm:prSet presAssocID="{11C02857-1F51-4CBF-90E0-749A834795AB}" presName="node" presStyleLbl="node1" presStyleIdx="7" presStyleCnt="8">
        <dgm:presLayoutVars>
          <dgm:bulletEnabled val="1"/>
        </dgm:presLayoutVars>
      </dgm:prSet>
      <dgm:spPr/>
    </dgm:pt>
  </dgm:ptLst>
  <dgm:cxnLst>
    <dgm:cxn modelId="{D0ED6803-7DF7-431F-884D-CEE6BAD880E6}" type="presOf" srcId="{28F6CBD5-9C88-4A5F-A74E-4D4D42703ACB}" destId="{7B3617A7-E561-4CDD-B220-DEC9A4EEB46A}" srcOrd="1" destOrd="0" presId="urn:microsoft.com/office/officeart/2016/7/layout/RepeatingBendingProcessNew"/>
    <dgm:cxn modelId="{35911C09-7054-456F-85AB-BB339B7D93E2}" type="presOf" srcId="{28F6CBD5-9C88-4A5F-A74E-4D4D42703ACB}" destId="{AFF7123C-70A0-48AB-B287-5FE4869C1C6F}" srcOrd="0" destOrd="0" presId="urn:microsoft.com/office/officeart/2016/7/layout/RepeatingBendingProcessNew"/>
    <dgm:cxn modelId="{C24B0A0F-2832-4DEE-99CC-D65965D54905}" srcId="{9F592AB0-F42F-4378-89A5-B5828CDFC2DF}" destId="{8A48397E-4722-4668-84D3-6751156D34F0}" srcOrd="6" destOrd="0" parTransId="{1A74D4EA-DE02-4BEF-BE00-B67A4B0EDDA2}" sibTransId="{DAA790AB-C42A-4B4A-9DB3-CABF38EBBE17}"/>
    <dgm:cxn modelId="{02328713-3C7D-4B3B-BE03-4DFFB15E08F4}" type="presOf" srcId="{8A48397E-4722-4668-84D3-6751156D34F0}" destId="{452F77FD-3525-412B-807B-BDF776615B2D}" srcOrd="0" destOrd="0" presId="urn:microsoft.com/office/officeart/2016/7/layout/RepeatingBendingProcessNew"/>
    <dgm:cxn modelId="{2EE27314-9BD9-4B39-B463-A368D589754B}" type="presOf" srcId="{880C8FAB-E37D-4480-ACA9-55E343519E03}" destId="{01C88820-9C1F-4D6B-B36E-D94D9A9C828C}" srcOrd="1" destOrd="0" presId="urn:microsoft.com/office/officeart/2016/7/layout/RepeatingBendingProcessNew"/>
    <dgm:cxn modelId="{B0D2AB1B-F842-4FCF-B8EC-1EFDED5AC2B1}" srcId="{9F592AB0-F42F-4378-89A5-B5828CDFC2DF}" destId="{81932BE1-1783-401F-90EC-619F910C7A35}" srcOrd="5" destOrd="0" parTransId="{5A247F59-2323-493B-B0E0-D867D3C34FF7}" sibTransId="{28F6CBD5-9C88-4A5F-A74E-4D4D42703ACB}"/>
    <dgm:cxn modelId="{F207811E-7AED-4E1E-B05B-338D8FD574F9}" type="presOf" srcId="{8DB0FFD7-3E8A-421C-A27D-13D8199BF50A}" destId="{01623DCA-BFEB-4F86-BACA-49E2BDF49FB6}" srcOrd="1" destOrd="0" presId="urn:microsoft.com/office/officeart/2016/7/layout/RepeatingBendingProcessNew"/>
    <dgm:cxn modelId="{120A7127-374F-4D10-8C81-4E5A58337A22}" srcId="{9F592AB0-F42F-4378-89A5-B5828CDFC2DF}" destId="{A751E8E4-FC13-439C-99D2-ECAF3E4E2625}" srcOrd="4" destOrd="0" parTransId="{4843CB43-9473-466D-8350-39A9C5CBEB18}" sibTransId="{0F3ADB52-898F-412A-B37B-EF93A2187DF0}"/>
    <dgm:cxn modelId="{39A4F230-200A-466A-928B-30957E2A28C4}" type="presOf" srcId="{81932BE1-1783-401F-90EC-619F910C7A35}" destId="{0FC9FD98-DC6D-4F76-A9D9-249899BC1266}" srcOrd="0" destOrd="0" presId="urn:microsoft.com/office/officeart/2016/7/layout/RepeatingBendingProcessNew"/>
    <dgm:cxn modelId="{DC8C673B-6E21-4D08-BF04-A8105A7FFBDE}" type="presOf" srcId="{78D09C8D-7D23-413D-9D9C-05C25AA39684}" destId="{B77528EA-1A9B-45C9-AE4C-B35FB83142C8}" srcOrd="0" destOrd="0" presId="urn:microsoft.com/office/officeart/2016/7/layout/RepeatingBendingProcessNew"/>
    <dgm:cxn modelId="{82968F3C-E476-4E5F-B7D2-F3F335037701}" type="presOf" srcId="{FAFA16D4-AA76-4638-B26F-E5C2859F4768}" destId="{5AEB80D1-2155-459A-9E8A-22ACC49F2E05}" srcOrd="0" destOrd="0" presId="urn:microsoft.com/office/officeart/2016/7/layout/RepeatingBendingProcessNew"/>
    <dgm:cxn modelId="{6731D43C-24B3-48C7-8946-6E598D2FED1E}" type="presOf" srcId="{0E5796BD-38E1-43A0-A2ED-EF68F2CD442D}" destId="{AC751204-D091-4AFD-8FB1-9F93021FB3E5}" srcOrd="0" destOrd="0" presId="urn:microsoft.com/office/officeart/2016/7/layout/RepeatingBendingProcessNew"/>
    <dgm:cxn modelId="{6B35765C-F7AE-4FEE-A029-2543AA14C659}" type="presOf" srcId="{DAA790AB-C42A-4B4A-9DB3-CABF38EBBE17}" destId="{77A5C66E-07FD-4B61-959B-E5D9192EAB4C}" srcOrd="0" destOrd="0" presId="urn:microsoft.com/office/officeart/2016/7/layout/RepeatingBendingProcessNew"/>
    <dgm:cxn modelId="{4F0BCE5F-BD08-43FE-8E35-92AEB51306BA}" srcId="{9F592AB0-F42F-4378-89A5-B5828CDFC2DF}" destId="{5F2C9F4B-808D-4816-B99B-40763CA00574}" srcOrd="1" destOrd="0" parTransId="{3FFC88CD-480E-42E4-98B8-7139BC5CDC5A}" sibTransId="{FAFA16D4-AA76-4638-B26F-E5C2859F4768}"/>
    <dgm:cxn modelId="{A58DE761-2524-4ED0-B42E-F4AE2B9BD8EB}" type="presOf" srcId="{5F2C9F4B-808D-4816-B99B-40763CA00574}" destId="{7FF21340-0BB8-4383-BE26-D9665F70E080}" srcOrd="0" destOrd="0" presId="urn:microsoft.com/office/officeart/2016/7/layout/RepeatingBendingProcessNew"/>
    <dgm:cxn modelId="{878C8742-1A40-44BF-AC7D-C2B91F06222F}" srcId="{9F592AB0-F42F-4378-89A5-B5828CDFC2DF}" destId="{11C02857-1F51-4CBF-90E0-749A834795AB}" srcOrd="7" destOrd="0" parTransId="{8FD46F5C-2482-4A04-BE96-456FD5764CCC}" sibTransId="{FEC6BD14-97A1-4AC4-8C9B-6B1325078691}"/>
    <dgm:cxn modelId="{AE49C56C-CDD8-4FCB-AC6F-904DF20C02DA}" type="presOf" srcId="{DAA790AB-C42A-4B4A-9DB3-CABF38EBBE17}" destId="{76EF12E3-489D-4C65-82E0-EF79FC848C14}" srcOrd="1" destOrd="0" presId="urn:microsoft.com/office/officeart/2016/7/layout/RepeatingBendingProcessNew"/>
    <dgm:cxn modelId="{7166C373-736C-4D85-8BD7-A2FFDE2AB260}" type="presOf" srcId="{9F592AB0-F42F-4378-89A5-B5828CDFC2DF}" destId="{791C6267-2BC1-45F5-8A48-15813F11534B}" srcOrd="0" destOrd="0" presId="urn:microsoft.com/office/officeart/2016/7/layout/RepeatingBendingProcessNew"/>
    <dgm:cxn modelId="{D8B3287C-3C10-45A3-B57C-E1072E637A65}" type="presOf" srcId="{880C8FAB-E37D-4480-ACA9-55E343519E03}" destId="{3FD8B24C-EAB4-45A5-8173-B00D61E79299}" srcOrd="0" destOrd="0" presId="urn:microsoft.com/office/officeart/2016/7/layout/RepeatingBendingProcessNew"/>
    <dgm:cxn modelId="{9E619A83-FBAE-4059-B5B7-D919F84B4338}" type="presOf" srcId="{11C02857-1F51-4CBF-90E0-749A834795AB}" destId="{DC664859-AAF6-4876-ABB6-32C78A8B09A4}" srcOrd="0" destOrd="0" presId="urn:microsoft.com/office/officeart/2016/7/layout/RepeatingBendingProcessNew"/>
    <dgm:cxn modelId="{BB49EF86-A0F6-4B15-92BC-07E2AFD4DD9E}" type="presOf" srcId="{A751E8E4-FC13-439C-99D2-ECAF3E4E2625}" destId="{AE25AE13-B22D-4783-860F-67E5CB440F21}" srcOrd="0" destOrd="0" presId="urn:microsoft.com/office/officeart/2016/7/layout/RepeatingBendingProcessNew"/>
    <dgm:cxn modelId="{94856789-00BF-4971-92AB-BF3C3C0A281E}" type="presOf" srcId="{004CC033-CA4F-4509-8A15-B1B32B188052}" destId="{6603461B-6D15-4D27-BC3F-CA47B4A2F515}" srcOrd="0" destOrd="0" presId="urn:microsoft.com/office/officeart/2016/7/layout/RepeatingBendingProcessNew"/>
    <dgm:cxn modelId="{E267F3AF-0E0D-40C4-9B98-1843224E1261}" type="presOf" srcId="{29054C2F-C8D0-4B29-86B4-40752DD26F11}" destId="{20B1BE5B-FF52-4877-BA31-36C6A4DC0818}" srcOrd="1" destOrd="0" presId="urn:microsoft.com/office/officeart/2016/7/layout/RepeatingBendingProcessNew"/>
    <dgm:cxn modelId="{D7ABB6B2-D47E-4B9C-8872-39EB41A119CF}" type="presOf" srcId="{FAFA16D4-AA76-4638-B26F-E5C2859F4768}" destId="{C085F269-62B4-47C7-9325-E1650B5FD77D}" srcOrd="1" destOrd="0" presId="urn:microsoft.com/office/officeart/2016/7/layout/RepeatingBendingProcessNew"/>
    <dgm:cxn modelId="{51E2DFB4-77B9-4402-AFEF-5891E40DE37B}" type="presOf" srcId="{29054C2F-C8D0-4B29-86B4-40752DD26F11}" destId="{5D257B1D-9F05-4F7A-B114-60DEA5B862C2}" srcOrd="0" destOrd="0" presId="urn:microsoft.com/office/officeart/2016/7/layout/RepeatingBendingProcessNew"/>
    <dgm:cxn modelId="{60BDB5C6-1689-44E4-AE4B-B009BCDF8AA5}" type="presOf" srcId="{0F3ADB52-898F-412A-B37B-EF93A2187DF0}" destId="{A929AFC3-1B9E-4FD4-B241-1C4772F6FF8A}" srcOrd="0" destOrd="0" presId="urn:microsoft.com/office/officeart/2016/7/layout/RepeatingBendingProcessNew"/>
    <dgm:cxn modelId="{F1B831CC-9ACA-4D72-85DA-8C050324E3FC}" srcId="{9F592AB0-F42F-4378-89A5-B5828CDFC2DF}" destId="{78D09C8D-7D23-413D-9D9C-05C25AA39684}" srcOrd="2" destOrd="0" parTransId="{279EDB86-0E67-4991-B6DA-993F8CF1FC0D}" sibTransId="{29054C2F-C8D0-4B29-86B4-40752DD26F11}"/>
    <dgm:cxn modelId="{FACE52CC-6696-45D7-BBFC-5606E1E24305}" type="presOf" srcId="{8DB0FFD7-3E8A-421C-A27D-13D8199BF50A}" destId="{2FD6C866-4B78-4E82-B87F-C5ED43ECB765}" srcOrd="0" destOrd="0" presId="urn:microsoft.com/office/officeart/2016/7/layout/RepeatingBendingProcessNew"/>
    <dgm:cxn modelId="{1ACB7CDD-4202-4055-BDDA-D778D9DF2076}" srcId="{9F592AB0-F42F-4378-89A5-B5828CDFC2DF}" destId="{004CC033-CA4F-4509-8A15-B1B32B188052}" srcOrd="3" destOrd="0" parTransId="{8CD541F4-9384-43CE-B424-4823CD7225D0}" sibTransId="{8DB0FFD7-3E8A-421C-A27D-13D8199BF50A}"/>
    <dgm:cxn modelId="{C99EC1EB-3C89-4F18-8069-420C1073CD0D}" type="presOf" srcId="{0F3ADB52-898F-412A-B37B-EF93A2187DF0}" destId="{60C395DC-CC43-48FA-97C8-A727962F7A37}" srcOrd="1" destOrd="0" presId="urn:microsoft.com/office/officeart/2016/7/layout/RepeatingBendingProcessNew"/>
    <dgm:cxn modelId="{EE0E2AF8-53B0-4B1B-BFB4-16C22C4B82F2}" srcId="{9F592AB0-F42F-4378-89A5-B5828CDFC2DF}" destId="{0E5796BD-38E1-43A0-A2ED-EF68F2CD442D}" srcOrd="0" destOrd="0" parTransId="{42E64DDA-5DAA-4911-BC5B-032CECA174FA}" sibTransId="{880C8FAB-E37D-4480-ACA9-55E343519E03}"/>
    <dgm:cxn modelId="{4167194B-331F-40B0-8382-46AB59837EC9}" type="presParOf" srcId="{791C6267-2BC1-45F5-8A48-15813F11534B}" destId="{AC751204-D091-4AFD-8FB1-9F93021FB3E5}" srcOrd="0" destOrd="0" presId="urn:microsoft.com/office/officeart/2016/7/layout/RepeatingBendingProcessNew"/>
    <dgm:cxn modelId="{BD20C1CE-2998-4BEE-8473-5C4B25DEDF85}" type="presParOf" srcId="{791C6267-2BC1-45F5-8A48-15813F11534B}" destId="{3FD8B24C-EAB4-45A5-8173-B00D61E79299}" srcOrd="1" destOrd="0" presId="urn:microsoft.com/office/officeart/2016/7/layout/RepeatingBendingProcessNew"/>
    <dgm:cxn modelId="{FE732E55-1335-4A40-B475-4B7C496FF55B}" type="presParOf" srcId="{3FD8B24C-EAB4-45A5-8173-B00D61E79299}" destId="{01C88820-9C1F-4D6B-B36E-D94D9A9C828C}" srcOrd="0" destOrd="0" presId="urn:microsoft.com/office/officeart/2016/7/layout/RepeatingBendingProcessNew"/>
    <dgm:cxn modelId="{6C3F14D8-35D8-4680-8CD4-EEDA42321943}" type="presParOf" srcId="{791C6267-2BC1-45F5-8A48-15813F11534B}" destId="{7FF21340-0BB8-4383-BE26-D9665F70E080}" srcOrd="2" destOrd="0" presId="urn:microsoft.com/office/officeart/2016/7/layout/RepeatingBendingProcessNew"/>
    <dgm:cxn modelId="{B062110E-D55B-4284-8B55-D8DA54F61375}" type="presParOf" srcId="{791C6267-2BC1-45F5-8A48-15813F11534B}" destId="{5AEB80D1-2155-459A-9E8A-22ACC49F2E05}" srcOrd="3" destOrd="0" presId="urn:microsoft.com/office/officeart/2016/7/layout/RepeatingBendingProcessNew"/>
    <dgm:cxn modelId="{8E7B5BC0-3493-4017-9B23-5D354F343069}" type="presParOf" srcId="{5AEB80D1-2155-459A-9E8A-22ACC49F2E05}" destId="{C085F269-62B4-47C7-9325-E1650B5FD77D}" srcOrd="0" destOrd="0" presId="urn:microsoft.com/office/officeart/2016/7/layout/RepeatingBendingProcessNew"/>
    <dgm:cxn modelId="{4ECCE70B-F9C4-42C7-9DEF-59E878023017}" type="presParOf" srcId="{791C6267-2BC1-45F5-8A48-15813F11534B}" destId="{B77528EA-1A9B-45C9-AE4C-B35FB83142C8}" srcOrd="4" destOrd="0" presId="urn:microsoft.com/office/officeart/2016/7/layout/RepeatingBendingProcessNew"/>
    <dgm:cxn modelId="{FA6A04D9-B492-488E-8477-5B2077083AD6}" type="presParOf" srcId="{791C6267-2BC1-45F5-8A48-15813F11534B}" destId="{5D257B1D-9F05-4F7A-B114-60DEA5B862C2}" srcOrd="5" destOrd="0" presId="urn:microsoft.com/office/officeart/2016/7/layout/RepeatingBendingProcessNew"/>
    <dgm:cxn modelId="{D2F9EB2C-44B8-438F-98EA-3F639A5A1BE1}" type="presParOf" srcId="{5D257B1D-9F05-4F7A-B114-60DEA5B862C2}" destId="{20B1BE5B-FF52-4877-BA31-36C6A4DC0818}" srcOrd="0" destOrd="0" presId="urn:microsoft.com/office/officeart/2016/7/layout/RepeatingBendingProcessNew"/>
    <dgm:cxn modelId="{A379E01D-0937-4121-9174-B14496B1EFA5}" type="presParOf" srcId="{791C6267-2BC1-45F5-8A48-15813F11534B}" destId="{6603461B-6D15-4D27-BC3F-CA47B4A2F515}" srcOrd="6" destOrd="0" presId="urn:microsoft.com/office/officeart/2016/7/layout/RepeatingBendingProcessNew"/>
    <dgm:cxn modelId="{8C2FB37B-1AF4-480E-B141-1AC1B76534B8}" type="presParOf" srcId="{791C6267-2BC1-45F5-8A48-15813F11534B}" destId="{2FD6C866-4B78-4E82-B87F-C5ED43ECB765}" srcOrd="7" destOrd="0" presId="urn:microsoft.com/office/officeart/2016/7/layout/RepeatingBendingProcessNew"/>
    <dgm:cxn modelId="{F92E4C3A-1E3C-41C7-8B05-578D1199063E}" type="presParOf" srcId="{2FD6C866-4B78-4E82-B87F-C5ED43ECB765}" destId="{01623DCA-BFEB-4F86-BACA-49E2BDF49FB6}" srcOrd="0" destOrd="0" presId="urn:microsoft.com/office/officeart/2016/7/layout/RepeatingBendingProcessNew"/>
    <dgm:cxn modelId="{CC2C0A99-D77B-4B3A-80F1-B74FBA33A567}" type="presParOf" srcId="{791C6267-2BC1-45F5-8A48-15813F11534B}" destId="{AE25AE13-B22D-4783-860F-67E5CB440F21}" srcOrd="8" destOrd="0" presId="urn:microsoft.com/office/officeart/2016/7/layout/RepeatingBendingProcessNew"/>
    <dgm:cxn modelId="{BAB8D6B3-AA19-49A5-A65E-C61B32695B1F}" type="presParOf" srcId="{791C6267-2BC1-45F5-8A48-15813F11534B}" destId="{A929AFC3-1B9E-4FD4-B241-1C4772F6FF8A}" srcOrd="9" destOrd="0" presId="urn:microsoft.com/office/officeart/2016/7/layout/RepeatingBendingProcessNew"/>
    <dgm:cxn modelId="{50A8524A-1EE5-4E46-94D8-B6FD4B6FDEDD}" type="presParOf" srcId="{A929AFC3-1B9E-4FD4-B241-1C4772F6FF8A}" destId="{60C395DC-CC43-48FA-97C8-A727962F7A37}" srcOrd="0" destOrd="0" presId="urn:microsoft.com/office/officeart/2016/7/layout/RepeatingBendingProcessNew"/>
    <dgm:cxn modelId="{1A8D57D3-AC7A-474B-9779-3CB632A5F188}" type="presParOf" srcId="{791C6267-2BC1-45F5-8A48-15813F11534B}" destId="{0FC9FD98-DC6D-4F76-A9D9-249899BC1266}" srcOrd="10" destOrd="0" presId="urn:microsoft.com/office/officeart/2016/7/layout/RepeatingBendingProcessNew"/>
    <dgm:cxn modelId="{B6580A76-5DE4-4EDC-889A-F090B241DFFF}" type="presParOf" srcId="{791C6267-2BC1-45F5-8A48-15813F11534B}" destId="{AFF7123C-70A0-48AB-B287-5FE4869C1C6F}" srcOrd="11" destOrd="0" presId="urn:microsoft.com/office/officeart/2016/7/layout/RepeatingBendingProcessNew"/>
    <dgm:cxn modelId="{FB652264-EBC4-4BE1-A84C-EE44808358C2}" type="presParOf" srcId="{AFF7123C-70A0-48AB-B287-5FE4869C1C6F}" destId="{7B3617A7-E561-4CDD-B220-DEC9A4EEB46A}" srcOrd="0" destOrd="0" presId="urn:microsoft.com/office/officeart/2016/7/layout/RepeatingBendingProcessNew"/>
    <dgm:cxn modelId="{924A1980-0C28-468C-8C6D-D459EA79BFD5}" type="presParOf" srcId="{791C6267-2BC1-45F5-8A48-15813F11534B}" destId="{452F77FD-3525-412B-807B-BDF776615B2D}" srcOrd="12" destOrd="0" presId="urn:microsoft.com/office/officeart/2016/7/layout/RepeatingBendingProcessNew"/>
    <dgm:cxn modelId="{CE3B2CB7-A370-48E0-9C96-AA798D5D563B}" type="presParOf" srcId="{791C6267-2BC1-45F5-8A48-15813F11534B}" destId="{77A5C66E-07FD-4B61-959B-E5D9192EAB4C}" srcOrd="13" destOrd="0" presId="urn:microsoft.com/office/officeart/2016/7/layout/RepeatingBendingProcessNew"/>
    <dgm:cxn modelId="{BA471030-8E70-4F52-920C-5E1303571544}" type="presParOf" srcId="{77A5C66E-07FD-4B61-959B-E5D9192EAB4C}" destId="{76EF12E3-489D-4C65-82E0-EF79FC848C14}" srcOrd="0" destOrd="0" presId="urn:microsoft.com/office/officeart/2016/7/layout/RepeatingBendingProcessNew"/>
    <dgm:cxn modelId="{916A505E-5448-471B-8F98-09F88AE349A7}" type="presParOf" srcId="{791C6267-2BC1-45F5-8A48-15813F11534B}" destId="{DC664859-AAF6-4876-ABB6-32C78A8B09A4}" srcOrd="14"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8D9C8A6-2F4E-4DE5-8EC9-416978269769}" type="doc">
      <dgm:prSet loTypeId="urn:microsoft.com/office/officeart/2018/2/layout/IconVerticalSolidList" loCatId="icon" qsTypeId="urn:microsoft.com/office/officeart/2005/8/quickstyle/3d4" qsCatId="3D" csTypeId="urn:microsoft.com/office/officeart/2018/5/colors/Iconchunking_neutralicontext_colorful1" csCatId="colorful" phldr="1"/>
      <dgm:spPr/>
      <dgm:t>
        <a:bodyPr/>
        <a:lstStyle/>
        <a:p>
          <a:endParaRPr lang="en-US"/>
        </a:p>
      </dgm:t>
    </dgm:pt>
    <dgm:pt modelId="{33FD89E7-7C59-46C2-913F-00A92B609C9B}">
      <dgm:prSet/>
      <dgm:spPr/>
      <dgm:t>
        <a:bodyPr/>
        <a:lstStyle/>
        <a:p>
          <a:pPr>
            <a:lnSpc>
              <a:spcPct val="100000"/>
            </a:lnSpc>
          </a:pPr>
          <a:r>
            <a:rPr lang="en-US">
              <a:solidFill>
                <a:schemeClr val="tx1"/>
              </a:solidFill>
            </a:rPr>
            <a:t>For </a:t>
          </a:r>
          <a:r>
            <a:rPr lang="en-US" b="1">
              <a:solidFill>
                <a:schemeClr val="tx1"/>
              </a:solidFill>
            </a:rPr>
            <a:t>scientific or historical research </a:t>
          </a:r>
          <a:r>
            <a:rPr lang="en-US">
              <a:solidFill>
                <a:schemeClr val="tx1"/>
              </a:solidFill>
            </a:rPr>
            <a:t>purposes or </a:t>
          </a:r>
          <a:r>
            <a:rPr lang="en-US" b="1">
              <a:solidFill>
                <a:schemeClr val="tx1"/>
              </a:solidFill>
            </a:rPr>
            <a:t>statistical</a:t>
          </a:r>
          <a:r>
            <a:rPr lang="en-US">
              <a:solidFill>
                <a:schemeClr val="tx1"/>
              </a:solidFill>
            </a:rPr>
            <a:t> purposes, </a:t>
          </a:r>
          <a:r>
            <a:rPr lang="en-US" b="1">
              <a:solidFill>
                <a:schemeClr val="tx1"/>
              </a:solidFill>
            </a:rPr>
            <a:t>law</a:t>
          </a:r>
          <a:r>
            <a:rPr lang="en-US">
              <a:solidFill>
                <a:schemeClr val="tx1"/>
              </a:solidFill>
            </a:rPr>
            <a:t> may provide for derogations from </a:t>
          </a:r>
          <a:r>
            <a:rPr lang="en-US" b="1">
              <a:solidFill>
                <a:schemeClr val="tx1"/>
              </a:solidFill>
            </a:rPr>
            <a:t>Articles 15, 16, 18 and 21 </a:t>
          </a:r>
          <a:r>
            <a:rPr lang="en-US">
              <a:solidFill>
                <a:schemeClr val="tx1"/>
              </a:solidFill>
            </a:rPr>
            <a:t>if they render </a:t>
          </a:r>
          <a:r>
            <a:rPr lang="en-US" b="1">
              <a:solidFill>
                <a:schemeClr val="tx1"/>
              </a:solidFill>
            </a:rPr>
            <a:t>impossible</a:t>
          </a:r>
          <a:r>
            <a:rPr lang="en-US">
              <a:solidFill>
                <a:schemeClr val="tx1"/>
              </a:solidFill>
            </a:rPr>
            <a:t> or seriously impair the achievement of the specific purposes</a:t>
          </a:r>
        </a:p>
      </dgm:t>
    </dgm:pt>
    <dgm:pt modelId="{85B93B5A-B014-48D7-81F3-8012BBE058E6}" type="parTrans" cxnId="{6A89AEFD-0974-477E-B896-5116FF0463FD}">
      <dgm:prSet/>
      <dgm:spPr/>
      <dgm:t>
        <a:bodyPr/>
        <a:lstStyle/>
        <a:p>
          <a:endParaRPr lang="en-US"/>
        </a:p>
      </dgm:t>
    </dgm:pt>
    <dgm:pt modelId="{E68BF082-898B-4E7F-A552-25D71F72087A}" type="sibTrans" cxnId="{6A89AEFD-0974-477E-B896-5116FF0463FD}">
      <dgm:prSet/>
      <dgm:spPr/>
      <dgm:t>
        <a:bodyPr/>
        <a:lstStyle/>
        <a:p>
          <a:endParaRPr lang="en-US"/>
        </a:p>
      </dgm:t>
    </dgm:pt>
    <dgm:pt modelId="{7849944A-1CAA-432B-B0F2-2734B9AE81E5}">
      <dgm:prSet/>
      <dgm:spPr/>
      <dgm:t>
        <a:bodyPr/>
        <a:lstStyle/>
        <a:p>
          <a:pPr>
            <a:lnSpc>
              <a:spcPct val="100000"/>
            </a:lnSpc>
          </a:pPr>
          <a:r>
            <a:rPr lang="en-US" b="0">
              <a:solidFill>
                <a:schemeClr val="tx1"/>
              </a:solidFill>
            </a:rPr>
            <a:t>For </a:t>
          </a:r>
          <a:r>
            <a:rPr lang="en-US" b="1">
              <a:solidFill>
                <a:schemeClr val="tx1"/>
              </a:solidFill>
            </a:rPr>
            <a:t>archiving</a:t>
          </a:r>
          <a:r>
            <a:rPr lang="en-US">
              <a:solidFill>
                <a:schemeClr val="tx1"/>
              </a:solidFill>
            </a:rPr>
            <a:t> purposes in the </a:t>
          </a:r>
          <a:r>
            <a:rPr lang="en-US" b="1">
              <a:solidFill>
                <a:schemeClr val="tx1"/>
              </a:solidFill>
            </a:rPr>
            <a:t>public interest</a:t>
          </a:r>
          <a:r>
            <a:rPr lang="en-US">
              <a:solidFill>
                <a:schemeClr val="tx1"/>
              </a:solidFill>
            </a:rPr>
            <a:t>,  </a:t>
          </a:r>
          <a:r>
            <a:rPr lang="en-US" b="1">
              <a:solidFill>
                <a:schemeClr val="tx1"/>
              </a:solidFill>
            </a:rPr>
            <a:t>law</a:t>
          </a:r>
          <a:r>
            <a:rPr lang="en-US">
              <a:solidFill>
                <a:schemeClr val="tx1"/>
              </a:solidFill>
            </a:rPr>
            <a:t> may provide for derogations from </a:t>
          </a:r>
          <a:r>
            <a:rPr lang="en-US" b="1">
              <a:solidFill>
                <a:schemeClr val="tx1"/>
              </a:solidFill>
            </a:rPr>
            <a:t>Articles</a:t>
          </a:r>
          <a:r>
            <a:rPr lang="en-US">
              <a:solidFill>
                <a:schemeClr val="tx1"/>
              </a:solidFill>
            </a:rPr>
            <a:t> </a:t>
          </a:r>
          <a:r>
            <a:rPr lang="en-US" b="1">
              <a:solidFill>
                <a:schemeClr val="tx1"/>
              </a:solidFill>
            </a:rPr>
            <a:t>15, 16, 18, 19, 20 and 21 </a:t>
          </a:r>
          <a:r>
            <a:rPr lang="en-US">
              <a:solidFill>
                <a:schemeClr val="tx1"/>
              </a:solidFill>
            </a:rPr>
            <a:t>if they render </a:t>
          </a:r>
          <a:r>
            <a:rPr lang="en-US" b="1">
              <a:solidFill>
                <a:schemeClr val="tx1"/>
              </a:solidFill>
            </a:rPr>
            <a:t>impossible</a:t>
          </a:r>
          <a:r>
            <a:rPr lang="en-US">
              <a:solidFill>
                <a:schemeClr val="tx1"/>
              </a:solidFill>
            </a:rPr>
            <a:t> or seriously impair the achievement of the specific purposes</a:t>
          </a:r>
        </a:p>
      </dgm:t>
    </dgm:pt>
    <dgm:pt modelId="{EF522100-8E32-4655-9237-FA16A27F5259}" type="parTrans" cxnId="{74BD810D-862D-4AB8-80CC-AFA21F90D18F}">
      <dgm:prSet/>
      <dgm:spPr/>
      <dgm:t>
        <a:bodyPr/>
        <a:lstStyle/>
        <a:p>
          <a:endParaRPr lang="en-US"/>
        </a:p>
      </dgm:t>
    </dgm:pt>
    <dgm:pt modelId="{CF27655D-D73C-4377-86F7-B233E449E8C8}" type="sibTrans" cxnId="{74BD810D-862D-4AB8-80CC-AFA21F90D18F}">
      <dgm:prSet/>
      <dgm:spPr/>
      <dgm:t>
        <a:bodyPr/>
        <a:lstStyle/>
        <a:p>
          <a:endParaRPr lang="en-US"/>
        </a:p>
      </dgm:t>
    </dgm:pt>
    <dgm:pt modelId="{F20B599C-5379-4A3A-BA26-9F09922F4D47}">
      <dgm:prSet/>
      <dgm:spPr/>
      <dgm:t>
        <a:bodyPr/>
        <a:lstStyle/>
        <a:p>
          <a:pPr>
            <a:lnSpc>
              <a:spcPct val="100000"/>
            </a:lnSpc>
          </a:pPr>
          <a:r>
            <a:rPr lang="en-US" b="1">
              <a:solidFill>
                <a:schemeClr val="tx1"/>
              </a:solidFill>
            </a:rPr>
            <a:t>Art. 17 </a:t>
          </a:r>
          <a:r>
            <a:rPr lang="en-US">
              <a:solidFill>
                <a:schemeClr val="tx1"/>
              </a:solidFill>
            </a:rPr>
            <a:t>shall not apply in some cases when the processing is necessary for </a:t>
          </a:r>
          <a:r>
            <a:rPr lang="en-US" b="1">
              <a:solidFill>
                <a:schemeClr val="tx1"/>
              </a:solidFill>
            </a:rPr>
            <a:t>freedom of information, public interest, scientific research</a:t>
          </a:r>
          <a:r>
            <a:rPr lang="en-US">
              <a:solidFill>
                <a:schemeClr val="tx1"/>
              </a:solidFill>
            </a:rPr>
            <a:t>, or for </a:t>
          </a:r>
          <a:r>
            <a:rPr lang="en-US" b="1">
              <a:solidFill>
                <a:schemeClr val="tx1"/>
              </a:solidFill>
            </a:rPr>
            <a:t>legal claims</a:t>
          </a:r>
          <a:endParaRPr lang="en-NL" b="1">
            <a:solidFill>
              <a:schemeClr val="tx1"/>
            </a:solidFill>
          </a:endParaRPr>
        </a:p>
      </dgm:t>
    </dgm:pt>
    <dgm:pt modelId="{855756C8-A2BC-478F-ACF6-23DBD3AE17B1}" type="parTrans" cxnId="{8C549B77-132A-41B9-B5C0-3FAC39958E6B}">
      <dgm:prSet/>
      <dgm:spPr/>
      <dgm:t>
        <a:bodyPr/>
        <a:lstStyle/>
        <a:p>
          <a:endParaRPr lang="en-NL"/>
        </a:p>
      </dgm:t>
    </dgm:pt>
    <dgm:pt modelId="{D4E5CB7B-E786-4CD3-BE67-F434B289DAD5}" type="sibTrans" cxnId="{8C549B77-132A-41B9-B5C0-3FAC39958E6B}">
      <dgm:prSet/>
      <dgm:spPr/>
      <dgm:t>
        <a:bodyPr/>
        <a:lstStyle/>
        <a:p>
          <a:endParaRPr lang="en-NL"/>
        </a:p>
      </dgm:t>
    </dgm:pt>
    <dgm:pt modelId="{1BCFD2B7-83DC-4BD4-AE2F-17281BEDA8D3}" type="pres">
      <dgm:prSet presAssocID="{E8D9C8A6-2F4E-4DE5-8EC9-416978269769}" presName="root" presStyleCnt="0">
        <dgm:presLayoutVars>
          <dgm:dir/>
          <dgm:resizeHandles val="exact"/>
        </dgm:presLayoutVars>
      </dgm:prSet>
      <dgm:spPr/>
    </dgm:pt>
    <dgm:pt modelId="{BF1A6DA7-8110-4C94-B81D-DD1DCC06DA81}" type="pres">
      <dgm:prSet presAssocID="{33FD89E7-7C59-46C2-913F-00A92B609C9B}" presName="compNode" presStyleCnt="0"/>
      <dgm:spPr/>
    </dgm:pt>
    <dgm:pt modelId="{B56A454B-F766-4E51-8F38-44ED9BFF7A3E}" type="pres">
      <dgm:prSet presAssocID="{33FD89E7-7C59-46C2-913F-00A92B609C9B}" presName="bgRect" presStyleLbl="bgShp" presStyleIdx="0" presStyleCnt="3" custScaleY="101713"/>
      <dgm:spPr/>
    </dgm:pt>
    <dgm:pt modelId="{B5AD63BA-F7F1-42EE-ACD4-C77AD0C9A80F}" type="pres">
      <dgm:prSet presAssocID="{33FD89E7-7C59-46C2-913F-00A92B609C9B}" presName="iconRect" presStyleLbl="node1" presStyleIdx="0" presStyleCnt="3"/>
      <dgm:spPr>
        <a:blipFill>
          <a:blip xmlns:r="http://schemas.openxmlformats.org/officeDocument/2006/relationships" r:embed="rId1">
            <a:lum bright="70000" contrast="-70000"/>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effectLst>
          <a:outerShdw blurRad="50800" dist="38100" dir="18900000" algn="bl" rotWithShape="0">
            <a:prstClr val="black">
              <a:alpha val="40000"/>
            </a:prstClr>
          </a:outerShdw>
        </a:effectLst>
      </dgm:spPr>
      <dgm:extLst>
        <a:ext uri="{E40237B7-FDA0-4F09-8148-C483321AD2D9}">
          <dgm14:cNvPr xmlns:dgm14="http://schemas.microsoft.com/office/drawing/2010/diagram" id="0" name="" descr="Gavel"/>
        </a:ext>
      </dgm:extLst>
    </dgm:pt>
    <dgm:pt modelId="{DB41FC89-397A-40A3-9DAF-1D2E3087B30D}" type="pres">
      <dgm:prSet presAssocID="{33FD89E7-7C59-46C2-913F-00A92B609C9B}" presName="spaceRect" presStyleCnt="0"/>
      <dgm:spPr/>
    </dgm:pt>
    <dgm:pt modelId="{BF7D7C48-E566-4B9C-BE43-06CAA38DBDC7}" type="pres">
      <dgm:prSet presAssocID="{33FD89E7-7C59-46C2-913F-00A92B609C9B}" presName="parTx" presStyleLbl="revTx" presStyleIdx="0" presStyleCnt="3">
        <dgm:presLayoutVars>
          <dgm:chMax val="0"/>
          <dgm:chPref val="0"/>
        </dgm:presLayoutVars>
      </dgm:prSet>
      <dgm:spPr/>
    </dgm:pt>
    <dgm:pt modelId="{13D5A586-FD89-44E7-86A2-DB11CAECFE52}" type="pres">
      <dgm:prSet presAssocID="{E68BF082-898B-4E7F-A552-25D71F72087A}" presName="sibTrans" presStyleCnt="0"/>
      <dgm:spPr/>
    </dgm:pt>
    <dgm:pt modelId="{BF0D5CFD-9A5B-4127-BFDD-74308188DB63}" type="pres">
      <dgm:prSet presAssocID="{7849944A-1CAA-432B-B0F2-2734B9AE81E5}" presName="compNode" presStyleCnt="0"/>
      <dgm:spPr/>
    </dgm:pt>
    <dgm:pt modelId="{07BA21CF-C10B-4F6F-8C46-991AFEF073DF}" type="pres">
      <dgm:prSet presAssocID="{7849944A-1CAA-432B-B0F2-2734B9AE81E5}" presName="bgRect" presStyleLbl="bgShp" presStyleIdx="1" presStyleCnt="3"/>
      <dgm:spPr/>
    </dgm:pt>
    <dgm:pt modelId="{9D5DC29C-8E32-4A16-8270-3FF0AB99DBFA}" type="pres">
      <dgm:prSet presAssocID="{7849944A-1CAA-432B-B0F2-2734B9AE81E5}" presName="iconRect" presStyleLbl="node1" presStyleIdx="1" presStyleCnt="3"/>
      <dgm:spPr>
        <a:blipFill>
          <a:blip xmlns:r="http://schemas.openxmlformats.org/officeDocument/2006/relationships" r:embed="rId3">
            <a:lum bright="70000" contrast="-70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effectLst>
          <a:outerShdw blurRad="50800" dist="38100" dir="18900000" algn="bl" rotWithShape="0">
            <a:prstClr val="black">
              <a:alpha val="40000"/>
            </a:prstClr>
          </a:outerShdw>
        </a:effectLst>
      </dgm:spPr>
      <dgm:extLst>
        <a:ext uri="{E40237B7-FDA0-4F09-8148-C483321AD2D9}">
          <dgm14:cNvPr xmlns:dgm14="http://schemas.microsoft.com/office/drawing/2010/diagram" id="0" name="" descr="Bank"/>
        </a:ext>
      </dgm:extLst>
    </dgm:pt>
    <dgm:pt modelId="{D9A5A48B-2E08-4DA6-98E4-004A4A272E5A}" type="pres">
      <dgm:prSet presAssocID="{7849944A-1CAA-432B-B0F2-2734B9AE81E5}" presName="spaceRect" presStyleCnt="0"/>
      <dgm:spPr/>
    </dgm:pt>
    <dgm:pt modelId="{484D84B5-2827-438E-820B-7BE60829D824}" type="pres">
      <dgm:prSet presAssocID="{7849944A-1CAA-432B-B0F2-2734B9AE81E5}" presName="parTx" presStyleLbl="revTx" presStyleIdx="1" presStyleCnt="3">
        <dgm:presLayoutVars>
          <dgm:chMax val="0"/>
          <dgm:chPref val="0"/>
        </dgm:presLayoutVars>
      </dgm:prSet>
      <dgm:spPr/>
    </dgm:pt>
    <dgm:pt modelId="{69B41EA1-0BB2-4589-A500-CB0AE1D9191A}" type="pres">
      <dgm:prSet presAssocID="{CF27655D-D73C-4377-86F7-B233E449E8C8}" presName="sibTrans" presStyleCnt="0"/>
      <dgm:spPr/>
    </dgm:pt>
    <dgm:pt modelId="{7E731C72-8253-45EB-BD7C-617888915ED2}" type="pres">
      <dgm:prSet presAssocID="{F20B599C-5379-4A3A-BA26-9F09922F4D47}" presName="compNode" presStyleCnt="0"/>
      <dgm:spPr/>
    </dgm:pt>
    <dgm:pt modelId="{3BFCD7BC-99FF-4107-B1CD-748E863D0B57}" type="pres">
      <dgm:prSet presAssocID="{F20B599C-5379-4A3A-BA26-9F09922F4D47}" presName="bgRect" presStyleLbl="bgShp" presStyleIdx="2" presStyleCnt="3"/>
      <dgm:spPr/>
    </dgm:pt>
    <dgm:pt modelId="{CD5ED251-C3D4-420D-BC42-05C20E0A2A0D}" type="pres">
      <dgm:prSet presAssocID="{F20B599C-5379-4A3A-BA26-9F09922F4D4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effectLst>
          <a:outerShdw blurRad="50800" dist="38100" dir="18900000" algn="bl" rotWithShape="0">
            <a:prstClr val="black">
              <a:alpha val="40000"/>
            </a:prstClr>
          </a:outerShdw>
        </a:effectLst>
      </dgm:spPr>
      <dgm:extLst>
        <a:ext uri="{E40237B7-FDA0-4F09-8148-C483321AD2D9}">
          <dgm14:cNvPr xmlns:dgm14="http://schemas.microsoft.com/office/drawing/2010/diagram" id="0" name="" descr="Microscope"/>
        </a:ext>
      </dgm:extLst>
    </dgm:pt>
    <dgm:pt modelId="{2709A50E-32DC-45E4-B3AC-34F2C25E3F7B}" type="pres">
      <dgm:prSet presAssocID="{F20B599C-5379-4A3A-BA26-9F09922F4D47}" presName="spaceRect" presStyleCnt="0"/>
      <dgm:spPr/>
    </dgm:pt>
    <dgm:pt modelId="{CD9A3911-6DEE-43BB-AB1D-0CD774E6D681}" type="pres">
      <dgm:prSet presAssocID="{F20B599C-5379-4A3A-BA26-9F09922F4D47}" presName="parTx" presStyleLbl="revTx" presStyleIdx="2" presStyleCnt="3">
        <dgm:presLayoutVars>
          <dgm:chMax val="0"/>
          <dgm:chPref val="0"/>
        </dgm:presLayoutVars>
      </dgm:prSet>
      <dgm:spPr/>
    </dgm:pt>
  </dgm:ptLst>
  <dgm:cxnLst>
    <dgm:cxn modelId="{74BD810D-862D-4AB8-80CC-AFA21F90D18F}" srcId="{E8D9C8A6-2F4E-4DE5-8EC9-416978269769}" destId="{7849944A-1CAA-432B-B0F2-2734B9AE81E5}" srcOrd="1" destOrd="0" parTransId="{EF522100-8E32-4655-9237-FA16A27F5259}" sibTransId="{CF27655D-D73C-4377-86F7-B233E449E8C8}"/>
    <dgm:cxn modelId="{B1CDFB10-5B88-45C4-8495-D1F392542810}" type="presOf" srcId="{33FD89E7-7C59-46C2-913F-00A92B609C9B}" destId="{BF7D7C48-E566-4B9C-BE43-06CAA38DBDC7}" srcOrd="0" destOrd="0" presId="urn:microsoft.com/office/officeart/2018/2/layout/IconVerticalSolidList"/>
    <dgm:cxn modelId="{8C549B77-132A-41B9-B5C0-3FAC39958E6B}" srcId="{E8D9C8A6-2F4E-4DE5-8EC9-416978269769}" destId="{F20B599C-5379-4A3A-BA26-9F09922F4D47}" srcOrd="2" destOrd="0" parTransId="{855756C8-A2BC-478F-ACF6-23DBD3AE17B1}" sibTransId="{D4E5CB7B-E786-4CD3-BE67-F434B289DAD5}"/>
    <dgm:cxn modelId="{2673ED91-6A62-47DB-A8A7-DF67FB22F2CB}" type="presOf" srcId="{E8D9C8A6-2F4E-4DE5-8EC9-416978269769}" destId="{1BCFD2B7-83DC-4BD4-AE2F-17281BEDA8D3}" srcOrd="0" destOrd="0" presId="urn:microsoft.com/office/officeart/2018/2/layout/IconVerticalSolidList"/>
    <dgm:cxn modelId="{DAD261BF-5E40-4D83-92DA-E2F7142A2F3D}" type="presOf" srcId="{7849944A-1CAA-432B-B0F2-2734B9AE81E5}" destId="{484D84B5-2827-438E-820B-7BE60829D824}" srcOrd="0" destOrd="0" presId="urn:microsoft.com/office/officeart/2018/2/layout/IconVerticalSolidList"/>
    <dgm:cxn modelId="{DCD125C3-2F86-4291-AAAB-8E0E0D492AAF}" type="presOf" srcId="{F20B599C-5379-4A3A-BA26-9F09922F4D47}" destId="{CD9A3911-6DEE-43BB-AB1D-0CD774E6D681}" srcOrd="0" destOrd="0" presId="urn:microsoft.com/office/officeart/2018/2/layout/IconVerticalSolidList"/>
    <dgm:cxn modelId="{6A89AEFD-0974-477E-B896-5116FF0463FD}" srcId="{E8D9C8A6-2F4E-4DE5-8EC9-416978269769}" destId="{33FD89E7-7C59-46C2-913F-00A92B609C9B}" srcOrd="0" destOrd="0" parTransId="{85B93B5A-B014-48D7-81F3-8012BBE058E6}" sibTransId="{E68BF082-898B-4E7F-A552-25D71F72087A}"/>
    <dgm:cxn modelId="{072726A1-671D-4894-853D-0ECBF7FC41CD}" type="presParOf" srcId="{1BCFD2B7-83DC-4BD4-AE2F-17281BEDA8D3}" destId="{BF1A6DA7-8110-4C94-B81D-DD1DCC06DA81}" srcOrd="0" destOrd="0" presId="urn:microsoft.com/office/officeart/2018/2/layout/IconVerticalSolidList"/>
    <dgm:cxn modelId="{05972C4A-2CAF-4384-967E-D4607983B1A8}" type="presParOf" srcId="{BF1A6DA7-8110-4C94-B81D-DD1DCC06DA81}" destId="{B56A454B-F766-4E51-8F38-44ED9BFF7A3E}" srcOrd="0" destOrd="0" presId="urn:microsoft.com/office/officeart/2018/2/layout/IconVerticalSolidList"/>
    <dgm:cxn modelId="{D7D3B9F6-AE34-4EE9-A65B-55F21DCBFBFC}" type="presParOf" srcId="{BF1A6DA7-8110-4C94-B81D-DD1DCC06DA81}" destId="{B5AD63BA-F7F1-42EE-ACD4-C77AD0C9A80F}" srcOrd="1" destOrd="0" presId="urn:microsoft.com/office/officeart/2018/2/layout/IconVerticalSolidList"/>
    <dgm:cxn modelId="{36DC010F-92C8-4FBB-8DAB-5C2AF3894B9A}" type="presParOf" srcId="{BF1A6DA7-8110-4C94-B81D-DD1DCC06DA81}" destId="{DB41FC89-397A-40A3-9DAF-1D2E3087B30D}" srcOrd="2" destOrd="0" presId="urn:microsoft.com/office/officeart/2018/2/layout/IconVerticalSolidList"/>
    <dgm:cxn modelId="{A0C1CF73-8D41-4EFA-BF31-494DA4F88685}" type="presParOf" srcId="{BF1A6DA7-8110-4C94-B81D-DD1DCC06DA81}" destId="{BF7D7C48-E566-4B9C-BE43-06CAA38DBDC7}" srcOrd="3" destOrd="0" presId="urn:microsoft.com/office/officeart/2018/2/layout/IconVerticalSolidList"/>
    <dgm:cxn modelId="{8DA762FE-F505-46EA-9D4D-7858A9600CB2}" type="presParOf" srcId="{1BCFD2B7-83DC-4BD4-AE2F-17281BEDA8D3}" destId="{13D5A586-FD89-44E7-86A2-DB11CAECFE52}" srcOrd="1" destOrd="0" presId="urn:microsoft.com/office/officeart/2018/2/layout/IconVerticalSolidList"/>
    <dgm:cxn modelId="{B7477D44-5D63-4799-A599-EA293988F969}" type="presParOf" srcId="{1BCFD2B7-83DC-4BD4-AE2F-17281BEDA8D3}" destId="{BF0D5CFD-9A5B-4127-BFDD-74308188DB63}" srcOrd="2" destOrd="0" presId="urn:microsoft.com/office/officeart/2018/2/layout/IconVerticalSolidList"/>
    <dgm:cxn modelId="{D1D1964F-7AF3-4AE0-9A3B-041A5F69310D}" type="presParOf" srcId="{BF0D5CFD-9A5B-4127-BFDD-74308188DB63}" destId="{07BA21CF-C10B-4F6F-8C46-991AFEF073DF}" srcOrd="0" destOrd="0" presId="urn:microsoft.com/office/officeart/2018/2/layout/IconVerticalSolidList"/>
    <dgm:cxn modelId="{A479646B-0FC2-487A-8F28-DFE93F81859A}" type="presParOf" srcId="{BF0D5CFD-9A5B-4127-BFDD-74308188DB63}" destId="{9D5DC29C-8E32-4A16-8270-3FF0AB99DBFA}" srcOrd="1" destOrd="0" presId="urn:microsoft.com/office/officeart/2018/2/layout/IconVerticalSolidList"/>
    <dgm:cxn modelId="{785DA933-B03C-4491-902D-B4FFE32A5C72}" type="presParOf" srcId="{BF0D5CFD-9A5B-4127-BFDD-74308188DB63}" destId="{D9A5A48B-2E08-4DA6-98E4-004A4A272E5A}" srcOrd="2" destOrd="0" presId="urn:microsoft.com/office/officeart/2018/2/layout/IconVerticalSolidList"/>
    <dgm:cxn modelId="{1DDC6CA2-3E9B-442D-8030-85C5912E3BAF}" type="presParOf" srcId="{BF0D5CFD-9A5B-4127-BFDD-74308188DB63}" destId="{484D84B5-2827-438E-820B-7BE60829D824}" srcOrd="3" destOrd="0" presId="urn:microsoft.com/office/officeart/2018/2/layout/IconVerticalSolidList"/>
    <dgm:cxn modelId="{F2BE41C0-8945-4EB7-8D75-F22B1B54AE54}" type="presParOf" srcId="{1BCFD2B7-83DC-4BD4-AE2F-17281BEDA8D3}" destId="{69B41EA1-0BB2-4589-A500-CB0AE1D9191A}" srcOrd="3" destOrd="0" presId="urn:microsoft.com/office/officeart/2018/2/layout/IconVerticalSolidList"/>
    <dgm:cxn modelId="{BF5448AC-5129-4C5C-9055-3C9F2E522BD2}" type="presParOf" srcId="{1BCFD2B7-83DC-4BD4-AE2F-17281BEDA8D3}" destId="{7E731C72-8253-45EB-BD7C-617888915ED2}" srcOrd="4" destOrd="0" presId="urn:microsoft.com/office/officeart/2018/2/layout/IconVerticalSolidList"/>
    <dgm:cxn modelId="{9612B52B-2764-4BFE-900F-AFDAD52004E2}" type="presParOf" srcId="{7E731C72-8253-45EB-BD7C-617888915ED2}" destId="{3BFCD7BC-99FF-4107-B1CD-748E863D0B57}" srcOrd="0" destOrd="0" presId="urn:microsoft.com/office/officeart/2018/2/layout/IconVerticalSolidList"/>
    <dgm:cxn modelId="{C1BAF279-55B2-47FE-B229-65C195BC4A98}" type="presParOf" srcId="{7E731C72-8253-45EB-BD7C-617888915ED2}" destId="{CD5ED251-C3D4-420D-BC42-05C20E0A2A0D}" srcOrd="1" destOrd="0" presId="urn:microsoft.com/office/officeart/2018/2/layout/IconVerticalSolidList"/>
    <dgm:cxn modelId="{17D38506-6DF1-4C69-B5D3-02D0C5EFF031}" type="presParOf" srcId="{7E731C72-8253-45EB-BD7C-617888915ED2}" destId="{2709A50E-32DC-45E4-B3AC-34F2C25E3F7B}" srcOrd="2" destOrd="0" presId="urn:microsoft.com/office/officeart/2018/2/layout/IconVerticalSolidList"/>
    <dgm:cxn modelId="{B7DFDD2C-8FAE-4E6D-A0AF-CBB47622A103}" type="presParOf" srcId="{7E731C72-8253-45EB-BD7C-617888915ED2}" destId="{CD9A3911-6DEE-43BB-AB1D-0CD774E6D68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BAFDF88-5B7C-4AB1-9D8C-292FDC3C920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381363A-B2EC-43C9-AAD6-D0E196650C87}">
      <dgm:prSet/>
      <dgm:spPr/>
      <dgm:t>
        <a:bodyPr/>
        <a:lstStyle/>
        <a:p>
          <a:pPr>
            <a:lnSpc>
              <a:spcPct val="100000"/>
            </a:lnSpc>
          </a:pPr>
          <a:r>
            <a:rPr lang="en-US"/>
            <a:t>Destruction</a:t>
          </a:r>
        </a:p>
      </dgm:t>
    </dgm:pt>
    <dgm:pt modelId="{3E73F194-779C-46FE-BC1E-335F439F6691}" type="parTrans" cxnId="{F349F58A-DF1D-45D1-AB8D-1991A819EAE9}">
      <dgm:prSet/>
      <dgm:spPr/>
      <dgm:t>
        <a:bodyPr/>
        <a:lstStyle/>
        <a:p>
          <a:endParaRPr lang="en-US"/>
        </a:p>
      </dgm:t>
    </dgm:pt>
    <dgm:pt modelId="{2C217685-CA94-438C-BCD6-B41756F7F8DD}" type="sibTrans" cxnId="{F349F58A-DF1D-45D1-AB8D-1991A819EAE9}">
      <dgm:prSet/>
      <dgm:spPr/>
      <dgm:t>
        <a:bodyPr/>
        <a:lstStyle/>
        <a:p>
          <a:endParaRPr lang="en-US"/>
        </a:p>
      </dgm:t>
    </dgm:pt>
    <dgm:pt modelId="{A69B57D7-9C94-4D1F-9C70-B4E127E0416D}">
      <dgm:prSet/>
      <dgm:spPr/>
      <dgm:t>
        <a:bodyPr/>
        <a:lstStyle/>
        <a:p>
          <a:pPr>
            <a:lnSpc>
              <a:spcPct val="100000"/>
            </a:lnSpc>
          </a:pPr>
          <a:r>
            <a:rPr lang="en-US"/>
            <a:t>Loss</a:t>
          </a:r>
        </a:p>
      </dgm:t>
    </dgm:pt>
    <dgm:pt modelId="{69696331-5850-4F10-98CB-1C9BD2B5663F}" type="parTrans" cxnId="{1CDE3871-E8F8-4675-A099-79496AA0021E}">
      <dgm:prSet/>
      <dgm:spPr/>
      <dgm:t>
        <a:bodyPr/>
        <a:lstStyle/>
        <a:p>
          <a:endParaRPr lang="en-US"/>
        </a:p>
      </dgm:t>
    </dgm:pt>
    <dgm:pt modelId="{FEF55ABA-A310-479D-9E62-F1527C698C31}" type="sibTrans" cxnId="{1CDE3871-E8F8-4675-A099-79496AA0021E}">
      <dgm:prSet/>
      <dgm:spPr/>
      <dgm:t>
        <a:bodyPr/>
        <a:lstStyle/>
        <a:p>
          <a:endParaRPr lang="en-US"/>
        </a:p>
      </dgm:t>
    </dgm:pt>
    <dgm:pt modelId="{2938A84C-A294-4E8D-8961-93A9D2CEB007}">
      <dgm:prSet/>
      <dgm:spPr/>
      <dgm:t>
        <a:bodyPr/>
        <a:lstStyle/>
        <a:p>
          <a:pPr>
            <a:lnSpc>
              <a:spcPct val="100000"/>
            </a:lnSpc>
          </a:pPr>
          <a:r>
            <a:rPr lang="en-US"/>
            <a:t>Unauthorized change</a:t>
          </a:r>
        </a:p>
      </dgm:t>
    </dgm:pt>
    <dgm:pt modelId="{E56A4F20-3F35-48A6-AAF4-0B7092B0F757}" type="parTrans" cxnId="{14FE109D-820A-420E-973B-053A6026A87A}">
      <dgm:prSet/>
      <dgm:spPr/>
      <dgm:t>
        <a:bodyPr/>
        <a:lstStyle/>
        <a:p>
          <a:endParaRPr lang="en-US"/>
        </a:p>
      </dgm:t>
    </dgm:pt>
    <dgm:pt modelId="{C557401A-9DAE-4D35-B0F5-444D834943EA}" type="sibTrans" cxnId="{14FE109D-820A-420E-973B-053A6026A87A}">
      <dgm:prSet/>
      <dgm:spPr/>
      <dgm:t>
        <a:bodyPr/>
        <a:lstStyle/>
        <a:p>
          <a:endParaRPr lang="en-US"/>
        </a:p>
      </dgm:t>
    </dgm:pt>
    <dgm:pt modelId="{C3F37896-5BB6-40AE-953C-BB60D5B7CA18}">
      <dgm:prSet/>
      <dgm:spPr/>
      <dgm:t>
        <a:bodyPr/>
        <a:lstStyle/>
        <a:p>
          <a:pPr>
            <a:lnSpc>
              <a:spcPct val="100000"/>
            </a:lnSpc>
          </a:pPr>
          <a:r>
            <a:rPr lang="en-US"/>
            <a:t>Unauthorized access</a:t>
          </a:r>
        </a:p>
      </dgm:t>
    </dgm:pt>
    <dgm:pt modelId="{3ABD15BF-539F-4EAA-88E3-9DBBC08A40C2}" type="parTrans" cxnId="{4DDC9732-92D8-4872-B7B0-8DD32268143F}">
      <dgm:prSet/>
      <dgm:spPr/>
      <dgm:t>
        <a:bodyPr/>
        <a:lstStyle/>
        <a:p>
          <a:endParaRPr lang="en-US"/>
        </a:p>
      </dgm:t>
    </dgm:pt>
    <dgm:pt modelId="{AE47121F-DFA6-4B0E-A850-63733076350E}" type="sibTrans" cxnId="{4DDC9732-92D8-4872-B7B0-8DD32268143F}">
      <dgm:prSet/>
      <dgm:spPr/>
      <dgm:t>
        <a:bodyPr/>
        <a:lstStyle/>
        <a:p>
          <a:endParaRPr lang="en-US"/>
        </a:p>
      </dgm:t>
    </dgm:pt>
    <dgm:pt modelId="{ED3A91CB-246B-41D9-BF03-E2955973A97A}">
      <dgm:prSet/>
      <dgm:spPr/>
      <dgm:t>
        <a:bodyPr/>
        <a:lstStyle/>
        <a:p>
          <a:pPr>
            <a:lnSpc>
              <a:spcPct val="100000"/>
            </a:lnSpc>
          </a:pPr>
          <a:r>
            <a:rPr lang="en-US"/>
            <a:t>Unauthorized disclosure</a:t>
          </a:r>
        </a:p>
      </dgm:t>
    </dgm:pt>
    <dgm:pt modelId="{05EC3009-F17B-42EB-8CFB-BC540F4E41FB}" type="parTrans" cxnId="{3CA4B9E5-0856-4E1F-9270-7217B3345D04}">
      <dgm:prSet/>
      <dgm:spPr/>
      <dgm:t>
        <a:bodyPr/>
        <a:lstStyle/>
        <a:p>
          <a:endParaRPr lang="en-NL"/>
        </a:p>
      </dgm:t>
    </dgm:pt>
    <dgm:pt modelId="{CAF1D936-8C77-4008-9B6D-DCB71B768C86}" type="sibTrans" cxnId="{3CA4B9E5-0856-4E1F-9270-7217B3345D04}">
      <dgm:prSet/>
      <dgm:spPr/>
      <dgm:t>
        <a:bodyPr/>
        <a:lstStyle/>
        <a:p>
          <a:endParaRPr lang="en-NL"/>
        </a:p>
      </dgm:t>
    </dgm:pt>
    <dgm:pt modelId="{C64A384B-6FD8-429E-90DE-5C138DD96BCA}" type="pres">
      <dgm:prSet presAssocID="{8BAFDF88-5B7C-4AB1-9D8C-292FDC3C920C}" presName="root" presStyleCnt="0">
        <dgm:presLayoutVars>
          <dgm:dir/>
          <dgm:resizeHandles val="exact"/>
        </dgm:presLayoutVars>
      </dgm:prSet>
      <dgm:spPr/>
    </dgm:pt>
    <dgm:pt modelId="{5F4204BA-4372-47CD-96F2-ECCC986E1835}" type="pres">
      <dgm:prSet presAssocID="{0381363A-B2EC-43C9-AAD6-D0E196650C87}" presName="compNode" presStyleCnt="0"/>
      <dgm:spPr/>
    </dgm:pt>
    <dgm:pt modelId="{F69501F3-D838-418C-8097-751C581B1D1E}" type="pres">
      <dgm:prSet presAssocID="{0381363A-B2EC-43C9-AAD6-D0E196650C87}" presName="bgRect" presStyleLbl="bgShp" presStyleIdx="0" presStyleCnt="5"/>
      <dgm:spPr>
        <a:solidFill>
          <a:schemeClr val="accent2"/>
        </a:solidFill>
      </dgm:spPr>
    </dgm:pt>
    <dgm:pt modelId="{E6A22951-B199-4FAE-9971-7579D814C1EB}" type="pres">
      <dgm:prSet presAssocID="{0381363A-B2EC-43C9-AAD6-D0E196650C87}"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adioactive"/>
        </a:ext>
      </dgm:extLst>
    </dgm:pt>
    <dgm:pt modelId="{7DCC8FBA-B39A-432C-90A5-930092C92E93}" type="pres">
      <dgm:prSet presAssocID="{0381363A-B2EC-43C9-AAD6-D0E196650C87}" presName="spaceRect" presStyleCnt="0"/>
      <dgm:spPr/>
    </dgm:pt>
    <dgm:pt modelId="{93233BB6-7CDE-41B8-84FA-2F9ABD34CD50}" type="pres">
      <dgm:prSet presAssocID="{0381363A-B2EC-43C9-AAD6-D0E196650C87}" presName="parTx" presStyleLbl="revTx" presStyleIdx="0" presStyleCnt="5">
        <dgm:presLayoutVars>
          <dgm:chMax val="0"/>
          <dgm:chPref val="0"/>
        </dgm:presLayoutVars>
      </dgm:prSet>
      <dgm:spPr/>
    </dgm:pt>
    <dgm:pt modelId="{9AF6CA71-2A80-46E4-8C17-3AC5F159FFF5}" type="pres">
      <dgm:prSet presAssocID="{2C217685-CA94-438C-BCD6-B41756F7F8DD}" presName="sibTrans" presStyleCnt="0"/>
      <dgm:spPr/>
    </dgm:pt>
    <dgm:pt modelId="{7F9A3C96-6F4B-4054-B9D0-7BAB6E7E2374}" type="pres">
      <dgm:prSet presAssocID="{A69B57D7-9C94-4D1F-9C70-B4E127E0416D}" presName="compNode" presStyleCnt="0"/>
      <dgm:spPr/>
    </dgm:pt>
    <dgm:pt modelId="{92169223-6E2A-48EF-BAA2-763ACB01DC02}" type="pres">
      <dgm:prSet presAssocID="{A69B57D7-9C94-4D1F-9C70-B4E127E0416D}" presName="bgRect" presStyleLbl="bgShp" presStyleIdx="1" presStyleCnt="5"/>
      <dgm:spPr>
        <a:solidFill>
          <a:schemeClr val="accent2"/>
        </a:solidFill>
      </dgm:spPr>
    </dgm:pt>
    <dgm:pt modelId="{B35900B9-9CE1-4EDF-A8D8-61A06B43DE38}" type="pres">
      <dgm:prSet presAssocID="{A69B57D7-9C94-4D1F-9C70-B4E127E0416D}"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 Graph with Downward Trend"/>
        </a:ext>
      </dgm:extLst>
    </dgm:pt>
    <dgm:pt modelId="{56737501-8F16-4912-A452-050B4B88F59D}" type="pres">
      <dgm:prSet presAssocID="{A69B57D7-9C94-4D1F-9C70-B4E127E0416D}" presName="spaceRect" presStyleCnt="0"/>
      <dgm:spPr/>
    </dgm:pt>
    <dgm:pt modelId="{45E05F64-3A60-4931-B09B-5129CD2D03F0}" type="pres">
      <dgm:prSet presAssocID="{A69B57D7-9C94-4D1F-9C70-B4E127E0416D}" presName="parTx" presStyleLbl="revTx" presStyleIdx="1" presStyleCnt="5">
        <dgm:presLayoutVars>
          <dgm:chMax val="0"/>
          <dgm:chPref val="0"/>
        </dgm:presLayoutVars>
      </dgm:prSet>
      <dgm:spPr/>
    </dgm:pt>
    <dgm:pt modelId="{07AEB6DE-D4BB-492D-B012-4947DCE9A25A}" type="pres">
      <dgm:prSet presAssocID="{FEF55ABA-A310-479D-9E62-F1527C698C31}" presName="sibTrans" presStyleCnt="0"/>
      <dgm:spPr/>
    </dgm:pt>
    <dgm:pt modelId="{E893140B-B5EC-494E-8D87-7C042413CD32}" type="pres">
      <dgm:prSet presAssocID="{2938A84C-A294-4E8D-8961-93A9D2CEB007}" presName="compNode" presStyleCnt="0"/>
      <dgm:spPr/>
    </dgm:pt>
    <dgm:pt modelId="{CD618DCF-AE42-49AE-BF8A-2F8D425BA3D3}" type="pres">
      <dgm:prSet presAssocID="{2938A84C-A294-4E8D-8961-93A9D2CEB007}" presName="bgRect" presStyleLbl="bgShp" presStyleIdx="2" presStyleCnt="5"/>
      <dgm:spPr>
        <a:solidFill>
          <a:schemeClr val="accent2"/>
        </a:solidFill>
      </dgm:spPr>
    </dgm:pt>
    <dgm:pt modelId="{E0FB4E8F-773B-43BC-8542-4CC0B053EE4B}" type="pres">
      <dgm:prSet presAssocID="{2938A84C-A294-4E8D-8961-93A9D2CEB00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o sign"/>
        </a:ext>
      </dgm:extLst>
    </dgm:pt>
    <dgm:pt modelId="{C17DD5ED-5FE5-4EE9-84E6-A3C400E85EDF}" type="pres">
      <dgm:prSet presAssocID="{2938A84C-A294-4E8D-8961-93A9D2CEB007}" presName="spaceRect" presStyleCnt="0"/>
      <dgm:spPr/>
    </dgm:pt>
    <dgm:pt modelId="{8DE7D903-C518-4208-B890-9D5988BCC44C}" type="pres">
      <dgm:prSet presAssocID="{2938A84C-A294-4E8D-8961-93A9D2CEB007}" presName="parTx" presStyleLbl="revTx" presStyleIdx="2" presStyleCnt="5">
        <dgm:presLayoutVars>
          <dgm:chMax val="0"/>
          <dgm:chPref val="0"/>
        </dgm:presLayoutVars>
      </dgm:prSet>
      <dgm:spPr/>
    </dgm:pt>
    <dgm:pt modelId="{70CF30A1-172D-4843-B3D6-D1C39658A0E2}" type="pres">
      <dgm:prSet presAssocID="{C557401A-9DAE-4D35-B0F5-444D834943EA}" presName="sibTrans" presStyleCnt="0"/>
      <dgm:spPr/>
    </dgm:pt>
    <dgm:pt modelId="{DB97780C-9A55-4F40-80EC-E92B9EC148B3}" type="pres">
      <dgm:prSet presAssocID="{C3F37896-5BB6-40AE-953C-BB60D5B7CA18}" presName="compNode" presStyleCnt="0"/>
      <dgm:spPr/>
    </dgm:pt>
    <dgm:pt modelId="{495F69E7-150D-452D-A7E7-F533820A7D5B}" type="pres">
      <dgm:prSet presAssocID="{C3F37896-5BB6-40AE-953C-BB60D5B7CA18}" presName="bgRect" presStyleLbl="bgShp" presStyleIdx="3" presStyleCnt="5"/>
      <dgm:spPr>
        <a:solidFill>
          <a:schemeClr val="accent2"/>
        </a:solidFill>
      </dgm:spPr>
    </dgm:pt>
    <dgm:pt modelId="{22223F2D-B3C1-4E45-A201-EB575A0E3D89}" type="pres">
      <dgm:prSet presAssocID="{C3F37896-5BB6-40AE-953C-BB60D5B7CA1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nlock"/>
        </a:ext>
      </dgm:extLst>
    </dgm:pt>
    <dgm:pt modelId="{8E0F9207-1EED-43F8-AEE6-C6836662ECCE}" type="pres">
      <dgm:prSet presAssocID="{C3F37896-5BB6-40AE-953C-BB60D5B7CA18}" presName="spaceRect" presStyleCnt="0"/>
      <dgm:spPr/>
    </dgm:pt>
    <dgm:pt modelId="{E7D8C2A9-68B2-4049-8B7A-17861276234C}" type="pres">
      <dgm:prSet presAssocID="{C3F37896-5BB6-40AE-953C-BB60D5B7CA18}" presName="parTx" presStyleLbl="revTx" presStyleIdx="3" presStyleCnt="5">
        <dgm:presLayoutVars>
          <dgm:chMax val="0"/>
          <dgm:chPref val="0"/>
        </dgm:presLayoutVars>
      </dgm:prSet>
      <dgm:spPr/>
    </dgm:pt>
    <dgm:pt modelId="{0E88E85C-5714-4F47-9516-B11A19B152C4}" type="pres">
      <dgm:prSet presAssocID="{AE47121F-DFA6-4B0E-A850-63733076350E}" presName="sibTrans" presStyleCnt="0"/>
      <dgm:spPr/>
    </dgm:pt>
    <dgm:pt modelId="{F5F48C7B-B7CA-4BAB-B99D-93BDAF6976D8}" type="pres">
      <dgm:prSet presAssocID="{ED3A91CB-246B-41D9-BF03-E2955973A97A}" presName="compNode" presStyleCnt="0"/>
      <dgm:spPr/>
    </dgm:pt>
    <dgm:pt modelId="{D4F21188-6E67-4596-BACB-434C7FF3D0A4}" type="pres">
      <dgm:prSet presAssocID="{ED3A91CB-246B-41D9-BF03-E2955973A97A}" presName="bgRect" presStyleLbl="bgShp" presStyleIdx="4" presStyleCnt="5"/>
      <dgm:spPr>
        <a:solidFill>
          <a:schemeClr val="accent2"/>
        </a:solidFill>
      </dgm:spPr>
    </dgm:pt>
    <dgm:pt modelId="{E69E4E18-2E62-438E-905C-817C767D438B}" type="pres">
      <dgm:prSet presAssocID="{ED3A91CB-246B-41D9-BF03-E2955973A97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Blind"/>
        </a:ext>
      </dgm:extLst>
    </dgm:pt>
    <dgm:pt modelId="{DD8A6D45-A83E-47CA-9242-20CF742B25D6}" type="pres">
      <dgm:prSet presAssocID="{ED3A91CB-246B-41D9-BF03-E2955973A97A}" presName="spaceRect" presStyleCnt="0"/>
      <dgm:spPr/>
    </dgm:pt>
    <dgm:pt modelId="{66936C4E-9CFC-4E57-AAC3-95DEA128267C}" type="pres">
      <dgm:prSet presAssocID="{ED3A91CB-246B-41D9-BF03-E2955973A97A}" presName="parTx" presStyleLbl="revTx" presStyleIdx="4" presStyleCnt="5">
        <dgm:presLayoutVars>
          <dgm:chMax val="0"/>
          <dgm:chPref val="0"/>
        </dgm:presLayoutVars>
      </dgm:prSet>
      <dgm:spPr/>
    </dgm:pt>
  </dgm:ptLst>
  <dgm:cxnLst>
    <dgm:cxn modelId="{00B64D0D-56F2-4D65-9342-09CC4490E68F}" type="presOf" srcId="{2938A84C-A294-4E8D-8961-93A9D2CEB007}" destId="{8DE7D903-C518-4208-B890-9D5988BCC44C}" srcOrd="0" destOrd="0" presId="urn:microsoft.com/office/officeart/2018/2/layout/IconVerticalSolidList"/>
    <dgm:cxn modelId="{4DDC9732-92D8-4872-B7B0-8DD32268143F}" srcId="{8BAFDF88-5B7C-4AB1-9D8C-292FDC3C920C}" destId="{C3F37896-5BB6-40AE-953C-BB60D5B7CA18}" srcOrd="3" destOrd="0" parTransId="{3ABD15BF-539F-4EAA-88E3-9DBBC08A40C2}" sibTransId="{AE47121F-DFA6-4B0E-A850-63733076350E}"/>
    <dgm:cxn modelId="{5AE71551-83E9-459D-A83A-40E4C19FB52D}" type="presOf" srcId="{ED3A91CB-246B-41D9-BF03-E2955973A97A}" destId="{66936C4E-9CFC-4E57-AAC3-95DEA128267C}" srcOrd="0" destOrd="0" presId="urn:microsoft.com/office/officeart/2018/2/layout/IconVerticalSolidList"/>
    <dgm:cxn modelId="{1CDE3871-E8F8-4675-A099-79496AA0021E}" srcId="{8BAFDF88-5B7C-4AB1-9D8C-292FDC3C920C}" destId="{A69B57D7-9C94-4D1F-9C70-B4E127E0416D}" srcOrd="1" destOrd="0" parTransId="{69696331-5850-4F10-98CB-1C9BD2B5663F}" sibTransId="{FEF55ABA-A310-479D-9E62-F1527C698C31}"/>
    <dgm:cxn modelId="{B53CB658-A468-4CA7-99D5-FCCDF7BD1A4B}" type="presOf" srcId="{A69B57D7-9C94-4D1F-9C70-B4E127E0416D}" destId="{45E05F64-3A60-4931-B09B-5129CD2D03F0}" srcOrd="0" destOrd="0" presId="urn:microsoft.com/office/officeart/2018/2/layout/IconVerticalSolidList"/>
    <dgm:cxn modelId="{F349F58A-DF1D-45D1-AB8D-1991A819EAE9}" srcId="{8BAFDF88-5B7C-4AB1-9D8C-292FDC3C920C}" destId="{0381363A-B2EC-43C9-AAD6-D0E196650C87}" srcOrd="0" destOrd="0" parTransId="{3E73F194-779C-46FE-BC1E-335F439F6691}" sibTransId="{2C217685-CA94-438C-BCD6-B41756F7F8DD}"/>
    <dgm:cxn modelId="{14FE109D-820A-420E-973B-053A6026A87A}" srcId="{8BAFDF88-5B7C-4AB1-9D8C-292FDC3C920C}" destId="{2938A84C-A294-4E8D-8961-93A9D2CEB007}" srcOrd="2" destOrd="0" parTransId="{E56A4F20-3F35-48A6-AAF4-0B7092B0F757}" sibTransId="{C557401A-9DAE-4D35-B0F5-444D834943EA}"/>
    <dgm:cxn modelId="{F17253C1-09E4-4F95-A920-2163373882CE}" type="presOf" srcId="{8BAFDF88-5B7C-4AB1-9D8C-292FDC3C920C}" destId="{C64A384B-6FD8-429E-90DE-5C138DD96BCA}" srcOrd="0" destOrd="0" presId="urn:microsoft.com/office/officeart/2018/2/layout/IconVerticalSolidList"/>
    <dgm:cxn modelId="{4A27CACD-5A2F-47CB-8A8A-909CBF8E2C40}" type="presOf" srcId="{0381363A-B2EC-43C9-AAD6-D0E196650C87}" destId="{93233BB6-7CDE-41B8-84FA-2F9ABD34CD50}" srcOrd="0" destOrd="0" presId="urn:microsoft.com/office/officeart/2018/2/layout/IconVerticalSolidList"/>
    <dgm:cxn modelId="{3CA4B9E5-0856-4E1F-9270-7217B3345D04}" srcId="{8BAFDF88-5B7C-4AB1-9D8C-292FDC3C920C}" destId="{ED3A91CB-246B-41D9-BF03-E2955973A97A}" srcOrd="4" destOrd="0" parTransId="{05EC3009-F17B-42EB-8CFB-BC540F4E41FB}" sibTransId="{CAF1D936-8C77-4008-9B6D-DCB71B768C86}"/>
    <dgm:cxn modelId="{02FC9BFE-6FB3-4D37-ACEC-B3CC760D10D1}" type="presOf" srcId="{C3F37896-5BB6-40AE-953C-BB60D5B7CA18}" destId="{E7D8C2A9-68B2-4049-8B7A-17861276234C}" srcOrd="0" destOrd="0" presId="urn:microsoft.com/office/officeart/2018/2/layout/IconVerticalSolidList"/>
    <dgm:cxn modelId="{CE866512-7E0B-44EE-AF05-C69611560825}" type="presParOf" srcId="{C64A384B-6FD8-429E-90DE-5C138DD96BCA}" destId="{5F4204BA-4372-47CD-96F2-ECCC986E1835}" srcOrd="0" destOrd="0" presId="urn:microsoft.com/office/officeart/2018/2/layout/IconVerticalSolidList"/>
    <dgm:cxn modelId="{4A7822B1-64D8-4112-8A9A-8F9AAD7E92C8}" type="presParOf" srcId="{5F4204BA-4372-47CD-96F2-ECCC986E1835}" destId="{F69501F3-D838-418C-8097-751C581B1D1E}" srcOrd="0" destOrd="0" presId="urn:microsoft.com/office/officeart/2018/2/layout/IconVerticalSolidList"/>
    <dgm:cxn modelId="{AC379366-F847-445E-8DBA-B64B2C3B5083}" type="presParOf" srcId="{5F4204BA-4372-47CD-96F2-ECCC986E1835}" destId="{E6A22951-B199-4FAE-9971-7579D814C1EB}" srcOrd="1" destOrd="0" presId="urn:microsoft.com/office/officeart/2018/2/layout/IconVerticalSolidList"/>
    <dgm:cxn modelId="{16D78BB8-B821-4E7C-A00A-5BBE350689AC}" type="presParOf" srcId="{5F4204BA-4372-47CD-96F2-ECCC986E1835}" destId="{7DCC8FBA-B39A-432C-90A5-930092C92E93}" srcOrd="2" destOrd="0" presId="urn:microsoft.com/office/officeart/2018/2/layout/IconVerticalSolidList"/>
    <dgm:cxn modelId="{ACC06CC2-062C-49DA-9794-7C84BB88431A}" type="presParOf" srcId="{5F4204BA-4372-47CD-96F2-ECCC986E1835}" destId="{93233BB6-7CDE-41B8-84FA-2F9ABD34CD50}" srcOrd="3" destOrd="0" presId="urn:microsoft.com/office/officeart/2018/2/layout/IconVerticalSolidList"/>
    <dgm:cxn modelId="{90A07C98-5BA4-4C2A-AC7A-C8670C2E8D33}" type="presParOf" srcId="{C64A384B-6FD8-429E-90DE-5C138DD96BCA}" destId="{9AF6CA71-2A80-46E4-8C17-3AC5F159FFF5}" srcOrd="1" destOrd="0" presId="urn:microsoft.com/office/officeart/2018/2/layout/IconVerticalSolidList"/>
    <dgm:cxn modelId="{A939439A-2BFA-47EE-B630-1170DF8B20C1}" type="presParOf" srcId="{C64A384B-6FD8-429E-90DE-5C138DD96BCA}" destId="{7F9A3C96-6F4B-4054-B9D0-7BAB6E7E2374}" srcOrd="2" destOrd="0" presId="urn:microsoft.com/office/officeart/2018/2/layout/IconVerticalSolidList"/>
    <dgm:cxn modelId="{7096CB35-E2C7-4920-B219-085184A879AF}" type="presParOf" srcId="{7F9A3C96-6F4B-4054-B9D0-7BAB6E7E2374}" destId="{92169223-6E2A-48EF-BAA2-763ACB01DC02}" srcOrd="0" destOrd="0" presId="urn:microsoft.com/office/officeart/2018/2/layout/IconVerticalSolidList"/>
    <dgm:cxn modelId="{1B985778-C0F2-42DF-BBFD-C2D0276E31FC}" type="presParOf" srcId="{7F9A3C96-6F4B-4054-B9D0-7BAB6E7E2374}" destId="{B35900B9-9CE1-4EDF-A8D8-61A06B43DE38}" srcOrd="1" destOrd="0" presId="urn:microsoft.com/office/officeart/2018/2/layout/IconVerticalSolidList"/>
    <dgm:cxn modelId="{79D1392B-C120-4AC4-A3A1-9462CC24C028}" type="presParOf" srcId="{7F9A3C96-6F4B-4054-B9D0-7BAB6E7E2374}" destId="{56737501-8F16-4912-A452-050B4B88F59D}" srcOrd="2" destOrd="0" presId="urn:microsoft.com/office/officeart/2018/2/layout/IconVerticalSolidList"/>
    <dgm:cxn modelId="{A73E5EF0-1E6C-4D04-AA2C-3BC995A0D275}" type="presParOf" srcId="{7F9A3C96-6F4B-4054-B9D0-7BAB6E7E2374}" destId="{45E05F64-3A60-4931-B09B-5129CD2D03F0}" srcOrd="3" destOrd="0" presId="urn:microsoft.com/office/officeart/2018/2/layout/IconVerticalSolidList"/>
    <dgm:cxn modelId="{3F2913CD-4A76-4B7E-A17B-2119AA66423B}" type="presParOf" srcId="{C64A384B-6FD8-429E-90DE-5C138DD96BCA}" destId="{07AEB6DE-D4BB-492D-B012-4947DCE9A25A}" srcOrd="3" destOrd="0" presId="urn:microsoft.com/office/officeart/2018/2/layout/IconVerticalSolidList"/>
    <dgm:cxn modelId="{7BF68755-8B16-4659-A1A5-25BC6180D215}" type="presParOf" srcId="{C64A384B-6FD8-429E-90DE-5C138DD96BCA}" destId="{E893140B-B5EC-494E-8D87-7C042413CD32}" srcOrd="4" destOrd="0" presId="urn:microsoft.com/office/officeart/2018/2/layout/IconVerticalSolidList"/>
    <dgm:cxn modelId="{3A168644-AD37-400E-A2A8-FF320104E4E0}" type="presParOf" srcId="{E893140B-B5EC-494E-8D87-7C042413CD32}" destId="{CD618DCF-AE42-49AE-BF8A-2F8D425BA3D3}" srcOrd="0" destOrd="0" presId="urn:microsoft.com/office/officeart/2018/2/layout/IconVerticalSolidList"/>
    <dgm:cxn modelId="{11ED2F70-544F-4703-B4AB-7512972FB132}" type="presParOf" srcId="{E893140B-B5EC-494E-8D87-7C042413CD32}" destId="{E0FB4E8F-773B-43BC-8542-4CC0B053EE4B}" srcOrd="1" destOrd="0" presId="urn:microsoft.com/office/officeart/2018/2/layout/IconVerticalSolidList"/>
    <dgm:cxn modelId="{8BFA6F48-B42A-476C-A90B-8FB26A5ADD65}" type="presParOf" srcId="{E893140B-B5EC-494E-8D87-7C042413CD32}" destId="{C17DD5ED-5FE5-4EE9-84E6-A3C400E85EDF}" srcOrd="2" destOrd="0" presId="urn:microsoft.com/office/officeart/2018/2/layout/IconVerticalSolidList"/>
    <dgm:cxn modelId="{F99782E4-EDCD-4D8C-928B-B4E29006F2EA}" type="presParOf" srcId="{E893140B-B5EC-494E-8D87-7C042413CD32}" destId="{8DE7D903-C518-4208-B890-9D5988BCC44C}" srcOrd="3" destOrd="0" presId="urn:microsoft.com/office/officeart/2018/2/layout/IconVerticalSolidList"/>
    <dgm:cxn modelId="{E4F1914C-FFAC-490D-A81E-A1C2F2224696}" type="presParOf" srcId="{C64A384B-6FD8-429E-90DE-5C138DD96BCA}" destId="{70CF30A1-172D-4843-B3D6-D1C39658A0E2}" srcOrd="5" destOrd="0" presId="urn:microsoft.com/office/officeart/2018/2/layout/IconVerticalSolidList"/>
    <dgm:cxn modelId="{93CC1DA6-A16B-4C9B-836C-BC95A9B8B58A}" type="presParOf" srcId="{C64A384B-6FD8-429E-90DE-5C138DD96BCA}" destId="{DB97780C-9A55-4F40-80EC-E92B9EC148B3}" srcOrd="6" destOrd="0" presId="urn:microsoft.com/office/officeart/2018/2/layout/IconVerticalSolidList"/>
    <dgm:cxn modelId="{C141E161-D7C6-4A7A-AF9B-4B4762E19777}" type="presParOf" srcId="{DB97780C-9A55-4F40-80EC-E92B9EC148B3}" destId="{495F69E7-150D-452D-A7E7-F533820A7D5B}" srcOrd="0" destOrd="0" presId="urn:microsoft.com/office/officeart/2018/2/layout/IconVerticalSolidList"/>
    <dgm:cxn modelId="{9DECB88A-0291-49DC-8C3C-1CD3400AD5DF}" type="presParOf" srcId="{DB97780C-9A55-4F40-80EC-E92B9EC148B3}" destId="{22223F2D-B3C1-4E45-A201-EB575A0E3D89}" srcOrd="1" destOrd="0" presId="urn:microsoft.com/office/officeart/2018/2/layout/IconVerticalSolidList"/>
    <dgm:cxn modelId="{FBD32605-5557-4819-9AFF-E0248FA82483}" type="presParOf" srcId="{DB97780C-9A55-4F40-80EC-E92B9EC148B3}" destId="{8E0F9207-1EED-43F8-AEE6-C6836662ECCE}" srcOrd="2" destOrd="0" presId="urn:microsoft.com/office/officeart/2018/2/layout/IconVerticalSolidList"/>
    <dgm:cxn modelId="{CE9015E4-E394-4FC8-9C30-51FB0BCFE33C}" type="presParOf" srcId="{DB97780C-9A55-4F40-80EC-E92B9EC148B3}" destId="{E7D8C2A9-68B2-4049-8B7A-17861276234C}" srcOrd="3" destOrd="0" presId="urn:microsoft.com/office/officeart/2018/2/layout/IconVerticalSolidList"/>
    <dgm:cxn modelId="{7C25BE2E-A0F5-4D6C-AAEC-386A4A1B0E82}" type="presParOf" srcId="{C64A384B-6FD8-429E-90DE-5C138DD96BCA}" destId="{0E88E85C-5714-4F47-9516-B11A19B152C4}" srcOrd="7" destOrd="0" presId="urn:microsoft.com/office/officeart/2018/2/layout/IconVerticalSolidList"/>
    <dgm:cxn modelId="{1CE3CE58-D3FC-4CD3-95A3-F2423FBAD504}" type="presParOf" srcId="{C64A384B-6FD8-429E-90DE-5C138DD96BCA}" destId="{F5F48C7B-B7CA-4BAB-B99D-93BDAF6976D8}" srcOrd="8" destOrd="0" presId="urn:microsoft.com/office/officeart/2018/2/layout/IconVerticalSolidList"/>
    <dgm:cxn modelId="{DA932931-5DB8-49E3-9F9F-6117FC7B4C0F}" type="presParOf" srcId="{F5F48C7B-B7CA-4BAB-B99D-93BDAF6976D8}" destId="{D4F21188-6E67-4596-BACB-434C7FF3D0A4}" srcOrd="0" destOrd="0" presId="urn:microsoft.com/office/officeart/2018/2/layout/IconVerticalSolidList"/>
    <dgm:cxn modelId="{24CD19EB-F73E-4E09-AB77-F3EFC927DFAA}" type="presParOf" srcId="{F5F48C7B-B7CA-4BAB-B99D-93BDAF6976D8}" destId="{E69E4E18-2E62-438E-905C-817C767D438B}" srcOrd="1" destOrd="0" presId="urn:microsoft.com/office/officeart/2018/2/layout/IconVerticalSolidList"/>
    <dgm:cxn modelId="{BD75C937-F14D-4B65-8D31-224E2E9587B8}" type="presParOf" srcId="{F5F48C7B-B7CA-4BAB-B99D-93BDAF6976D8}" destId="{DD8A6D45-A83E-47CA-9242-20CF742B25D6}" srcOrd="2" destOrd="0" presId="urn:microsoft.com/office/officeart/2018/2/layout/IconVerticalSolidList"/>
    <dgm:cxn modelId="{6CF55EBE-3FD2-408C-9B9C-E37D333F82F4}" type="presParOf" srcId="{F5F48C7B-B7CA-4BAB-B99D-93BDAF6976D8}" destId="{66936C4E-9CFC-4E57-AAC3-95DEA128267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52D1B6-A535-4BCC-B38D-88A68A9A25CF}" type="doc">
      <dgm:prSet loTypeId="urn:microsoft.com/office/officeart/2005/8/layout/arrow5" loCatId="process" qsTypeId="urn:microsoft.com/office/officeart/2005/8/quickstyle/simple5" qsCatId="simple" csTypeId="urn:microsoft.com/office/officeart/2005/8/colors/accent1_2" csCatId="accent1" phldr="1"/>
      <dgm:spPr/>
      <dgm:t>
        <a:bodyPr/>
        <a:lstStyle/>
        <a:p>
          <a:endParaRPr lang="it-IT"/>
        </a:p>
      </dgm:t>
    </dgm:pt>
    <dgm:pt modelId="{6242981A-E0F2-4C4E-90E8-67FA88B6DDF1}">
      <dgm:prSet/>
      <dgm:spPr/>
      <dgm:t>
        <a:bodyPr/>
        <a:lstStyle/>
        <a:p>
          <a:r>
            <a:rPr lang="it-IT"/>
            <a:t>Personal data</a:t>
          </a:r>
        </a:p>
      </dgm:t>
    </dgm:pt>
    <dgm:pt modelId="{3BF3946C-F1B5-4CD1-B796-AC7325C1ABFC}" type="parTrans" cxnId="{0D5AE6BE-D324-49C3-8CA3-7BA91523A098}">
      <dgm:prSet/>
      <dgm:spPr/>
      <dgm:t>
        <a:bodyPr/>
        <a:lstStyle/>
        <a:p>
          <a:endParaRPr lang="it-IT"/>
        </a:p>
      </dgm:t>
    </dgm:pt>
    <dgm:pt modelId="{5933C2E8-D468-45F3-8F2C-470DE8097EF2}" type="sibTrans" cxnId="{0D5AE6BE-D324-49C3-8CA3-7BA91523A098}">
      <dgm:prSet/>
      <dgm:spPr/>
      <dgm:t>
        <a:bodyPr/>
        <a:lstStyle/>
        <a:p>
          <a:endParaRPr lang="it-IT"/>
        </a:p>
      </dgm:t>
    </dgm:pt>
    <dgm:pt modelId="{A723808C-51FE-44CE-83B3-CF744351B6F0}">
      <dgm:prSet/>
      <dgm:spPr/>
      <dgm:t>
        <a:bodyPr/>
        <a:lstStyle/>
        <a:p>
          <a:r>
            <a:rPr lang="it-IT"/>
            <a:t>Processing</a:t>
          </a:r>
        </a:p>
      </dgm:t>
    </dgm:pt>
    <dgm:pt modelId="{77C1E6B7-46DB-45C1-ADAB-34EBFBF0CD50}" type="parTrans" cxnId="{CA0B1579-F43A-425A-8D3F-CF33DE4D8E35}">
      <dgm:prSet/>
      <dgm:spPr/>
      <dgm:t>
        <a:bodyPr/>
        <a:lstStyle/>
        <a:p>
          <a:endParaRPr lang="it-IT"/>
        </a:p>
      </dgm:t>
    </dgm:pt>
    <dgm:pt modelId="{1E60EAD0-573A-4000-BE99-63A58EF81FCF}" type="sibTrans" cxnId="{CA0B1579-F43A-425A-8D3F-CF33DE4D8E35}">
      <dgm:prSet/>
      <dgm:spPr/>
      <dgm:t>
        <a:bodyPr/>
        <a:lstStyle/>
        <a:p>
          <a:endParaRPr lang="it-IT"/>
        </a:p>
      </dgm:t>
    </dgm:pt>
    <dgm:pt modelId="{11FB1537-5E71-4983-A437-444A4D5EE288}" type="pres">
      <dgm:prSet presAssocID="{F152D1B6-A535-4BCC-B38D-88A68A9A25CF}" presName="diagram" presStyleCnt="0">
        <dgm:presLayoutVars>
          <dgm:dir/>
          <dgm:resizeHandles val="exact"/>
        </dgm:presLayoutVars>
      </dgm:prSet>
      <dgm:spPr/>
    </dgm:pt>
    <dgm:pt modelId="{3BE7D71F-0DC1-4D19-80E8-00745BC5117C}" type="pres">
      <dgm:prSet presAssocID="{6242981A-E0F2-4C4E-90E8-67FA88B6DDF1}" presName="arrow" presStyleLbl="node1" presStyleIdx="0" presStyleCnt="2" custScaleY="100131" custRadScaleRad="150415" custRadScaleInc="0">
        <dgm:presLayoutVars>
          <dgm:bulletEnabled val="1"/>
        </dgm:presLayoutVars>
      </dgm:prSet>
      <dgm:spPr/>
    </dgm:pt>
    <dgm:pt modelId="{7C4CECE1-4F00-4D8E-81E8-A47223D1F703}" type="pres">
      <dgm:prSet presAssocID="{A723808C-51FE-44CE-83B3-CF744351B6F0}" presName="arrow" presStyleLbl="node1" presStyleIdx="1" presStyleCnt="2">
        <dgm:presLayoutVars>
          <dgm:bulletEnabled val="1"/>
        </dgm:presLayoutVars>
      </dgm:prSet>
      <dgm:spPr/>
    </dgm:pt>
  </dgm:ptLst>
  <dgm:cxnLst>
    <dgm:cxn modelId="{02497C1D-BD5F-4BC2-9499-F4013F75E63E}" type="presOf" srcId="{6242981A-E0F2-4C4E-90E8-67FA88B6DDF1}" destId="{3BE7D71F-0DC1-4D19-80E8-00745BC5117C}" srcOrd="0" destOrd="0" presId="urn:microsoft.com/office/officeart/2005/8/layout/arrow5"/>
    <dgm:cxn modelId="{CA0B1579-F43A-425A-8D3F-CF33DE4D8E35}" srcId="{F152D1B6-A535-4BCC-B38D-88A68A9A25CF}" destId="{A723808C-51FE-44CE-83B3-CF744351B6F0}" srcOrd="1" destOrd="0" parTransId="{77C1E6B7-46DB-45C1-ADAB-34EBFBF0CD50}" sibTransId="{1E60EAD0-573A-4000-BE99-63A58EF81FCF}"/>
    <dgm:cxn modelId="{0D5AE6BE-D324-49C3-8CA3-7BA91523A098}" srcId="{F152D1B6-A535-4BCC-B38D-88A68A9A25CF}" destId="{6242981A-E0F2-4C4E-90E8-67FA88B6DDF1}" srcOrd="0" destOrd="0" parTransId="{3BF3946C-F1B5-4CD1-B796-AC7325C1ABFC}" sibTransId="{5933C2E8-D468-45F3-8F2C-470DE8097EF2}"/>
    <dgm:cxn modelId="{CE1DA8CA-FAFC-4E27-B952-B7AEB73358F7}" type="presOf" srcId="{F152D1B6-A535-4BCC-B38D-88A68A9A25CF}" destId="{11FB1537-5E71-4983-A437-444A4D5EE288}" srcOrd="0" destOrd="0" presId="urn:microsoft.com/office/officeart/2005/8/layout/arrow5"/>
    <dgm:cxn modelId="{97D655D0-240E-40CC-AE34-4EA61D258EAA}" type="presOf" srcId="{A723808C-51FE-44CE-83B3-CF744351B6F0}" destId="{7C4CECE1-4F00-4D8E-81E8-A47223D1F703}" srcOrd="0" destOrd="0" presId="urn:microsoft.com/office/officeart/2005/8/layout/arrow5"/>
    <dgm:cxn modelId="{1C8B1785-DA0B-48A3-AFAF-B2DAB6203807}" type="presParOf" srcId="{11FB1537-5E71-4983-A437-444A4D5EE288}" destId="{3BE7D71F-0DC1-4D19-80E8-00745BC5117C}" srcOrd="0" destOrd="0" presId="urn:microsoft.com/office/officeart/2005/8/layout/arrow5"/>
    <dgm:cxn modelId="{1255191C-DD45-42F2-95CB-65C0D82AB16F}" type="presParOf" srcId="{11FB1537-5E71-4983-A437-444A4D5EE288}" destId="{7C4CECE1-4F00-4D8E-81E8-A47223D1F703}"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A91FE01-DB92-4157-A20E-A0B599E8A3B1}" type="doc">
      <dgm:prSet loTypeId="urn:microsoft.com/office/officeart/2008/layout/LinedList" loCatId="list" qsTypeId="urn:microsoft.com/office/officeart/2005/8/quickstyle/simple4" qsCatId="simple" csTypeId="urn:microsoft.com/office/officeart/2005/8/colors/colorful2" csCatId="colorful"/>
      <dgm:spPr/>
      <dgm:t>
        <a:bodyPr/>
        <a:lstStyle/>
        <a:p>
          <a:endParaRPr lang="en-US"/>
        </a:p>
      </dgm:t>
    </dgm:pt>
    <dgm:pt modelId="{F9C13A2E-B51C-4080-9DA2-9F69988C9711}">
      <dgm:prSet/>
      <dgm:spPr/>
      <dgm:t>
        <a:bodyPr/>
        <a:lstStyle/>
        <a:p>
          <a:r>
            <a:rPr lang="en-US" b="1" dirty="0"/>
            <a:t>Anonymous data</a:t>
          </a:r>
          <a:r>
            <a:rPr lang="en-US" dirty="0"/>
            <a:t>: there were no identifying data in the first place</a:t>
          </a:r>
        </a:p>
      </dgm:t>
    </dgm:pt>
    <dgm:pt modelId="{D265CF09-98A7-484C-93BC-8DDD6DE29C0B}" type="parTrans" cxnId="{B1B312A9-3AA7-4117-9C34-713D1B3587DC}">
      <dgm:prSet/>
      <dgm:spPr/>
      <dgm:t>
        <a:bodyPr/>
        <a:lstStyle/>
        <a:p>
          <a:endParaRPr lang="en-US"/>
        </a:p>
      </dgm:t>
    </dgm:pt>
    <dgm:pt modelId="{0C70AD03-1EB8-444B-A755-75C4A8AE41ED}" type="sibTrans" cxnId="{B1B312A9-3AA7-4117-9C34-713D1B3587DC}">
      <dgm:prSet/>
      <dgm:spPr/>
      <dgm:t>
        <a:bodyPr/>
        <a:lstStyle/>
        <a:p>
          <a:endParaRPr lang="en-US"/>
        </a:p>
      </dgm:t>
    </dgm:pt>
    <dgm:pt modelId="{80F44928-D355-4E2E-AAD9-36D25817BD1C}">
      <dgm:prSet/>
      <dgm:spPr/>
      <dgm:t>
        <a:bodyPr/>
        <a:lstStyle/>
        <a:p>
          <a:r>
            <a:rPr lang="en-US" b="1"/>
            <a:t>Anonymized data</a:t>
          </a:r>
          <a:r>
            <a:rPr lang="en-US"/>
            <a:t>: identifying data were removed</a:t>
          </a:r>
        </a:p>
      </dgm:t>
    </dgm:pt>
    <dgm:pt modelId="{4ABE3A7A-1581-4636-8A0C-DDBDDF60EA25}" type="parTrans" cxnId="{B4436895-0718-47E8-A31F-9506AA9E2A99}">
      <dgm:prSet/>
      <dgm:spPr/>
      <dgm:t>
        <a:bodyPr/>
        <a:lstStyle/>
        <a:p>
          <a:endParaRPr lang="en-US"/>
        </a:p>
      </dgm:t>
    </dgm:pt>
    <dgm:pt modelId="{ADE6F4C1-27C1-4ACF-BE7D-0CB22782916B}" type="sibTrans" cxnId="{B4436895-0718-47E8-A31F-9506AA9E2A99}">
      <dgm:prSet/>
      <dgm:spPr/>
      <dgm:t>
        <a:bodyPr/>
        <a:lstStyle/>
        <a:p>
          <a:endParaRPr lang="en-US"/>
        </a:p>
      </dgm:t>
    </dgm:pt>
    <dgm:pt modelId="{A97EA091-D1D3-4B3C-B007-6F30AB21ACD2}">
      <dgm:prSet/>
      <dgm:spPr/>
      <dgm:t>
        <a:bodyPr/>
        <a:lstStyle/>
        <a:p>
          <a:r>
            <a:rPr lang="en-US" b="1"/>
            <a:t>Pseudonymized data</a:t>
          </a:r>
          <a:r>
            <a:rPr lang="en-US"/>
            <a:t>: it is still possible to re-identify data using a key</a:t>
          </a:r>
        </a:p>
      </dgm:t>
    </dgm:pt>
    <dgm:pt modelId="{847ED3A2-BB81-48B4-8505-5CA379B47845}" type="parTrans" cxnId="{08386111-BEAE-437A-9C9F-080BB493EC8D}">
      <dgm:prSet/>
      <dgm:spPr/>
      <dgm:t>
        <a:bodyPr/>
        <a:lstStyle/>
        <a:p>
          <a:endParaRPr lang="en-US"/>
        </a:p>
      </dgm:t>
    </dgm:pt>
    <dgm:pt modelId="{F71FAE4A-A384-43FE-8B8E-14267D980F02}" type="sibTrans" cxnId="{08386111-BEAE-437A-9C9F-080BB493EC8D}">
      <dgm:prSet/>
      <dgm:spPr/>
      <dgm:t>
        <a:bodyPr/>
        <a:lstStyle/>
        <a:p>
          <a:endParaRPr lang="en-US"/>
        </a:p>
      </dgm:t>
    </dgm:pt>
    <dgm:pt modelId="{F9675C53-9034-4365-A129-2F5F575C949F}" type="pres">
      <dgm:prSet presAssocID="{EA91FE01-DB92-4157-A20E-A0B599E8A3B1}" presName="vert0" presStyleCnt="0">
        <dgm:presLayoutVars>
          <dgm:dir/>
          <dgm:animOne val="branch"/>
          <dgm:animLvl val="lvl"/>
        </dgm:presLayoutVars>
      </dgm:prSet>
      <dgm:spPr/>
    </dgm:pt>
    <dgm:pt modelId="{E16473EB-73FE-4C70-A4FF-86BB9B5F3E10}" type="pres">
      <dgm:prSet presAssocID="{F9C13A2E-B51C-4080-9DA2-9F69988C9711}" presName="thickLine" presStyleLbl="alignNode1" presStyleIdx="0" presStyleCnt="3"/>
      <dgm:spPr/>
    </dgm:pt>
    <dgm:pt modelId="{B6997D5D-931A-4A7F-98B5-861FAC578CC3}" type="pres">
      <dgm:prSet presAssocID="{F9C13A2E-B51C-4080-9DA2-9F69988C9711}" presName="horz1" presStyleCnt="0"/>
      <dgm:spPr/>
    </dgm:pt>
    <dgm:pt modelId="{6490F5AA-CABE-469B-917E-44309E6C591B}" type="pres">
      <dgm:prSet presAssocID="{F9C13A2E-B51C-4080-9DA2-9F69988C9711}" presName="tx1" presStyleLbl="revTx" presStyleIdx="0" presStyleCnt="3"/>
      <dgm:spPr/>
    </dgm:pt>
    <dgm:pt modelId="{31AA4624-A23A-441E-BC84-570F23841D78}" type="pres">
      <dgm:prSet presAssocID="{F9C13A2E-B51C-4080-9DA2-9F69988C9711}" presName="vert1" presStyleCnt="0"/>
      <dgm:spPr/>
    </dgm:pt>
    <dgm:pt modelId="{F8347877-62A0-4946-A5F9-9A709761E699}" type="pres">
      <dgm:prSet presAssocID="{80F44928-D355-4E2E-AAD9-36D25817BD1C}" presName="thickLine" presStyleLbl="alignNode1" presStyleIdx="1" presStyleCnt="3"/>
      <dgm:spPr/>
    </dgm:pt>
    <dgm:pt modelId="{CEF1B880-E320-4A42-8EDC-9FA6E3A25F5B}" type="pres">
      <dgm:prSet presAssocID="{80F44928-D355-4E2E-AAD9-36D25817BD1C}" presName="horz1" presStyleCnt="0"/>
      <dgm:spPr/>
    </dgm:pt>
    <dgm:pt modelId="{D66A866C-C995-4443-88FA-4ADF3B2E37BE}" type="pres">
      <dgm:prSet presAssocID="{80F44928-D355-4E2E-AAD9-36D25817BD1C}" presName="tx1" presStyleLbl="revTx" presStyleIdx="1" presStyleCnt="3"/>
      <dgm:spPr/>
    </dgm:pt>
    <dgm:pt modelId="{6F44237C-0853-44DF-8C1E-373F76CFC601}" type="pres">
      <dgm:prSet presAssocID="{80F44928-D355-4E2E-AAD9-36D25817BD1C}" presName="vert1" presStyleCnt="0"/>
      <dgm:spPr/>
    </dgm:pt>
    <dgm:pt modelId="{EA7C9593-54D6-4C5D-A8AB-D0687E107432}" type="pres">
      <dgm:prSet presAssocID="{A97EA091-D1D3-4B3C-B007-6F30AB21ACD2}" presName="thickLine" presStyleLbl="alignNode1" presStyleIdx="2" presStyleCnt="3"/>
      <dgm:spPr/>
    </dgm:pt>
    <dgm:pt modelId="{ED406123-695D-49D5-A22D-77A38FD2D867}" type="pres">
      <dgm:prSet presAssocID="{A97EA091-D1D3-4B3C-B007-6F30AB21ACD2}" presName="horz1" presStyleCnt="0"/>
      <dgm:spPr/>
    </dgm:pt>
    <dgm:pt modelId="{4C2CA308-6347-4D56-A308-D8DE80FE40C2}" type="pres">
      <dgm:prSet presAssocID="{A97EA091-D1D3-4B3C-B007-6F30AB21ACD2}" presName="tx1" presStyleLbl="revTx" presStyleIdx="2" presStyleCnt="3"/>
      <dgm:spPr/>
    </dgm:pt>
    <dgm:pt modelId="{F992947E-C710-4DA3-BCCE-2034612814D7}" type="pres">
      <dgm:prSet presAssocID="{A97EA091-D1D3-4B3C-B007-6F30AB21ACD2}" presName="vert1" presStyleCnt="0"/>
      <dgm:spPr/>
    </dgm:pt>
  </dgm:ptLst>
  <dgm:cxnLst>
    <dgm:cxn modelId="{08386111-BEAE-437A-9C9F-080BB493EC8D}" srcId="{EA91FE01-DB92-4157-A20E-A0B599E8A3B1}" destId="{A97EA091-D1D3-4B3C-B007-6F30AB21ACD2}" srcOrd="2" destOrd="0" parTransId="{847ED3A2-BB81-48B4-8505-5CA379B47845}" sibTransId="{F71FAE4A-A384-43FE-8B8E-14267D980F02}"/>
    <dgm:cxn modelId="{77C28228-3947-4B72-A0AA-66A044B305C3}" type="presOf" srcId="{A97EA091-D1D3-4B3C-B007-6F30AB21ACD2}" destId="{4C2CA308-6347-4D56-A308-D8DE80FE40C2}" srcOrd="0" destOrd="0" presId="urn:microsoft.com/office/officeart/2008/layout/LinedList"/>
    <dgm:cxn modelId="{2DCA665F-0C56-44A3-9AE9-BEC8938179F4}" type="presOf" srcId="{EA91FE01-DB92-4157-A20E-A0B599E8A3B1}" destId="{F9675C53-9034-4365-A129-2F5F575C949F}" srcOrd="0" destOrd="0" presId="urn:microsoft.com/office/officeart/2008/layout/LinedList"/>
    <dgm:cxn modelId="{E448CF60-BD7B-4CFA-9E59-9EE3A4811BFF}" type="presOf" srcId="{80F44928-D355-4E2E-AAD9-36D25817BD1C}" destId="{D66A866C-C995-4443-88FA-4ADF3B2E37BE}" srcOrd="0" destOrd="0" presId="urn:microsoft.com/office/officeart/2008/layout/LinedList"/>
    <dgm:cxn modelId="{B4436895-0718-47E8-A31F-9506AA9E2A99}" srcId="{EA91FE01-DB92-4157-A20E-A0B599E8A3B1}" destId="{80F44928-D355-4E2E-AAD9-36D25817BD1C}" srcOrd="1" destOrd="0" parTransId="{4ABE3A7A-1581-4636-8A0C-DDBDDF60EA25}" sibTransId="{ADE6F4C1-27C1-4ACF-BE7D-0CB22782916B}"/>
    <dgm:cxn modelId="{B1B312A9-3AA7-4117-9C34-713D1B3587DC}" srcId="{EA91FE01-DB92-4157-A20E-A0B599E8A3B1}" destId="{F9C13A2E-B51C-4080-9DA2-9F69988C9711}" srcOrd="0" destOrd="0" parTransId="{D265CF09-98A7-484C-93BC-8DDD6DE29C0B}" sibTransId="{0C70AD03-1EB8-444B-A755-75C4A8AE41ED}"/>
    <dgm:cxn modelId="{49C53FB0-0217-4A5D-8B17-2CB6F2601E42}" type="presOf" srcId="{F9C13A2E-B51C-4080-9DA2-9F69988C9711}" destId="{6490F5AA-CABE-469B-917E-44309E6C591B}" srcOrd="0" destOrd="0" presId="urn:microsoft.com/office/officeart/2008/layout/LinedList"/>
    <dgm:cxn modelId="{AAFED4CB-5F00-4A30-B5A6-96606FCE8319}" type="presParOf" srcId="{F9675C53-9034-4365-A129-2F5F575C949F}" destId="{E16473EB-73FE-4C70-A4FF-86BB9B5F3E10}" srcOrd="0" destOrd="0" presId="urn:microsoft.com/office/officeart/2008/layout/LinedList"/>
    <dgm:cxn modelId="{C9C4D12F-0B76-4700-855F-B91FB27A5193}" type="presParOf" srcId="{F9675C53-9034-4365-A129-2F5F575C949F}" destId="{B6997D5D-931A-4A7F-98B5-861FAC578CC3}" srcOrd="1" destOrd="0" presId="urn:microsoft.com/office/officeart/2008/layout/LinedList"/>
    <dgm:cxn modelId="{A574C95B-775C-4BE9-89D2-A93535433B96}" type="presParOf" srcId="{B6997D5D-931A-4A7F-98B5-861FAC578CC3}" destId="{6490F5AA-CABE-469B-917E-44309E6C591B}" srcOrd="0" destOrd="0" presId="urn:microsoft.com/office/officeart/2008/layout/LinedList"/>
    <dgm:cxn modelId="{2B62F382-42E7-4E1F-88B1-945D18A4D2AB}" type="presParOf" srcId="{B6997D5D-931A-4A7F-98B5-861FAC578CC3}" destId="{31AA4624-A23A-441E-BC84-570F23841D78}" srcOrd="1" destOrd="0" presId="urn:microsoft.com/office/officeart/2008/layout/LinedList"/>
    <dgm:cxn modelId="{428B313B-FEF9-462A-B079-C76D713CE0CC}" type="presParOf" srcId="{F9675C53-9034-4365-A129-2F5F575C949F}" destId="{F8347877-62A0-4946-A5F9-9A709761E699}" srcOrd="2" destOrd="0" presId="urn:microsoft.com/office/officeart/2008/layout/LinedList"/>
    <dgm:cxn modelId="{9EE91B14-723D-4D4D-8418-B7D1866D98A0}" type="presParOf" srcId="{F9675C53-9034-4365-A129-2F5F575C949F}" destId="{CEF1B880-E320-4A42-8EDC-9FA6E3A25F5B}" srcOrd="3" destOrd="0" presId="urn:microsoft.com/office/officeart/2008/layout/LinedList"/>
    <dgm:cxn modelId="{CD985941-241B-4F2B-9221-E2E35D8B2A4F}" type="presParOf" srcId="{CEF1B880-E320-4A42-8EDC-9FA6E3A25F5B}" destId="{D66A866C-C995-4443-88FA-4ADF3B2E37BE}" srcOrd="0" destOrd="0" presId="urn:microsoft.com/office/officeart/2008/layout/LinedList"/>
    <dgm:cxn modelId="{7D06FF8C-7937-4297-B90B-8241A4C18EE4}" type="presParOf" srcId="{CEF1B880-E320-4A42-8EDC-9FA6E3A25F5B}" destId="{6F44237C-0853-44DF-8C1E-373F76CFC601}" srcOrd="1" destOrd="0" presId="urn:microsoft.com/office/officeart/2008/layout/LinedList"/>
    <dgm:cxn modelId="{9DE1ABD6-0BF7-4506-B7E5-2DBE60E12E99}" type="presParOf" srcId="{F9675C53-9034-4365-A129-2F5F575C949F}" destId="{EA7C9593-54D6-4C5D-A8AB-D0687E107432}" srcOrd="4" destOrd="0" presId="urn:microsoft.com/office/officeart/2008/layout/LinedList"/>
    <dgm:cxn modelId="{E783C4FF-1A5E-4099-9FFA-745131C7B045}" type="presParOf" srcId="{F9675C53-9034-4365-A129-2F5F575C949F}" destId="{ED406123-695D-49D5-A22D-77A38FD2D867}" srcOrd="5" destOrd="0" presId="urn:microsoft.com/office/officeart/2008/layout/LinedList"/>
    <dgm:cxn modelId="{94AC1693-11EF-40BB-8696-04EAAE80B48D}" type="presParOf" srcId="{ED406123-695D-49D5-A22D-77A38FD2D867}" destId="{4C2CA308-6347-4D56-A308-D8DE80FE40C2}" srcOrd="0" destOrd="0" presId="urn:microsoft.com/office/officeart/2008/layout/LinedList"/>
    <dgm:cxn modelId="{F5755376-E408-488A-AF49-3F89D35C5731}" type="presParOf" srcId="{ED406123-695D-49D5-A22D-77A38FD2D867}" destId="{F992947E-C710-4DA3-BCCE-2034612814D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8E1012B-2E9D-4417-A610-36177FCCF7C7}" type="doc">
      <dgm:prSet loTypeId="urn:microsoft.com/office/officeart/2005/8/layout/vList2" loCatId="list" qsTypeId="urn:microsoft.com/office/officeart/2005/8/quickstyle/3d3" qsCatId="3D" csTypeId="urn:microsoft.com/office/officeart/2005/8/colors/colorful2" csCatId="colorful"/>
      <dgm:spPr/>
      <dgm:t>
        <a:bodyPr/>
        <a:lstStyle/>
        <a:p>
          <a:endParaRPr lang="en-US"/>
        </a:p>
      </dgm:t>
    </dgm:pt>
    <dgm:pt modelId="{2E85F739-A378-4105-A226-7B0AE74171A3}">
      <dgm:prSet/>
      <dgm:spPr/>
      <dgm:t>
        <a:bodyPr/>
        <a:lstStyle/>
        <a:p>
          <a:r>
            <a:rPr lang="en-US"/>
            <a:t>No singling out</a:t>
          </a:r>
        </a:p>
      </dgm:t>
    </dgm:pt>
    <dgm:pt modelId="{D00E5848-4017-4A07-A7CC-3F3EABEE730F}" type="parTrans" cxnId="{8B72459A-4635-4B35-85E2-B995BBAFD4AE}">
      <dgm:prSet/>
      <dgm:spPr/>
      <dgm:t>
        <a:bodyPr/>
        <a:lstStyle/>
        <a:p>
          <a:endParaRPr lang="en-US"/>
        </a:p>
      </dgm:t>
    </dgm:pt>
    <dgm:pt modelId="{C8EBAC71-611D-4BF6-ADD4-F696BAF48D8A}" type="sibTrans" cxnId="{8B72459A-4635-4B35-85E2-B995BBAFD4AE}">
      <dgm:prSet/>
      <dgm:spPr/>
      <dgm:t>
        <a:bodyPr/>
        <a:lstStyle/>
        <a:p>
          <a:endParaRPr lang="en-US"/>
        </a:p>
      </dgm:t>
    </dgm:pt>
    <dgm:pt modelId="{48447847-1FF7-414D-8C06-DF0CBE7A0A06}">
      <dgm:prSet/>
      <dgm:spPr/>
      <dgm:t>
        <a:bodyPr/>
        <a:lstStyle/>
        <a:p>
          <a:r>
            <a:rPr lang="en-US"/>
            <a:t>No linkability</a:t>
          </a:r>
        </a:p>
      </dgm:t>
    </dgm:pt>
    <dgm:pt modelId="{B2B44A5C-7A1C-4858-805F-C48E7E975626}" type="parTrans" cxnId="{8B568611-5602-4473-8A06-15AAFAF3288F}">
      <dgm:prSet/>
      <dgm:spPr/>
      <dgm:t>
        <a:bodyPr/>
        <a:lstStyle/>
        <a:p>
          <a:endParaRPr lang="en-US"/>
        </a:p>
      </dgm:t>
    </dgm:pt>
    <dgm:pt modelId="{5D0C29F0-DF2C-4989-8A1E-E5FE14C7B020}" type="sibTrans" cxnId="{8B568611-5602-4473-8A06-15AAFAF3288F}">
      <dgm:prSet/>
      <dgm:spPr/>
      <dgm:t>
        <a:bodyPr/>
        <a:lstStyle/>
        <a:p>
          <a:endParaRPr lang="en-US"/>
        </a:p>
      </dgm:t>
    </dgm:pt>
    <dgm:pt modelId="{33851D9D-8FCD-4C15-BC26-FCF96045121D}">
      <dgm:prSet/>
      <dgm:spPr/>
      <dgm:t>
        <a:bodyPr/>
        <a:lstStyle/>
        <a:p>
          <a:r>
            <a:rPr lang="en-US">
              <a:solidFill>
                <a:srgbClr val="C00000"/>
              </a:solidFill>
            </a:rPr>
            <a:t>No inference</a:t>
          </a:r>
        </a:p>
      </dgm:t>
    </dgm:pt>
    <dgm:pt modelId="{D2696817-C26B-464F-A3EF-96D4DAB94F5B}" type="parTrans" cxnId="{AE4FC16D-81A8-419C-9786-777DDD7B45DE}">
      <dgm:prSet/>
      <dgm:spPr/>
      <dgm:t>
        <a:bodyPr/>
        <a:lstStyle/>
        <a:p>
          <a:endParaRPr lang="en-US"/>
        </a:p>
      </dgm:t>
    </dgm:pt>
    <dgm:pt modelId="{EF208906-C350-479A-92C5-F0B42DC66701}" type="sibTrans" cxnId="{AE4FC16D-81A8-419C-9786-777DDD7B45DE}">
      <dgm:prSet/>
      <dgm:spPr/>
      <dgm:t>
        <a:bodyPr/>
        <a:lstStyle/>
        <a:p>
          <a:endParaRPr lang="en-US"/>
        </a:p>
      </dgm:t>
    </dgm:pt>
    <dgm:pt modelId="{35DBFB74-AAFB-4FDA-AC14-AAF0EFB4622F}" type="pres">
      <dgm:prSet presAssocID="{A8E1012B-2E9D-4417-A610-36177FCCF7C7}" presName="linear" presStyleCnt="0">
        <dgm:presLayoutVars>
          <dgm:animLvl val="lvl"/>
          <dgm:resizeHandles val="exact"/>
        </dgm:presLayoutVars>
      </dgm:prSet>
      <dgm:spPr/>
    </dgm:pt>
    <dgm:pt modelId="{D4711EEE-7D2C-44EF-B5BF-650FFFA7112D}" type="pres">
      <dgm:prSet presAssocID="{2E85F739-A378-4105-A226-7B0AE74171A3}" presName="parentText" presStyleLbl="node1" presStyleIdx="0" presStyleCnt="3">
        <dgm:presLayoutVars>
          <dgm:chMax val="0"/>
          <dgm:bulletEnabled val="1"/>
        </dgm:presLayoutVars>
      </dgm:prSet>
      <dgm:spPr/>
    </dgm:pt>
    <dgm:pt modelId="{C81A8039-968D-44B6-8BE4-2F5322BBDB99}" type="pres">
      <dgm:prSet presAssocID="{C8EBAC71-611D-4BF6-ADD4-F696BAF48D8A}" presName="spacer" presStyleCnt="0"/>
      <dgm:spPr/>
    </dgm:pt>
    <dgm:pt modelId="{750111E5-208F-49EB-81BD-6E50F87B82A0}" type="pres">
      <dgm:prSet presAssocID="{48447847-1FF7-414D-8C06-DF0CBE7A0A06}" presName="parentText" presStyleLbl="node1" presStyleIdx="1" presStyleCnt="3">
        <dgm:presLayoutVars>
          <dgm:chMax val="0"/>
          <dgm:bulletEnabled val="1"/>
        </dgm:presLayoutVars>
      </dgm:prSet>
      <dgm:spPr/>
    </dgm:pt>
    <dgm:pt modelId="{0E39F23F-52C1-4118-A6C9-EDAF76818AC3}" type="pres">
      <dgm:prSet presAssocID="{5D0C29F0-DF2C-4989-8A1E-E5FE14C7B020}" presName="spacer" presStyleCnt="0"/>
      <dgm:spPr/>
    </dgm:pt>
    <dgm:pt modelId="{8DC0413D-9402-4D46-9428-48F2C400DCC9}" type="pres">
      <dgm:prSet presAssocID="{33851D9D-8FCD-4C15-BC26-FCF96045121D}" presName="parentText" presStyleLbl="node1" presStyleIdx="2" presStyleCnt="3">
        <dgm:presLayoutVars>
          <dgm:chMax val="0"/>
          <dgm:bulletEnabled val="1"/>
        </dgm:presLayoutVars>
      </dgm:prSet>
      <dgm:spPr/>
    </dgm:pt>
  </dgm:ptLst>
  <dgm:cxnLst>
    <dgm:cxn modelId="{8B568611-5602-4473-8A06-15AAFAF3288F}" srcId="{A8E1012B-2E9D-4417-A610-36177FCCF7C7}" destId="{48447847-1FF7-414D-8C06-DF0CBE7A0A06}" srcOrd="1" destOrd="0" parTransId="{B2B44A5C-7A1C-4858-805F-C48E7E975626}" sibTransId="{5D0C29F0-DF2C-4989-8A1E-E5FE14C7B020}"/>
    <dgm:cxn modelId="{AE4FC16D-81A8-419C-9786-777DDD7B45DE}" srcId="{A8E1012B-2E9D-4417-A610-36177FCCF7C7}" destId="{33851D9D-8FCD-4C15-BC26-FCF96045121D}" srcOrd="2" destOrd="0" parTransId="{D2696817-C26B-464F-A3EF-96D4DAB94F5B}" sibTransId="{EF208906-C350-479A-92C5-F0B42DC66701}"/>
    <dgm:cxn modelId="{8DDEC570-F5D9-4926-BD6D-8B3C8D6D90E5}" type="presOf" srcId="{2E85F739-A378-4105-A226-7B0AE74171A3}" destId="{D4711EEE-7D2C-44EF-B5BF-650FFFA7112D}" srcOrd="0" destOrd="0" presId="urn:microsoft.com/office/officeart/2005/8/layout/vList2"/>
    <dgm:cxn modelId="{B1EBFC90-A547-4B52-84A1-A8F94620993A}" type="presOf" srcId="{48447847-1FF7-414D-8C06-DF0CBE7A0A06}" destId="{750111E5-208F-49EB-81BD-6E50F87B82A0}" srcOrd="0" destOrd="0" presId="urn:microsoft.com/office/officeart/2005/8/layout/vList2"/>
    <dgm:cxn modelId="{8B72459A-4635-4B35-85E2-B995BBAFD4AE}" srcId="{A8E1012B-2E9D-4417-A610-36177FCCF7C7}" destId="{2E85F739-A378-4105-A226-7B0AE74171A3}" srcOrd="0" destOrd="0" parTransId="{D00E5848-4017-4A07-A7CC-3F3EABEE730F}" sibTransId="{C8EBAC71-611D-4BF6-ADD4-F696BAF48D8A}"/>
    <dgm:cxn modelId="{702864EF-D834-43B1-966D-A97683731D40}" type="presOf" srcId="{A8E1012B-2E9D-4417-A610-36177FCCF7C7}" destId="{35DBFB74-AAFB-4FDA-AC14-AAF0EFB4622F}" srcOrd="0" destOrd="0" presId="urn:microsoft.com/office/officeart/2005/8/layout/vList2"/>
    <dgm:cxn modelId="{E96B55FF-C77C-416A-9DF0-655CC6B40721}" type="presOf" srcId="{33851D9D-8FCD-4C15-BC26-FCF96045121D}" destId="{8DC0413D-9402-4D46-9428-48F2C400DCC9}" srcOrd="0" destOrd="0" presId="urn:microsoft.com/office/officeart/2005/8/layout/vList2"/>
    <dgm:cxn modelId="{CC533A79-CD87-4D48-8569-79521C33C84F}" type="presParOf" srcId="{35DBFB74-AAFB-4FDA-AC14-AAF0EFB4622F}" destId="{D4711EEE-7D2C-44EF-B5BF-650FFFA7112D}" srcOrd="0" destOrd="0" presId="urn:microsoft.com/office/officeart/2005/8/layout/vList2"/>
    <dgm:cxn modelId="{9701C78E-397E-4533-A9DE-E519B66271FF}" type="presParOf" srcId="{35DBFB74-AAFB-4FDA-AC14-AAF0EFB4622F}" destId="{C81A8039-968D-44B6-8BE4-2F5322BBDB99}" srcOrd="1" destOrd="0" presId="urn:microsoft.com/office/officeart/2005/8/layout/vList2"/>
    <dgm:cxn modelId="{51D95857-01BD-48ED-864B-26DFED53D5D3}" type="presParOf" srcId="{35DBFB74-AAFB-4FDA-AC14-AAF0EFB4622F}" destId="{750111E5-208F-49EB-81BD-6E50F87B82A0}" srcOrd="2" destOrd="0" presId="urn:microsoft.com/office/officeart/2005/8/layout/vList2"/>
    <dgm:cxn modelId="{117B8D68-BA2F-41E7-AC5C-D9303D7DD755}" type="presParOf" srcId="{35DBFB74-AAFB-4FDA-AC14-AAF0EFB4622F}" destId="{0E39F23F-52C1-4118-A6C9-EDAF76818AC3}" srcOrd="3" destOrd="0" presId="urn:microsoft.com/office/officeart/2005/8/layout/vList2"/>
    <dgm:cxn modelId="{2E98B61F-A5A3-4E8B-BA7E-DD7AFA54CBBF}" type="presParOf" srcId="{35DBFB74-AAFB-4FDA-AC14-AAF0EFB4622F}" destId="{8DC0413D-9402-4D46-9428-48F2C400DCC9}"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BE91EC6-1FDA-457A-9815-5C1CB8565C91}"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5115CE8-5E23-4919-8ECC-7DF1609ADE01}">
      <dgm:prSet/>
      <dgm:spPr/>
      <dgm:t>
        <a:bodyPr/>
        <a:lstStyle/>
        <a:p>
          <a:r>
            <a:rPr lang="en-US" dirty="0"/>
            <a:t>In machine learning, overfitting occurs when a model is trained with so much data that it begins to learn from the noise and inaccurate data entries in the data set. Machine learning models have trouble predicting new data based on the training data because what they learnt from the noise cannot be applied to new data. </a:t>
          </a:r>
        </a:p>
      </dgm:t>
    </dgm:pt>
    <dgm:pt modelId="{CDA0B481-EA8E-4A51-88F7-CF82C6717AB9}" type="parTrans" cxnId="{A501C061-70D8-4D47-85CF-E8AA80B4332A}">
      <dgm:prSet/>
      <dgm:spPr/>
      <dgm:t>
        <a:bodyPr/>
        <a:lstStyle/>
        <a:p>
          <a:endParaRPr lang="en-US"/>
        </a:p>
      </dgm:t>
    </dgm:pt>
    <dgm:pt modelId="{73AD1441-ABB9-4C30-B596-4CCCC5347DAD}" type="sibTrans" cxnId="{A501C061-70D8-4D47-85CF-E8AA80B4332A}">
      <dgm:prSet/>
      <dgm:spPr/>
      <dgm:t>
        <a:bodyPr/>
        <a:lstStyle/>
        <a:p>
          <a:endParaRPr lang="en-US"/>
        </a:p>
      </dgm:t>
    </dgm:pt>
    <dgm:pt modelId="{FE199AD8-E262-447B-B399-6735537BD183}">
      <dgm:prSet/>
      <dgm:spPr/>
      <dgm:t>
        <a:bodyPr/>
        <a:lstStyle/>
        <a:p>
          <a:r>
            <a:rPr lang="en-US" dirty="0"/>
            <a:t>When a machine learning model fails to capture the underlying trend of the data, underfitting occurs. In this case, it indicates that the model or algorithm is not fitting the data well enough.</a:t>
          </a:r>
        </a:p>
      </dgm:t>
    </dgm:pt>
    <dgm:pt modelId="{30576FF6-484F-4603-9977-039A1F2D90E7}" type="parTrans" cxnId="{C12A4662-8B86-42E6-8669-77B94C85E07D}">
      <dgm:prSet/>
      <dgm:spPr/>
      <dgm:t>
        <a:bodyPr/>
        <a:lstStyle/>
        <a:p>
          <a:endParaRPr lang="en-US"/>
        </a:p>
      </dgm:t>
    </dgm:pt>
    <dgm:pt modelId="{0B8A36DF-BEF8-48A8-B77A-417DF118A9DE}" type="sibTrans" cxnId="{C12A4662-8B86-42E6-8669-77B94C85E07D}">
      <dgm:prSet/>
      <dgm:spPr/>
      <dgm:t>
        <a:bodyPr/>
        <a:lstStyle/>
        <a:p>
          <a:endParaRPr lang="en-US"/>
        </a:p>
      </dgm:t>
    </dgm:pt>
    <dgm:pt modelId="{EA152B82-74BD-4E6F-AB21-23959E1E3E0F}" type="pres">
      <dgm:prSet presAssocID="{5BE91EC6-1FDA-457A-9815-5C1CB8565C91}" presName="root" presStyleCnt="0">
        <dgm:presLayoutVars>
          <dgm:dir/>
          <dgm:resizeHandles val="exact"/>
        </dgm:presLayoutVars>
      </dgm:prSet>
      <dgm:spPr/>
    </dgm:pt>
    <dgm:pt modelId="{BFC18DE3-16B8-4397-9C1D-2FE6C76FA8BA}" type="pres">
      <dgm:prSet presAssocID="{15115CE8-5E23-4919-8ECC-7DF1609ADE01}" presName="compNode" presStyleCnt="0"/>
      <dgm:spPr/>
    </dgm:pt>
    <dgm:pt modelId="{6D250A8C-8041-4A44-88A6-68EF2F15057A}" type="pres">
      <dgm:prSet presAssocID="{15115CE8-5E23-4919-8ECC-7DF1609ADE01}" presName="bgRect" presStyleLbl="bgShp" presStyleIdx="0" presStyleCnt="2"/>
      <dgm:spPr/>
    </dgm:pt>
    <dgm:pt modelId="{49986A1E-8046-4E99-AC0F-B8019258D298}" type="pres">
      <dgm:prSet presAssocID="{15115CE8-5E23-4919-8ECC-7DF1609ADE0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ocessore"/>
        </a:ext>
      </dgm:extLst>
    </dgm:pt>
    <dgm:pt modelId="{AB6B73F1-A4BC-468B-BC6F-6C62C7EC87BF}" type="pres">
      <dgm:prSet presAssocID="{15115CE8-5E23-4919-8ECC-7DF1609ADE01}" presName="spaceRect" presStyleCnt="0"/>
      <dgm:spPr/>
    </dgm:pt>
    <dgm:pt modelId="{990DDC66-A4B7-4F65-BA4E-F640E595D3A3}" type="pres">
      <dgm:prSet presAssocID="{15115CE8-5E23-4919-8ECC-7DF1609ADE01}" presName="parTx" presStyleLbl="revTx" presStyleIdx="0" presStyleCnt="2">
        <dgm:presLayoutVars>
          <dgm:chMax val="0"/>
          <dgm:chPref val="0"/>
        </dgm:presLayoutVars>
      </dgm:prSet>
      <dgm:spPr/>
    </dgm:pt>
    <dgm:pt modelId="{38E1E9FB-642B-415D-A9B4-FD820C60E71C}" type="pres">
      <dgm:prSet presAssocID="{73AD1441-ABB9-4C30-B596-4CCCC5347DAD}" presName="sibTrans" presStyleCnt="0"/>
      <dgm:spPr/>
    </dgm:pt>
    <dgm:pt modelId="{07519A4F-4B70-4272-9ED3-3D9ED6A3D40C}" type="pres">
      <dgm:prSet presAssocID="{FE199AD8-E262-447B-B399-6735537BD183}" presName="compNode" presStyleCnt="0"/>
      <dgm:spPr/>
    </dgm:pt>
    <dgm:pt modelId="{164B23A4-7F5F-48E9-BC52-39684848FEE0}" type="pres">
      <dgm:prSet presAssocID="{FE199AD8-E262-447B-B399-6735537BD183}" presName="bgRect" presStyleLbl="bgShp" presStyleIdx="1" presStyleCnt="2"/>
      <dgm:spPr/>
    </dgm:pt>
    <dgm:pt modelId="{3CD22716-4A65-4DBA-B245-B70C5732836B}" type="pres">
      <dgm:prSet presAssocID="{FE199AD8-E262-447B-B399-6735537BD18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abirinto"/>
        </a:ext>
      </dgm:extLst>
    </dgm:pt>
    <dgm:pt modelId="{E37CDDB6-A8D7-4B43-8EAD-67E9B22C7782}" type="pres">
      <dgm:prSet presAssocID="{FE199AD8-E262-447B-B399-6735537BD183}" presName="spaceRect" presStyleCnt="0"/>
      <dgm:spPr/>
    </dgm:pt>
    <dgm:pt modelId="{32609028-8AB0-4B61-8BC1-F2119C388A60}" type="pres">
      <dgm:prSet presAssocID="{FE199AD8-E262-447B-B399-6735537BD183}" presName="parTx" presStyleLbl="revTx" presStyleIdx="1" presStyleCnt="2">
        <dgm:presLayoutVars>
          <dgm:chMax val="0"/>
          <dgm:chPref val="0"/>
        </dgm:presLayoutVars>
      </dgm:prSet>
      <dgm:spPr/>
    </dgm:pt>
  </dgm:ptLst>
  <dgm:cxnLst>
    <dgm:cxn modelId="{A6DCA500-654C-4C64-B9A3-80B3BFDB399A}" type="presOf" srcId="{5BE91EC6-1FDA-457A-9815-5C1CB8565C91}" destId="{EA152B82-74BD-4E6F-AB21-23959E1E3E0F}" srcOrd="0" destOrd="0" presId="urn:microsoft.com/office/officeart/2018/2/layout/IconVerticalSolidList"/>
    <dgm:cxn modelId="{C2A09B28-6E49-4FEF-AA6C-CC86A4DDAFCD}" type="presOf" srcId="{15115CE8-5E23-4919-8ECC-7DF1609ADE01}" destId="{990DDC66-A4B7-4F65-BA4E-F640E595D3A3}" srcOrd="0" destOrd="0" presId="urn:microsoft.com/office/officeart/2018/2/layout/IconVerticalSolidList"/>
    <dgm:cxn modelId="{A501C061-70D8-4D47-85CF-E8AA80B4332A}" srcId="{5BE91EC6-1FDA-457A-9815-5C1CB8565C91}" destId="{15115CE8-5E23-4919-8ECC-7DF1609ADE01}" srcOrd="0" destOrd="0" parTransId="{CDA0B481-EA8E-4A51-88F7-CF82C6717AB9}" sibTransId="{73AD1441-ABB9-4C30-B596-4CCCC5347DAD}"/>
    <dgm:cxn modelId="{C12A4662-8B86-42E6-8669-77B94C85E07D}" srcId="{5BE91EC6-1FDA-457A-9815-5C1CB8565C91}" destId="{FE199AD8-E262-447B-B399-6735537BD183}" srcOrd="1" destOrd="0" parTransId="{30576FF6-484F-4603-9977-039A1F2D90E7}" sibTransId="{0B8A36DF-BEF8-48A8-B77A-417DF118A9DE}"/>
    <dgm:cxn modelId="{8F94CE45-9DF1-498E-A600-506912FC6165}" type="presOf" srcId="{FE199AD8-E262-447B-B399-6735537BD183}" destId="{32609028-8AB0-4B61-8BC1-F2119C388A60}" srcOrd="0" destOrd="0" presId="urn:microsoft.com/office/officeart/2018/2/layout/IconVerticalSolidList"/>
    <dgm:cxn modelId="{9F456A82-5032-4E94-BE5B-6FCBA9A7DE50}" type="presParOf" srcId="{EA152B82-74BD-4E6F-AB21-23959E1E3E0F}" destId="{BFC18DE3-16B8-4397-9C1D-2FE6C76FA8BA}" srcOrd="0" destOrd="0" presId="urn:microsoft.com/office/officeart/2018/2/layout/IconVerticalSolidList"/>
    <dgm:cxn modelId="{36C720C3-7014-4396-AF85-88B37D8A9D2E}" type="presParOf" srcId="{BFC18DE3-16B8-4397-9C1D-2FE6C76FA8BA}" destId="{6D250A8C-8041-4A44-88A6-68EF2F15057A}" srcOrd="0" destOrd="0" presId="urn:microsoft.com/office/officeart/2018/2/layout/IconVerticalSolidList"/>
    <dgm:cxn modelId="{E24628BA-E3B1-4F43-9C6F-14CC2100E8FF}" type="presParOf" srcId="{BFC18DE3-16B8-4397-9C1D-2FE6C76FA8BA}" destId="{49986A1E-8046-4E99-AC0F-B8019258D298}" srcOrd="1" destOrd="0" presId="urn:microsoft.com/office/officeart/2018/2/layout/IconVerticalSolidList"/>
    <dgm:cxn modelId="{4777B9D6-8A71-467B-887A-2D0A43584AB4}" type="presParOf" srcId="{BFC18DE3-16B8-4397-9C1D-2FE6C76FA8BA}" destId="{AB6B73F1-A4BC-468B-BC6F-6C62C7EC87BF}" srcOrd="2" destOrd="0" presId="urn:microsoft.com/office/officeart/2018/2/layout/IconVerticalSolidList"/>
    <dgm:cxn modelId="{43D73B49-0E45-4772-8B68-25A0AB7318A9}" type="presParOf" srcId="{BFC18DE3-16B8-4397-9C1D-2FE6C76FA8BA}" destId="{990DDC66-A4B7-4F65-BA4E-F640E595D3A3}" srcOrd="3" destOrd="0" presId="urn:microsoft.com/office/officeart/2018/2/layout/IconVerticalSolidList"/>
    <dgm:cxn modelId="{68308440-A4F1-4916-B835-4EC1416B9FE0}" type="presParOf" srcId="{EA152B82-74BD-4E6F-AB21-23959E1E3E0F}" destId="{38E1E9FB-642B-415D-A9B4-FD820C60E71C}" srcOrd="1" destOrd="0" presId="urn:microsoft.com/office/officeart/2018/2/layout/IconVerticalSolidList"/>
    <dgm:cxn modelId="{F125CE81-86F4-42CF-94C5-9C6FC7AB69C5}" type="presParOf" srcId="{EA152B82-74BD-4E6F-AB21-23959E1E3E0F}" destId="{07519A4F-4B70-4272-9ED3-3D9ED6A3D40C}" srcOrd="2" destOrd="0" presId="urn:microsoft.com/office/officeart/2018/2/layout/IconVerticalSolidList"/>
    <dgm:cxn modelId="{DE966C15-DC09-465D-852F-4D499DAC13EF}" type="presParOf" srcId="{07519A4F-4B70-4272-9ED3-3D9ED6A3D40C}" destId="{164B23A4-7F5F-48E9-BC52-39684848FEE0}" srcOrd="0" destOrd="0" presId="urn:microsoft.com/office/officeart/2018/2/layout/IconVerticalSolidList"/>
    <dgm:cxn modelId="{5F0548D8-45E0-46E1-9FFE-282FC92F8FD9}" type="presParOf" srcId="{07519A4F-4B70-4272-9ED3-3D9ED6A3D40C}" destId="{3CD22716-4A65-4DBA-B245-B70C5732836B}" srcOrd="1" destOrd="0" presId="urn:microsoft.com/office/officeart/2018/2/layout/IconVerticalSolidList"/>
    <dgm:cxn modelId="{FD879544-4E73-4179-ADF7-619E16F75A01}" type="presParOf" srcId="{07519A4F-4B70-4272-9ED3-3D9ED6A3D40C}" destId="{E37CDDB6-A8D7-4B43-8EAD-67E9B22C7782}" srcOrd="2" destOrd="0" presId="urn:microsoft.com/office/officeart/2018/2/layout/IconVerticalSolidList"/>
    <dgm:cxn modelId="{69D302B5-CF16-4BFC-B199-A7EBCBFFE041}" type="presParOf" srcId="{07519A4F-4B70-4272-9ED3-3D9ED6A3D40C}" destId="{32609028-8AB0-4B61-8BC1-F2119C388A6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4BA9F7D2-80B2-4476-8071-8D10C1BBC7FC}"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2B4BA509-D830-49EB-B529-F92880EC8484}">
      <dgm:prSet/>
      <dgm:spPr/>
      <dgm:t>
        <a:bodyPr/>
        <a:lstStyle/>
        <a:p>
          <a:r>
            <a:rPr lang="en-US" dirty="0"/>
            <a:t>Group attribution biases are the tendency for people to think that a group's beliefs always dictate an individual's traits or that a group's decisions are impacted by the emotions of all of its members. </a:t>
          </a:r>
        </a:p>
      </dgm:t>
    </dgm:pt>
    <dgm:pt modelId="{407140F3-AE58-451C-BE1B-847F42FCCACD}" type="parTrans" cxnId="{2C89E7C2-97C8-490C-85A3-38302A3F832A}">
      <dgm:prSet/>
      <dgm:spPr/>
      <dgm:t>
        <a:bodyPr/>
        <a:lstStyle/>
        <a:p>
          <a:endParaRPr lang="en-US"/>
        </a:p>
      </dgm:t>
    </dgm:pt>
    <dgm:pt modelId="{9BFF9B02-FFD8-4FDD-8C73-55AD28266FC4}" type="sibTrans" cxnId="{2C89E7C2-97C8-490C-85A3-38302A3F832A}">
      <dgm:prSet/>
      <dgm:spPr/>
      <dgm:t>
        <a:bodyPr/>
        <a:lstStyle/>
        <a:p>
          <a:endParaRPr lang="en-US"/>
        </a:p>
      </dgm:t>
    </dgm:pt>
    <dgm:pt modelId="{EADD1669-FB87-491C-A0B0-51316F8560D2}">
      <dgm:prSet/>
      <dgm:spPr/>
      <dgm:t>
        <a:bodyPr/>
        <a:lstStyle/>
        <a:p>
          <a:r>
            <a:rPr lang="en-US" dirty="0"/>
            <a:t>.</a:t>
          </a:r>
        </a:p>
        <a:p>
          <a:r>
            <a:rPr lang="en-US" dirty="0"/>
            <a:t>When you favor those in a group to which you personally belong or have similar interests, you are exhibiting in-group bias. </a:t>
          </a:r>
        </a:p>
        <a:p>
          <a:r>
            <a:rPr lang="en-US" dirty="0"/>
            <a:t>When you stereotype certain members of a group to which you do not directly belong, this is known as out-group bias.</a:t>
          </a:r>
        </a:p>
      </dgm:t>
    </dgm:pt>
    <dgm:pt modelId="{08EC307C-698C-4ACE-AB93-F55BF7331AC7}" type="parTrans" cxnId="{CBD017A3-5507-45A3-BEE7-EE429ADB6A73}">
      <dgm:prSet/>
      <dgm:spPr/>
      <dgm:t>
        <a:bodyPr/>
        <a:lstStyle/>
        <a:p>
          <a:endParaRPr lang="en-US"/>
        </a:p>
      </dgm:t>
    </dgm:pt>
    <dgm:pt modelId="{8CEA09B6-7D38-4F75-8516-19597A07975F}" type="sibTrans" cxnId="{CBD017A3-5507-45A3-BEE7-EE429ADB6A73}">
      <dgm:prSet/>
      <dgm:spPr/>
      <dgm:t>
        <a:bodyPr/>
        <a:lstStyle/>
        <a:p>
          <a:endParaRPr lang="en-US"/>
        </a:p>
      </dgm:t>
    </dgm:pt>
    <dgm:pt modelId="{46758956-5FDB-4E7A-82BC-4BB38FE3C41C}" type="pres">
      <dgm:prSet presAssocID="{4BA9F7D2-80B2-4476-8071-8D10C1BBC7FC}" presName="Name0" presStyleCnt="0">
        <dgm:presLayoutVars>
          <dgm:dir/>
          <dgm:resizeHandles val="exact"/>
        </dgm:presLayoutVars>
      </dgm:prSet>
      <dgm:spPr/>
    </dgm:pt>
    <dgm:pt modelId="{3ECA7924-FB8D-485A-ADE0-E9DE1756CB9D}" type="pres">
      <dgm:prSet presAssocID="{2B4BA509-D830-49EB-B529-F92880EC8484}" presName="node" presStyleLbl="node1" presStyleIdx="0" presStyleCnt="2">
        <dgm:presLayoutVars>
          <dgm:bulletEnabled val="1"/>
        </dgm:presLayoutVars>
      </dgm:prSet>
      <dgm:spPr/>
    </dgm:pt>
    <dgm:pt modelId="{FA641653-2F87-4D95-8251-CE9FD8F56296}" type="pres">
      <dgm:prSet presAssocID="{9BFF9B02-FFD8-4FDD-8C73-55AD28266FC4}" presName="sibTrans" presStyleLbl="sibTrans2D1" presStyleIdx="0" presStyleCnt="1"/>
      <dgm:spPr/>
    </dgm:pt>
    <dgm:pt modelId="{AA095234-E4AB-42C5-A761-3664B477F4E4}" type="pres">
      <dgm:prSet presAssocID="{9BFF9B02-FFD8-4FDD-8C73-55AD28266FC4}" presName="connectorText" presStyleLbl="sibTrans2D1" presStyleIdx="0" presStyleCnt="1"/>
      <dgm:spPr/>
    </dgm:pt>
    <dgm:pt modelId="{DACBCF4C-7233-4A68-9628-97A39CDE8B0E}" type="pres">
      <dgm:prSet presAssocID="{EADD1669-FB87-491C-A0B0-51316F8560D2}" presName="node" presStyleLbl="node1" presStyleIdx="1" presStyleCnt="2">
        <dgm:presLayoutVars>
          <dgm:bulletEnabled val="1"/>
        </dgm:presLayoutVars>
      </dgm:prSet>
      <dgm:spPr/>
    </dgm:pt>
  </dgm:ptLst>
  <dgm:cxnLst>
    <dgm:cxn modelId="{6A7BB917-1FC2-4793-9EDB-7E49E6C00CB7}" type="presOf" srcId="{4BA9F7D2-80B2-4476-8071-8D10C1BBC7FC}" destId="{46758956-5FDB-4E7A-82BC-4BB38FE3C41C}" srcOrd="0" destOrd="0" presId="urn:microsoft.com/office/officeart/2005/8/layout/process1"/>
    <dgm:cxn modelId="{FF4B8D3A-6201-4AF8-AC6F-F8E21531BE42}" type="presOf" srcId="{9BFF9B02-FFD8-4FDD-8C73-55AD28266FC4}" destId="{FA641653-2F87-4D95-8251-CE9FD8F56296}" srcOrd="0" destOrd="0" presId="urn:microsoft.com/office/officeart/2005/8/layout/process1"/>
    <dgm:cxn modelId="{01DC473E-C0D3-4EEA-8168-93EBA0A9CC3D}" type="presOf" srcId="{9BFF9B02-FFD8-4FDD-8C73-55AD28266FC4}" destId="{AA095234-E4AB-42C5-A761-3664B477F4E4}" srcOrd="1" destOrd="0" presId="urn:microsoft.com/office/officeart/2005/8/layout/process1"/>
    <dgm:cxn modelId="{C7732558-0BFB-4952-BBE9-8D8FD03168FA}" type="presOf" srcId="{2B4BA509-D830-49EB-B529-F92880EC8484}" destId="{3ECA7924-FB8D-485A-ADE0-E9DE1756CB9D}" srcOrd="0" destOrd="0" presId="urn:microsoft.com/office/officeart/2005/8/layout/process1"/>
    <dgm:cxn modelId="{0D433887-243E-40CE-81D5-6199748C764A}" type="presOf" srcId="{EADD1669-FB87-491C-A0B0-51316F8560D2}" destId="{DACBCF4C-7233-4A68-9628-97A39CDE8B0E}" srcOrd="0" destOrd="0" presId="urn:microsoft.com/office/officeart/2005/8/layout/process1"/>
    <dgm:cxn modelId="{CBD017A3-5507-45A3-BEE7-EE429ADB6A73}" srcId="{4BA9F7D2-80B2-4476-8071-8D10C1BBC7FC}" destId="{EADD1669-FB87-491C-A0B0-51316F8560D2}" srcOrd="1" destOrd="0" parTransId="{08EC307C-698C-4ACE-AB93-F55BF7331AC7}" sibTransId="{8CEA09B6-7D38-4F75-8516-19597A07975F}"/>
    <dgm:cxn modelId="{2C89E7C2-97C8-490C-85A3-38302A3F832A}" srcId="{4BA9F7D2-80B2-4476-8071-8D10C1BBC7FC}" destId="{2B4BA509-D830-49EB-B529-F92880EC8484}" srcOrd="0" destOrd="0" parTransId="{407140F3-AE58-451C-BE1B-847F42FCCACD}" sibTransId="{9BFF9B02-FFD8-4FDD-8C73-55AD28266FC4}"/>
    <dgm:cxn modelId="{E19FF724-B636-45A2-ADE1-9BE513B0EEC6}" type="presParOf" srcId="{46758956-5FDB-4E7A-82BC-4BB38FE3C41C}" destId="{3ECA7924-FB8D-485A-ADE0-E9DE1756CB9D}" srcOrd="0" destOrd="0" presId="urn:microsoft.com/office/officeart/2005/8/layout/process1"/>
    <dgm:cxn modelId="{B9B48B6F-8EB7-4809-8E89-E227A6B739D2}" type="presParOf" srcId="{46758956-5FDB-4E7A-82BC-4BB38FE3C41C}" destId="{FA641653-2F87-4D95-8251-CE9FD8F56296}" srcOrd="1" destOrd="0" presId="urn:microsoft.com/office/officeart/2005/8/layout/process1"/>
    <dgm:cxn modelId="{8EA93B1C-CAA8-44DF-87B1-873D496AE4CC}" type="presParOf" srcId="{FA641653-2F87-4D95-8251-CE9FD8F56296}" destId="{AA095234-E4AB-42C5-A761-3664B477F4E4}" srcOrd="0" destOrd="0" presId="urn:microsoft.com/office/officeart/2005/8/layout/process1"/>
    <dgm:cxn modelId="{723B65F8-1F88-461F-9850-384A63F2B34E}" type="presParOf" srcId="{46758956-5FDB-4E7A-82BC-4BB38FE3C41C}" destId="{DACBCF4C-7233-4A68-9628-97A39CDE8B0E}"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4FDF93A6-9E62-4E16-9E5E-364606181A05}" type="doc">
      <dgm:prSet loTypeId="urn:microsoft.com/office/officeart/2005/8/layout/default" loCatId="list" qsTypeId="urn:microsoft.com/office/officeart/2005/8/quickstyle/simple2" qsCatId="simple" csTypeId="urn:microsoft.com/office/officeart/2005/8/colors/accent2_2" csCatId="accent2"/>
      <dgm:spPr/>
      <dgm:t>
        <a:bodyPr/>
        <a:lstStyle/>
        <a:p>
          <a:endParaRPr lang="en-US"/>
        </a:p>
      </dgm:t>
    </dgm:pt>
    <dgm:pt modelId="{CCAF13F5-75D4-4314-99C0-3B213388D625}">
      <dgm:prSet/>
      <dgm:spPr/>
      <dgm:t>
        <a:bodyPr/>
        <a:lstStyle/>
        <a:p>
          <a:r>
            <a:rPr lang="en-US"/>
            <a:t>Biometric identification and categorisation of natural persons</a:t>
          </a:r>
        </a:p>
      </dgm:t>
    </dgm:pt>
    <dgm:pt modelId="{BCBD5FF8-5DCD-4A68-8C79-D0D5B0A870A7}" type="parTrans" cxnId="{8B58B7D4-3E77-4485-B16C-99A4EBA7BFF7}">
      <dgm:prSet/>
      <dgm:spPr/>
      <dgm:t>
        <a:bodyPr/>
        <a:lstStyle/>
        <a:p>
          <a:endParaRPr lang="en-US"/>
        </a:p>
      </dgm:t>
    </dgm:pt>
    <dgm:pt modelId="{E397D2BD-3984-4CAA-B281-4AB87B42616D}" type="sibTrans" cxnId="{8B58B7D4-3E77-4485-B16C-99A4EBA7BFF7}">
      <dgm:prSet/>
      <dgm:spPr/>
      <dgm:t>
        <a:bodyPr/>
        <a:lstStyle/>
        <a:p>
          <a:endParaRPr lang="en-US"/>
        </a:p>
      </dgm:t>
    </dgm:pt>
    <dgm:pt modelId="{A7A99DEF-348D-40C5-A4C9-6200B74A3A0B}">
      <dgm:prSet/>
      <dgm:spPr/>
      <dgm:t>
        <a:bodyPr/>
        <a:lstStyle/>
        <a:p>
          <a:r>
            <a:rPr lang="en-US"/>
            <a:t>Management and operation of critical infrastructure</a:t>
          </a:r>
        </a:p>
      </dgm:t>
    </dgm:pt>
    <dgm:pt modelId="{6BCDD05F-66FC-48D3-8772-8B8B039B44CA}" type="parTrans" cxnId="{5C763944-F814-4221-88CD-2D10D2E47696}">
      <dgm:prSet/>
      <dgm:spPr/>
      <dgm:t>
        <a:bodyPr/>
        <a:lstStyle/>
        <a:p>
          <a:endParaRPr lang="en-US"/>
        </a:p>
      </dgm:t>
    </dgm:pt>
    <dgm:pt modelId="{F1ED0EDD-DF08-4F51-A38E-3C96FD6B8D6F}" type="sibTrans" cxnId="{5C763944-F814-4221-88CD-2D10D2E47696}">
      <dgm:prSet/>
      <dgm:spPr/>
      <dgm:t>
        <a:bodyPr/>
        <a:lstStyle/>
        <a:p>
          <a:endParaRPr lang="en-US"/>
        </a:p>
      </dgm:t>
    </dgm:pt>
    <dgm:pt modelId="{7AACB2CC-0E1C-4DF5-9648-F2A4CE097B50}">
      <dgm:prSet/>
      <dgm:spPr/>
      <dgm:t>
        <a:bodyPr/>
        <a:lstStyle/>
        <a:p>
          <a:r>
            <a:rPr lang="en-US"/>
            <a:t>Education and vocational training</a:t>
          </a:r>
        </a:p>
      </dgm:t>
    </dgm:pt>
    <dgm:pt modelId="{9295BE20-CAE3-4E6A-8A49-F4EA921AC4AF}" type="parTrans" cxnId="{5E36C2B8-8E6E-440C-B18D-6844A3F0D310}">
      <dgm:prSet/>
      <dgm:spPr/>
      <dgm:t>
        <a:bodyPr/>
        <a:lstStyle/>
        <a:p>
          <a:endParaRPr lang="en-US"/>
        </a:p>
      </dgm:t>
    </dgm:pt>
    <dgm:pt modelId="{1B07CED2-B19E-464B-AF8D-E382AC2E9EEB}" type="sibTrans" cxnId="{5E36C2B8-8E6E-440C-B18D-6844A3F0D310}">
      <dgm:prSet/>
      <dgm:spPr/>
      <dgm:t>
        <a:bodyPr/>
        <a:lstStyle/>
        <a:p>
          <a:endParaRPr lang="en-US"/>
        </a:p>
      </dgm:t>
    </dgm:pt>
    <dgm:pt modelId="{9027140A-D002-40AD-8CAD-2788E829801E}">
      <dgm:prSet/>
      <dgm:spPr/>
      <dgm:t>
        <a:bodyPr/>
        <a:lstStyle/>
        <a:p>
          <a:r>
            <a:rPr lang="en-US"/>
            <a:t>Employment, workers management and access to self-employment</a:t>
          </a:r>
        </a:p>
      </dgm:t>
    </dgm:pt>
    <dgm:pt modelId="{6A2802D4-26C7-4C41-BD37-91283C1A7B5B}" type="parTrans" cxnId="{2753BD9C-D418-45C7-B47E-9BC30EAAC318}">
      <dgm:prSet/>
      <dgm:spPr/>
      <dgm:t>
        <a:bodyPr/>
        <a:lstStyle/>
        <a:p>
          <a:endParaRPr lang="en-US"/>
        </a:p>
      </dgm:t>
    </dgm:pt>
    <dgm:pt modelId="{DDD14BC1-472E-4A7E-ABD4-EB42E7BE5012}" type="sibTrans" cxnId="{2753BD9C-D418-45C7-B47E-9BC30EAAC318}">
      <dgm:prSet/>
      <dgm:spPr/>
      <dgm:t>
        <a:bodyPr/>
        <a:lstStyle/>
        <a:p>
          <a:endParaRPr lang="en-US"/>
        </a:p>
      </dgm:t>
    </dgm:pt>
    <dgm:pt modelId="{AFD0E178-D3EB-4B1D-B55B-58773FA1B941}">
      <dgm:prSet/>
      <dgm:spPr/>
      <dgm:t>
        <a:bodyPr/>
        <a:lstStyle/>
        <a:p>
          <a:r>
            <a:rPr lang="en-US"/>
            <a:t>Access to and enjoyment of essential private services and public services and benefits</a:t>
          </a:r>
        </a:p>
      </dgm:t>
    </dgm:pt>
    <dgm:pt modelId="{D099B2A1-7FE9-4741-9B82-442DFC075E0A}" type="parTrans" cxnId="{4D3CE0FA-CEE4-4E59-B7D2-BA416502C9B1}">
      <dgm:prSet/>
      <dgm:spPr/>
      <dgm:t>
        <a:bodyPr/>
        <a:lstStyle/>
        <a:p>
          <a:endParaRPr lang="en-US"/>
        </a:p>
      </dgm:t>
    </dgm:pt>
    <dgm:pt modelId="{54398E4D-6D75-4701-9F4A-F85A0375CC36}" type="sibTrans" cxnId="{4D3CE0FA-CEE4-4E59-B7D2-BA416502C9B1}">
      <dgm:prSet/>
      <dgm:spPr/>
      <dgm:t>
        <a:bodyPr/>
        <a:lstStyle/>
        <a:p>
          <a:endParaRPr lang="en-US"/>
        </a:p>
      </dgm:t>
    </dgm:pt>
    <dgm:pt modelId="{C978FE8E-CD6E-4825-BE74-FE351117B459}">
      <dgm:prSet/>
      <dgm:spPr/>
      <dgm:t>
        <a:bodyPr/>
        <a:lstStyle/>
        <a:p>
          <a:r>
            <a:rPr lang="en-US"/>
            <a:t>Law enforcement</a:t>
          </a:r>
        </a:p>
      </dgm:t>
    </dgm:pt>
    <dgm:pt modelId="{94A36C74-EF97-45F1-A094-1B1457309727}" type="parTrans" cxnId="{B7B81F7F-250E-4074-92D9-4F73430FE7E6}">
      <dgm:prSet/>
      <dgm:spPr/>
      <dgm:t>
        <a:bodyPr/>
        <a:lstStyle/>
        <a:p>
          <a:endParaRPr lang="en-US"/>
        </a:p>
      </dgm:t>
    </dgm:pt>
    <dgm:pt modelId="{D7B3070C-9994-4D0B-84B6-59ACF6083431}" type="sibTrans" cxnId="{B7B81F7F-250E-4074-92D9-4F73430FE7E6}">
      <dgm:prSet/>
      <dgm:spPr/>
      <dgm:t>
        <a:bodyPr/>
        <a:lstStyle/>
        <a:p>
          <a:endParaRPr lang="en-US"/>
        </a:p>
      </dgm:t>
    </dgm:pt>
    <dgm:pt modelId="{723C4F69-FADA-4B09-9046-BCFD87B2FE1D}">
      <dgm:prSet/>
      <dgm:spPr/>
      <dgm:t>
        <a:bodyPr/>
        <a:lstStyle/>
        <a:p>
          <a:r>
            <a:rPr lang="en-US"/>
            <a:t>Migration, asylum and border control management</a:t>
          </a:r>
        </a:p>
      </dgm:t>
    </dgm:pt>
    <dgm:pt modelId="{54B9ECB8-FCCA-4586-B449-8EC8331B8B86}" type="parTrans" cxnId="{2872E0D6-4A44-4C3C-904A-EE32B39E7A35}">
      <dgm:prSet/>
      <dgm:spPr/>
      <dgm:t>
        <a:bodyPr/>
        <a:lstStyle/>
        <a:p>
          <a:endParaRPr lang="en-US"/>
        </a:p>
      </dgm:t>
    </dgm:pt>
    <dgm:pt modelId="{33F2EBF9-2073-425A-8463-FCF822DFF7D3}" type="sibTrans" cxnId="{2872E0D6-4A44-4C3C-904A-EE32B39E7A35}">
      <dgm:prSet/>
      <dgm:spPr/>
      <dgm:t>
        <a:bodyPr/>
        <a:lstStyle/>
        <a:p>
          <a:endParaRPr lang="en-US"/>
        </a:p>
      </dgm:t>
    </dgm:pt>
    <dgm:pt modelId="{342A90DB-089E-48EE-A2ED-DD672134AFE1}">
      <dgm:prSet/>
      <dgm:spPr/>
      <dgm:t>
        <a:bodyPr/>
        <a:lstStyle/>
        <a:p>
          <a:r>
            <a:rPr lang="en-US"/>
            <a:t>Administration of Justice</a:t>
          </a:r>
        </a:p>
      </dgm:t>
    </dgm:pt>
    <dgm:pt modelId="{85286271-A28C-48A8-B99A-1656ABA719D5}" type="parTrans" cxnId="{62A560F1-6D0E-4D26-97C6-5153927EBDE2}">
      <dgm:prSet/>
      <dgm:spPr/>
      <dgm:t>
        <a:bodyPr/>
        <a:lstStyle/>
        <a:p>
          <a:endParaRPr lang="en-US"/>
        </a:p>
      </dgm:t>
    </dgm:pt>
    <dgm:pt modelId="{A83C2996-A3CE-4B1F-BD61-FA7967B90D7B}" type="sibTrans" cxnId="{62A560F1-6D0E-4D26-97C6-5153927EBDE2}">
      <dgm:prSet/>
      <dgm:spPr/>
      <dgm:t>
        <a:bodyPr/>
        <a:lstStyle/>
        <a:p>
          <a:endParaRPr lang="en-US"/>
        </a:p>
      </dgm:t>
    </dgm:pt>
    <dgm:pt modelId="{19A958F5-1B88-4F55-9F61-F13FC740E692}" type="pres">
      <dgm:prSet presAssocID="{4FDF93A6-9E62-4E16-9E5E-364606181A05}" presName="diagram" presStyleCnt="0">
        <dgm:presLayoutVars>
          <dgm:dir/>
          <dgm:resizeHandles val="exact"/>
        </dgm:presLayoutVars>
      </dgm:prSet>
      <dgm:spPr/>
    </dgm:pt>
    <dgm:pt modelId="{65D12FCD-6498-4501-85F0-440B5503E13A}" type="pres">
      <dgm:prSet presAssocID="{CCAF13F5-75D4-4314-99C0-3B213388D625}" presName="node" presStyleLbl="node1" presStyleIdx="0" presStyleCnt="8">
        <dgm:presLayoutVars>
          <dgm:bulletEnabled val="1"/>
        </dgm:presLayoutVars>
      </dgm:prSet>
      <dgm:spPr/>
    </dgm:pt>
    <dgm:pt modelId="{4156B432-8B04-4C0E-BB9C-442C4E3F97FF}" type="pres">
      <dgm:prSet presAssocID="{E397D2BD-3984-4CAA-B281-4AB87B42616D}" presName="sibTrans" presStyleCnt="0"/>
      <dgm:spPr/>
    </dgm:pt>
    <dgm:pt modelId="{17CD9456-C237-4385-AEE1-3646295DEAE3}" type="pres">
      <dgm:prSet presAssocID="{A7A99DEF-348D-40C5-A4C9-6200B74A3A0B}" presName="node" presStyleLbl="node1" presStyleIdx="1" presStyleCnt="8">
        <dgm:presLayoutVars>
          <dgm:bulletEnabled val="1"/>
        </dgm:presLayoutVars>
      </dgm:prSet>
      <dgm:spPr/>
    </dgm:pt>
    <dgm:pt modelId="{B4D33616-87AD-4E7B-B1D7-81FEB48B53F3}" type="pres">
      <dgm:prSet presAssocID="{F1ED0EDD-DF08-4F51-A38E-3C96FD6B8D6F}" presName="sibTrans" presStyleCnt="0"/>
      <dgm:spPr/>
    </dgm:pt>
    <dgm:pt modelId="{62C4709B-1654-4156-B3CA-21D5543BAD73}" type="pres">
      <dgm:prSet presAssocID="{7AACB2CC-0E1C-4DF5-9648-F2A4CE097B50}" presName="node" presStyleLbl="node1" presStyleIdx="2" presStyleCnt="8">
        <dgm:presLayoutVars>
          <dgm:bulletEnabled val="1"/>
        </dgm:presLayoutVars>
      </dgm:prSet>
      <dgm:spPr/>
    </dgm:pt>
    <dgm:pt modelId="{FCFDD9D5-95DE-4E19-98B2-68B2FD08D5C5}" type="pres">
      <dgm:prSet presAssocID="{1B07CED2-B19E-464B-AF8D-E382AC2E9EEB}" presName="sibTrans" presStyleCnt="0"/>
      <dgm:spPr/>
    </dgm:pt>
    <dgm:pt modelId="{3EC66B31-F481-4B99-B696-5B3FB1E376A7}" type="pres">
      <dgm:prSet presAssocID="{9027140A-D002-40AD-8CAD-2788E829801E}" presName="node" presStyleLbl="node1" presStyleIdx="3" presStyleCnt="8">
        <dgm:presLayoutVars>
          <dgm:bulletEnabled val="1"/>
        </dgm:presLayoutVars>
      </dgm:prSet>
      <dgm:spPr/>
    </dgm:pt>
    <dgm:pt modelId="{D05846D4-ADC5-43C4-9E14-49127A401AA5}" type="pres">
      <dgm:prSet presAssocID="{DDD14BC1-472E-4A7E-ABD4-EB42E7BE5012}" presName="sibTrans" presStyleCnt="0"/>
      <dgm:spPr/>
    </dgm:pt>
    <dgm:pt modelId="{EAE4A2AA-A19D-44BB-AB51-CA56542DE914}" type="pres">
      <dgm:prSet presAssocID="{AFD0E178-D3EB-4B1D-B55B-58773FA1B941}" presName="node" presStyleLbl="node1" presStyleIdx="4" presStyleCnt="8">
        <dgm:presLayoutVars>
          <dgm:bulletEnabled val="1"/>
        </dgm:presLayoutVars>
      </dgm:prSet>
      <dgm:spPr/>
    </dgm:pt>
    <dgm:pt modelId="{DAC455CB-47C7-454B-98E9-5FCD2CBA9363}" type="pres">
      <dgm:prSet presAssocID="{54398E4D-6D75-4701-9F4A-F85A0375CC36}" presName="sibTrans" presStyleCnt="0"/>
      <dgm:spPr/>
    </dgm:pt>
    <dgm:pt modelId="{BA5306FA-565B-4E76-95C7-6213BE360CD2}" type="pres">
      <dgm:prSet presAssocID="{C978FE8E-CD6E-4825-BE74-FE351117B459}" presName="node" presStyleLbl="node1" presStyleIdx="5" presStyleCnt="8">
        <dgm:presLayoutVars>
          <dgm:bulletEnabled val="1"/>
        </dgm:presLayoutVars>
      </dgm:prSet>
      <dgm:spPr/>
    </dgm:pt>
    <dgm:pt modelId="{9E118E0F-D87B-40B4-803A-97268B2A78FB}" type="pres">
      <dgm:prSet presAssocID="{D7B3070C-9994-4D0B-84B6-59ACF6083431}" presName="sibTrans" presStyleCnt="0"/>
      <dgm:spPr/>
    </dgm:pt>
    <dgm:pt modelId="{7FC88D71-38F4-47E4-A8CE-CF070FB4E77C}" type="pres">
      <dgm:prSet presAssocID="{723C4F69-FADA-4B09-9046-BCFD87B2FE1D}" presName="node" presStyleLbl="node1" presStyleIdx="6" presStyleCnt="8">
        <dgm:presLayoutVars>
          <dgm:bulletEnabled val="1"/>
        </dgm:presLayoutVars>
      </dgm:prSet>
      <dgm:spPr/>
    </dgm:pt>
    <dgm:pt modelId="{A4D89FD2-2D83-406C-9ED8-1A76C14133D7}" type="pres">
      <dgm:prSet presAssocID="{33F2EBF9-2073-425A-8463-FCF822DFF7D3}" presName="sibTrans" presStyleCnt="0"/>
      <dgm:spPr/>
    </dgm:pt>
    <dgm:pt modelId="{5382879D-7FD7-4B05-843C-7F42C595FAD4}" type="pres">
      <dgm:prSet presAssocID="{342A90DB-089E-48EE-A2ED-DD672134AFE1}" presName="node" presStyleLbl="node1" presStyleIdx="7" presStyleCnt="8">
        <dgm:presLayoutVars>
          <dgm:bulletEnabled val="1"/>
        </dgm:presLayoutVars>
      </dgm:prSet>
      <dgm:spPr/>
    </dgm:pt>
  </dgm:ptLst>
  <dgm:cxnLst>
    <dgm:cxn modelId="{77C35C0C-C996-4132-814B-E149C7504E1E}" type="presOf" srcId="{4FDF93A6-9E62-4E16-9E5E-364606181A05}" destId="{19A958F5-1B88-4F55-9F61-F13FC740E692}" srcOrd="0" destOrd="0" presId="urn:microsoft.com/office/officeart/2005/8/layout/default"/>
    <dgm:cxn modelId="{67F9A510-5ABD-4EC2-B0D2-0408B119A17F}" type="presOf" srcId="{342A90DB-089E-48EE-A2ED-DD672134AFE1}" destId="{5382879D-7FD7-4B05-843C-7F42C595FAD4}" srcOrd="0" destOrd="0" presId="urn:microsoft.com/office/officeart/2005/8/layout/default"/>
    <dgm:cxn modelId="{88BC4312-3A3B-4CEC-B740-28032E556A5D}" type="presOf" srcId="{7AACB2CC-0E1C-4DF5-9648-F2A4CE097B50}" destId="{62C4709B-1654-4156-B3CA-21D5543BAD73}" srcOrd="0" destOrd="0" presId="urn:microsoft.com/office/officeart/2005/8/layout/default"/>
    <dgm:cxn modelId="{5C763944-F814-4221-88CD-2D10D2E47696}" srcId="{4FDF93A6-9E62-4E16-9E5E-364606181A05}" destId="{A7A99DEF-348D-40C5-A4C9-6200B74A3A0B}" srcOrd="1" destOrd="0" parTransId="{6BCDD05F-66FC-48D3-8772-8B8B039B44CA}" sibTransId="{F1ED0EDD-DF08-4F51-A38E-3C96FD6B8D6F}"/>
    <dgm:cxn modelId="{B7B81F7F-250E-4074-92D9-4F73430FE7E6}" srcId="{4FDF93A6-9E62-4E16-9E5E-364606181A05}" destId="{C978FE8E-CD6E-4825-BE74-FE351117B459}" srcOrd="5" destOrd="0" parTransId="{94A36C74-EF97-45F1-A094-1B1457309727}" sibTransId="{D7B3070C-9994-4D0B-84B6-59ACF6083431}"/>
    <dgm:cxn modelId="{66C1808B-6088-41A8-BBBB-F9D0308406A0}" type="presOf" srcId="{CCAF13F5-75D4-4314-99C0-3B213388D625}" destId="{65D12FCD-6498-4501-85F0-440B5503E13A}" srcOrd="0" destOrd="0" presId="urn:microsoft.com/office/officeart/2005/8/layout/default"/>
    <dgm:cxn modelId="{2753BD9C-D418-45C7-B47E-9BC30EAAC318}" srcId="{4FDF93A6-9E62-4E16-9E5E-364606181A05}" destId="{9027140A-D002-40AD-8CAD-2788E829801E}" srcOrd="3" destOrd="0" parTransId="{6A2802D4-26C7-4C41-BD37-91283C1A7B5B}" sibTransId="{DDD14BC1-472E-4A7E-ABD4-EB42E7BE5012}"/>
    <dgm:cxn modelId="{5E36C2B8-8E6E-440C-B18D-6844A3F0D310}" srcId="{4FDF93A6-9E62-4E16-9E5E-364606181A05}" destId="{7AACB2CC-0E1C-4DF5-9648-F2A4CE097B50}" srcOrd="2" destOrd="0" parTransId="{9295BE20-CAE3-4E6A-8A49-F4EA921AC4AF}" sibTransId="{1B07CED2-B19E-464B-AF8D-E382AC2E9EEB}"/>
    <dgm:cxn modelId="{110101BA-FA5A-4594-B53E-9C5586A7D8D3}" type="presOf" srcId="{723C4F69-FADA-4B09-9046-BCFD87B2FE1D}" destId="{7FC88D71-38F4-47E4-A8CE-CF070FB4E77C}" srcOrd="0" destOrd="0" presId="urn:microsoft.com/office/officeart/2005/8/layout/default"/>
    <dgm:cxn modelId="{BBA671CD-754A-423B-82E9-37E4A7BE55B0}" type="presOf" srcId="{9027140A-D002-40AD-8CAD-2788E829801E}" destId="{3EC66B31-F481-4B99-B696-5B3FB1E376A7}" srcOrd="0" destOrd="0" presId="urn:microsoft.com/office/officeart/2005/8/layout/default"/>
    <dgm:cxn modelId="{8B58B7D4-3E77-4485-B16C-99A4EBA7BFF7}" srcId="{4FDF93A6-9E62-4E16-9E5E-364606181A05}" destId="{CCAF13F5-75D4-4314-99C0-3B213388D625}" srcOrd="0" destOrd="0" parTransId="{BCBD5FF8-5DCD-4A68-8C79-D0D5B0A870A7}" sibTransId="{E397D2BD-3984-4CAA-B281-4AB87B42616D}"/>
    <dgm:cxn modelId="{AE31C5D6-D328-4709-B889-28791D751CCC}" type="presOf" srcId="{C978FE8E-CD6E-4825-BE74-FE351117B459}" destId="{BA5306FA-565B-4E76-95C7-6213BE360CD2}" srcOrd="0" destOrd="0" presId="urn:microsoft.com/office/officeart/2005/8/layout/default"/>
    <dgm:cxn modelId="{2872E0D6-4A44-4C3C-904A-EE32B39E7A35}" srcId="{4FDF93A6-9E62-4E16-9E5E-364606181A05}" destId="{723C4F69-FADA-4B09-9046-BCFD87B2FE1D}" srcOrd="6" destOrd="0" parTransId="{54B9ECB8-FCCA-4586-B449-8EC8331B8B86}" sibTransId="{33F2EBF9-2073-425A-8463-FCF822DFF7D3}"/>
    <dgm:cxn modelId="{3A5F86DD-1637-4DE0-9805-60742D7C260C}" type="presOf" srcId="{A7A99DEF-348D-40C5-A4C9-6200B74A3A0B}" destId="{17CD9456-C237-4385-AEE1-3646295DEAE3}" srcOrd="0" destOrd="0" presId="urn:microsoft.com/office/officeart/2005/8/layout/default"/>
    <dgm:cxn modelId="{E2B6B0DD-963B-4001-A829-E72F12536482}" type="presOf" srcId="{AFD0E178-D3EB-4B1D-B55B-58773FA1B941}" destId="{EAE4A2AA-A19D-44BB-AB51-CA56542DE914}" srcOrd="0" destOrd="0" presId="urn:microsoft.com/office/officeart/2005/8/layout/default"/>
    <dgm:cxn modelId="{62A560F1-6D0E-4D26-97C6-5153927EBDE2}" srcId="{4FDF93A6-9E62-4E16-9E5E-364606181A05}" destId="{342A90DB-089E-48EE-A2ED-DD672134AFE1}" srcOrd="7" destOrd="0" parTransId="{85286271-A28C-48A8-B99A-1656ABA719D5}" sibTransId="{A83C2996-A3CE-4B1F-BD61-FA7967B90D7B}"/>
    <dgm:cxn modelId="{4D3CE0FA-CEE4-4E59-B7D2-BA416502C9B1}" srcId="{4FDF93A6-9E62-4E16-9E5E-364606181A05}" destId="{AFD0E178-D3EB-4B1D-B55B-58773FA1B941}" srcOrd="4" destOrd="0" parTransId="{D099B2A1-7FE9-4741-9B82-442DFC075E0A}" sibTransId="{54398E4D-6D75-4701-9F4A-F85A0375CC36}"/>
    <dgm:cxn modelId="{4FF6800B-854F-49C1-AC2E-D29BD9548E0D}" type="presParOf" srcId="{19A958F5-1B88-4F55-9F61-F13FC740E692}" destId="{65D12FCD-6498-4501-85F0-440B5503E13A}" srcOrd="0" destOrd="0" presId="urn:microsoft.com/office/officeart/2005/8/layout/default"/>
    <dgm:cxn modelId="{4545CF0D-9CE4-4C47-9CC2-4509FA77C45E}" type="presParOf" srcId="{19A958F5-1B88-4F55-9F61-F13FC740E692}" destId="{4156B432-8B04-4C0E-BB9C-442C4E3F97FF}" srcOrd="1" destOrd="0" presId="urn:microsoft.com/office/officeart/2005/8/layout/default"/>
    <dgm:cxn modelId="{1D1E3875-6004-4399-AED7-C7B355F58E7E}" type="presParOf" srcId="{19A958F5-1B88-4F55-9F61-F13FC740E692}" destId="{17CD9456-C237-4385-AEE1-3646295DEAE3}" srcOrd="2" destOrd="0" presId="urn:microsoft.com/office/officeart/2005/8/layout/default"/>
    <dgm:cxn modelId="{3370D730-147B-4CB4-A158-756DC677CE0E}" type="presParOf" srcId="{19A958F5-1B88-4F55-9F61-F13FC740E692}" destId="{B4D33616-87AD-4E7B-B1D7-81FEB48B53F3}" srcOrd="3" destOrd="0" presId="urn:microsoft.com/office/officeart/2005/8/layout/default"/>
    <dgm:cxn modelId="{FF36C47D-4F54-4B0E-B5F9-18C8D67DB18C}" type="presParOf" srcId="{19A958F5-1B88-4F55-9F61-F13FC740E692}" destId="{62C4709B-1654-4156-B3CA-21D5543BAD73}" srcOrd="4" destOrd="0" presId="urn:microsoft.com/office/officeart/2005/8/layout/default"/>
    <dgm:cxn modelId="{7754CA48-86FB-4CB9-8610-5572C6E849AC}" type="presParOf" srcId="{19A958F5-1B88-4F55-9F61-F13FC740E692}" destId="{FCFDD9D5-95DE-4E19-98B2-68B2FD08D5C5}" srcOrd="5" destOrd="0" presId="urn:microsoft.com/office/officeart/2005/8/layout/default"/>
    <dgm:cxn modelId="{007A250D-1065-4602-9F3C-0CDDCE680983}" type="presParOf" srcId="{19A958F5-1B88-4F55-9F61-F13FC740E692}" destId="{3EC66B31-F481-4B99-B696-5B3FB1E376A7}" srcOrd="6" destOrd="0" presId="urn:microsoft.com/office/officeart/2005/8/layout/default"/>
    <dgm:cxn modelId="{5F3EDE72-FA48-4958-963A-B61152D053AC}" type="presParOf" srcId="{19A958F5-1B88-4F55-9F61-F13FC740E692}" destId="{D05846D4-ADC5-43C4-9E14-49127A401AA5}" srcOrd="7" destOrd="0" presId="urn:microsoft.com/office/officeart/2005/8/layout/default"/>
    <dgm:cxn modelId="{EED9C51E-80A3-4D40-AD81-310A07F0FE4D}" type="presParOf" srcId="{19A958F5-1B88-4F55-9F61-F13FC740E692}" destId="{EAE4A2AA-A19D-44BB-AB51-CA56542DE914}" srcOrd="8" destOrd="0" presId="urn:microsoft.com/office/officeart/2005/8/layout/default"/>
    <dgm:cxn modelId="{7742E47A-18D7-466C-9C05-D950D3BAA5A8}" type="presParOf" srcId="{19A958F5-1B88-4F55-9F61-F13FC740E692}" destId="{DAC455CB-47C7-454B-98E9-5FCD2CBA9363}" srcOrd="9" destOrd="0" presId="urn:microsoft.com/office/officeart/2005/8/layout/default"/>
    <dgm:cxn modelId="{F46E784B-1321-4E6B-817B-2E60F7DF6C27}" type="presParOf" srcId="{19A958F5-1B88-4F55-9F61-F13FC740E692}" destId="{BA5306FA-565B-4E76-95C7-6213BE360CD2}" srcOrd="10" destOrd="0" presId="urn:microsoft.com/office/officeart/2005/8/layout/default"/>
    <dgm:cxn modelId="{BA9AAA93-41D0-40AE-8A4D-D4DF58016CA7}" type="presParOf" srcId="{19A958F5-1B88-4F55-9F61-F13FC740E692}" destId="{9E118E0F-D87B-40B4-803A-97268B2A78FB}" srcOrd="11" destOrd="0" presId="urn:microsoft.com/office/officeart/2005/8/layout/default"/>
    <dgm:cxn modelId="{EADE2CD0-31D5-4DE2-90B8-B4C68247DBD2}" type="presParOf" srcId="{19A958F5-1B88-4F55-9F61-F13FC740E692}" destId="{7FC88D71-38F4-47E4-A8CE-CF070FB4E77C}" srcOrd="12" destOrd="0" presId="urn:microsoft.com/office/officeart/2005/8/layout/default"/>
    <dgm:cxn modelId="{54D0482B-026C-4EC5-8188-E4A88024E15D}" type="presParOf" srcId="{19A958F5-1B88-4F55-9F61-F13FC740E692}" destId="{A4D89FD2-2D83-406C-9ED8-1A76C14133D7}" srcOrd="13" destOrd="0" presId="urn:microsoft.com/office/officeart/2005/8/layout/default"/>
    <dgm:cxn modelId="{21D24D17-F385-49F7-B4EE-686C5649BD4F}" type="presParOf" srcId="{19A958F5-1B88-4F55-9F61-F13FC740E692}" destId="{5382879D-7FD7-4B05-843C-7F42C595FAD4}"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0679B082-EEB7-4ED3-B36C-28D8FEB0998E}" type="doc">
      <dgm:prSet loTypeId="urn:microsoft.com/office/officeart/2009/3/layout/IncreasingArrowsProcess" loCatId="process" qsTypeId="urn:microsoft.com/office/officeart/2005/8/quickstyle/3d1" qsCatId="3D" csTypeId="urn:microsoft.com/office/officeart/2005/8/colors/accent3_3" csCatId="accent3" phldr="1"/>
      <dgm:spPr/>
      <dgm:t>
        <a:bodyPr/>
        <a:lstStyle/>
        <a:p>
          <a:endParaRPr lang="en-NL"/>
        </a:p>
      </dgm:t>
    </dgm:pt>
    <dgm:pt modelId="{1F428752-4812-4604-A7B5-C95464B1CFFA}">
      <dgm:prSet phldrT="[Text]"/>
      <dgm:spPr/>
      <dgm:t>
        <a:bodyPr/>
        <a:lstStyle/>
        <a:p>
          <a:pPr algn="ctr"/>
          <a:r>
            <a:rPr lang="en-US"/>
            <a:t>Risk management measures</a:t>
          </a:r>
          <a:endParaRPr lang="en-NL"/>
        </a:p>
      </dgm:t>
    </dgm:pt>
    <dgm:pt modelId="{6F0118EC-A7F5-4A6B-8E71-B624AEC75D57}" type="parTrans" cxnId="{AC480447-7B09-40FC-8081-FD002ED4985F}">
      <dgm:prSet/>
      <dgm:spPr/>
      <dgm:t>
        <a:bodyPr/>
        <a:lstStyle/>
        <a:p>
          <a:endParaRPr lang="en-NL"/>
        </a:p>
      </dgm:t>
    </dgm:pt>
    <dgm:pt modelId="{C88D02BC-CAE1-46AD-9FA5-644DED4D99BC}" type="sibTrans" cxnId="{AC480447-7B09-40FC-8081-FD002ED4985F}">
      <dgm:prSet/>
      <dgm:spPr/>
      <dgm:t>
        <a:bodyPr/>
        <a:lstStyle/>
        <a:p>
          <a:endParaRPr lang="en-NL"/>
        </a:p>
      </dgm:t>
    </dgm:pt>
    <dgm:pt modelId="{7AE685C0-EF4D-49E7-A871-B20AC3176824}">
      <dgm:prSet phldrT="[Text]"/>
      <dgm:spPr/>
      <dgm:t>
        <a:bodyPr/>
        <a:lstStyle/>
        <a:p>
          <a:pPr>
            <a:buFont typeface="+mj-lt"/>
            <a:buAutoNum type="alphaLcParenR"/>
          </a:pPr>
          <a:r>
            <a:rPr lang="en-US"/>
            <a:t>I</a:t>
          </a:r>
          <a:r>
            <a:rPr lang="en-NL"/>
            <a:t>dentification and analysis of the </a:t>
          </a:r>
          <a:r>
            <a:rPr lang="en-NL" b="1"/>
            <a:t>known and foreseeable risks </a:t>
          </a:r>
          <a:r>
            <a:rPr lang="en-NL"/>
            <a:t>associated with each system</a:t>
          </a:r>
          <a:r>
            <a:rPr lang="en-US"/>
            <a:t> during the </a:t>
          </a:r>
          <a:r>
            <a:rPr lang="en-US" b="1"/>
            <a:t>whole lifecycle</a:t>
          </a:r>
          <a:endParaRPr lang="en-NL" b="1"/>
        </a:p>
      </dgm:t>
    </dgm:pt>
    <dgm:pt modelId="{2B866298-00F5-4364-8F7D-B3C04D244AA8}" type="parTrans" cxnId="{3D3A6A89-853E-460A-93F8-F387321BA27B}">
      <dgm:prSet/>
      <dgm:spPr/>
      <dgm:t>
        <a:bodyPr/>
        <a:lstStyle/>
        <a:p>
          <a:endParaRPr lang="en-NL"/>
        </a:p>
      </dgm:t>
    </dgm:pt>
    <dgm:pt modelId="{6583981C-A5C6-43CB-B1E4-FB484AC655E0}" type="sibTrans" cxnId="{3D3A6A89-853E-460A-93F8-F387321BA27B}">
      <dgm:prSet/>
      <dgm:spPr/>
      <dgm:t>
        <a:bodyPr/>
        <a:lstStyle/>
        <a:p>
          <a:endParaRPr lang="en-NL"/>
        </a:p>
      </dgm:t>
    </dgm:pt>
    <dgm:pt modelId="{5215461B-16CA-4C79-B1B9-3D67C0D8D2E3}">
      <dgm:prSet phldrT="[Text]"/>
      <dgm:spPr/>
      <dgm:t>
        <a:bodyPr/>
        <a:lstStyle/>
        <a:p>
          <a:pPr algn="ctr"/>
          <a:r>
            <a:rPr lang="en-US"/>
            <a:t>Risks assessment related to the use</a:t>
          </a:r>
          <a:endParaRPr lang="en-NL"/>
        </a:p>
      </dgm:t>
    </dgm:pt>
    <dgm:pt modelId="{65AB0521-FA14-4324-845B-CFC746607744}" type="parTrans" cxnId="{6F0482C0-EE24-4FC8-B852-A1A3885FF669}">
      <dgm:prSet/>
      <dgm:spPr/>
      <dgm:t>
        <a:bodyPr/>
        <a:lstStyle/>
        <a:p>
          <a:endParaRPr lang="en-NL"/>
        </a:p>
      </dgm:t>
    </dgm:pt>
    <dgm:pt modelId="{E443B60A-71A0-443C-B6EE-FEBBF6927BE3}" type="sibTrans" cxnId="{6F0482C0-EE24-4FC8-B852-A1A3885FF669}">
      <dgm:prSet/>
      <dgm:spPr/>
      <dgm:t>
        <a:bodyPr/>
        <a:lstStyle/>
        <a:p>
          <a:endParaRPr lang="en-NL"/>
        </a:p>
      </dgm:t>
    </dgm:pt>
    <dgm:pt modelId="{61288A7C-72B2-4A59-AA17-3B3AB4F561C0}">
      <dgm:prSet phldrT="[Text]"/>
      <dgm:spPr/>
      <dgm:t>
        <a:bodyPr/>
        <a:lstStyle/>
        <a:p>
          <a:r>
            <a:rPr lang="en-US"/>
            <a:t>E</a:t>
          </a:r>
          <a:r>
            <a:rPr lang="en-NL" err="1"/>
            <a:t>stimation</a:t>
          </a:r>
          <a:r>
            <a:rPr lang="en-NL"/>
            <a:t> and evaluation of the risks that may emerge when the system is </a:t>
          </a:r>
          <a:r>
            <a:rPr lang="en-US" b="1"/>
            <a:t>in use </a:t>
          </a:r>
          <a:r>
            <a:rPr lang="en-NL"/>
            <a:t>in accordance with its </a:t>
          </a:r>
          <a:r>
            <a:rPr lang="en-NL" b="1"/>
            <a:t>intended purpose </a:t>
          </a:r>
          <a:r>
            <a:rPr lang="en-NL"/>
            <a:t>and under conditions of </a:t>
          </a:r>
          <a:r>
            <a:rPr lang="en-NL" b="1"/>
            <a:t>reasonably foreseeable misuse </a:t>
          </a:r>
        </a:p>
      </dgm:t>
    </dgm:pt>
    <dgm:pt modelId="{A69A541A-F992-4BB5-97CA-959383136878}" type="parTrans" cxnId="{51AB1AAC-9B2E-42EB-AE1D-872168FB2C3B}">
      <dgm:prSet/>
      <dgm:spPr/>
      <dgm:t>
        <a:bodyPr/>
        <a:lstStyle/>
        <a:p>
          <a:endParaRPr lang="en-NL"/>
        </a:p>
      </dgm:t>
    </dgm:pt>
    <dgm:pt modelId="{C024455A-BE48-4D96-B361-EBD0D1E4235D}" type="sibTrans" cxnId="{51AB1AAC-9B2E-42EB-AE1D-872168FB2C3B}">
      <dgm:prSet/>
      <dgm:spPr/>
      <dgm:t>
        <a:bodyPr/>
        <a:lstStyle/>
        <a:p>
          <a:endParaRPr lang="en-NL"/>
        </a:p>
      </dgm:t>
    </dgm:pt>
    <dgm:pt modelId="{72802D1B-2E6F-4A3A-9F85-5648F1B34280}">
      <dgm:prSet phldrT="[Text]"/>
      <dgm:spPr/>
      <dgm:t>
        <a:bodyPr/>
        <a:lstStyle/>
        <a:p>
          <a:r>
            <a:rPr lang="en-US"/>
            <a:t>Post- market evaluation</a:t>
          </a:r>
          <a:endParaRPr lang="en-NL"/>
        </a:p>
      </dgm:t>
    </dgm:pt>
    <dgm:pt modelId="{A773E914-98B7-4BA0-BFF6-32CDDD202CD2}" type="parTrans" cxnId="{76355350-17E1-4E47-9D0E-6C1AA8AC13B4}">
      <dgm:prSet/>
      <dgm:spPr/>
      <dgm:t>
        <a:bodyPr/>
        <a:lstStyle/>
        <a:p>
          <a:endParaRPr lang="en-NL"/>
        </a:p>
      </dgm:t>
    </dgm:pt>
    <dgm:pt modelId="{00DC33D1-1874-4E05-BEDC-DF2529F909E4}" type="sibTrans" cxnId="{76355350-17E1-4E47-9D0E-6C1AA8AC13B4}">
      <dgm:prSet/>
      <dgm:spPr/>
      <dgm:t>
        <a:bodyPr/>
        <a:lstStyle/>
        <a:p>
          <a:endParaRPr lang="en-NL"/>
        </a:p>
      </dgm:t>
    </dgm:pt>
    <dgm:pt modelId="{B24D1DC8-BF89-4D12-97DD-CF5F189986B5}">
      <dgm:prSet phldrT="[Text]"/>
      <dgm:spPr/>
      <dgm:t>
        <a:bodyPr/>
        <a:lstStyle/>
        <a:p>
          <a:pPr>
            <a:buFont typeface="+mj-lt"/>
            <a:buAutoNum type="alphaLcParenR"/>
          </a:pPr>
          <a:r>
            <a:rPr lang="en-US"/>
            <a:t>E</a:t>
          </a:r>
          <a:r>
            <a:rPr lang="en-NL"/>
            <a:t>valuation of other possibly arising risks based on the analysis of data gathered from the </a:t>
          </a:r>
          <a:r>
            <a:rPr lang="en-NL" b="1"/>
            <a:t>post-market monitoring system</a:t>
          </a:r>
        </a:p>
      </dgm:t>
    </dgm:pt>
    <dgm:pt modelId="{62672061-8B4A-4842-9ECD-55218A30C3A5}" type="parTrans" cxnId="{7C8C90D9-37D8-4420-BE69-8F4F865CD8E5}">
      <dgm:prSet/>
      <dgm:spPr/>
      <dgm:t>
        <a:bodyPr/>
        <a:lstStyle/>
        <a:p>
          <a:endParaRPr lang="en-NL"/>
        </a:p>
      </dgm:t>
    </dgm:pt>
    <dgm:pt modelId="{E071F704-2B58-4E22-8071-6D5F91BFD6D0}" type="sibTrans" cxnId="{7C8C90D9-37D8-4420-BE69-8F4F865CD8E5}">
      <dgm:prSet/>
      <dgm:spPr/>
      <dgm:t>
        <a:bodyPr/>
        <a:lstStyle/>
        <a:p>
          <a:endParaRPr lang="en-NL"/>
        </a:p>
      </dgm:t>
    </dgm:pt>
    <dgm:pt modelId="{807B9E09-3B36-4F81-BAEF-8C96A3191977}" type="pres">
      <dgm:prSet presAssocID="{0679B082-EEB7-4ED3-B36C-28D8FEB0998E}" presName="Name0" presStyleCnt="0">
        <dgm:presLayoutVars>
          <dgm:chMax val="5"/>
          <dgm:chPref val="5"/>
          <dgm:dir/>
          <dgm:animLvl val="lvl"/>
        </dgm:presLayoutVars>
      </dgm:prSet>
      <dgm:spPr/>
    </dgm:pt>
    <dgm:pt modelId="{B37FF603-A699-4491-BC08-27C9CFC9DFD3}" type="pres">
      <dgm:prSet presAssocID="{1F428752-4812-4604-A7B5-C95464B1CFFA}" presName="parentText1" presStyleLbl="node1" presStyleIdx="0" presStyleCnt="3">
        <dgm:presLayoutVars>
          <dgm:chMax/>
          <dgm:chPref val="3"/>
          <dgm:bulletEnabled val="1"/>
        </dgm:presLayoutVars>
      </dgm:prSet>
      <dgm:spPr/>
    </dgm:pt>
    <dgm:pt modelId="{EA940457-5AC3-42F1-A323-CE86EE6CD2FC}" type="pres">
      <dgm:prSet presAssocID="{1F428752-4812-4604-A7B5-C95464B1CFFA}" presName="childText1" presStyleLbl="solidAlignAcc1" presStyleIdx="0" presStyleCnt="3">
        <dgm:presLayoutVars>
          <dgm:chMax val="0"/>
          <dgm:chPref val="0"/>
          <dgm:bulletEnabled val="1"/>
        </dgm:presLayoutVars>
      </dgm:prSet>
      <dgm:spPr/>
    </dgm:pt>
    <dgm:pt modelId="{A6A59DF1-A299-4540-AF6E-CB9EAB3BC411}" type="pres">
      <dgm:prSet presAssocID="{5215461B-16CA-4C79-B1B9-3D67C0D8D2E3}" presName="parentText2" presStyleLbl="node1" presStyleIdx="1" presStyleCnt="3" custLinFactNeighborX="-388" custLinFactNeighborY="-281">
        <dgm:presLayoutVars>
          <dgm:chMax/>
          <dgm:chPref val="3"/>
          <dgm:bulletEnabled val="1"/>
        </dgm:presLayoutVars>
      </dgm:prSet>
      <dgm:spPr/>
    </dgm:pt>
    <dgm:pt modelId="{83A921B1-9528-4D0F-9785-008B5201039D}" type="pres">
      <dgm:prSet presAssocID="{5215461B-16CA-4C79-B1B9-3D67C0D8D2E3}" presName="childText2" presStyleLbl="solidAlignAcc1" presStyleIdx="1" presStyleCnt="3">
        <dgm:presLayoutVars>
          <dgm:chMax val="0"/>
          <dgm:chPref val="0"/>
          <dgm:bulletEnabled val="1"/>
        </dgm:presLayoutVars>
      </dgm:prSet>
      <dgm:spPr/>
    </dgm:pt>
    <dgm:pt modelId="{7452F93B-6BDA-46D9-85A6-CC8337409129}" type="pres">
      <dgm:prSet presAssocID="{72802D1B-2E6F-4A3A-9F85-5648F1B34280}" presName="parentText3" presStyleLbl="node1" presStyleIdx="2" presStyleCnt="3" custScaleX="105503" custLinFactNeighborX="6669" custLinFactNeighborY="3673">
        <dgm:presLayoutVars>
          <dgm:chMax/>
          <dgm:chPref val="3"/>
          <dgm:bulletEnabled val="1"/>
        </dgm:presLayoutVars>
      </dgm:prSet>
      <dgm:spPr/>
    </dgm:pt>
    <dgm:pt modelId="{0870CD35-4558-48A6-A355-F6BB6ADB9CDF}" type="pres">
      <dgm:prSet presAssocID="{72802D1B-2E6F-4A3A-9F85-5648F1B34280}" presName="childText3" presStyleLbl="solidAlignAcc1" presStyleIdx="2" presStyleCnt="3" custScaleX="109501" custLinFactNeighborX="1453">
        <dgm:presLayoutVars>
          <dgm:chMax val="0"/>
          <dgm:chPref val="0"/>
          <dgm:bulletEnabled val="1"/>
        </dgm:presLayoutVars>
      </dgm:prSet>
      <dgm:spPr/>
    </dgm:pt>
  </dgm:ptLst>
  <dgm:cxnLst>
    <dgm:cxn modelId="{D940DB18-0D8D-47FD-A21B-114F846127EC}" type="presOf" srcId="{7AE685C0-EF4D-49E7-A871-B20AC3176824}" destId="{EA940457-5AC3-42F1-A323-CE86EE6CD2FC}" srcOrd="0" destOrd="0" presId="urn:microsoft.com/office/officeart/2009/3/layout/IncreasingArrowsProcess"/>
    <dgm:cxn modelId="{6494C919-F3D4-46EA-AF00-27DB7A34326A}" type="presOf" srcId="{72802D1B-2E6F-4A3A-9F85-5648F1B34280}" destId="{7452F93B-6BDA-46D9-85A6-CC8337409129}" srcOrd="0" destOrd="0" presId="urn:microsoft.com/office/officeart/2009/3/layout/IncreasingArrowsProcess"/>
    <dgm:cxn modelId="{AC480447-7B09-40FC-8081-FD002ED4985F}" srcId="{0679B082-EEB7-4ED3-B36C-28D8FEB0998E}" destId="{1F428752-4812-4604-A7B5-C95464B1CFFA}" srcOrd="0" destOrd="0" parTransId="{6F0118EC-A7F5-4A6B-8E71-B624AEC75D57}" sibTransId="{C88D02BC-CAE1-46AD-9FA5-644DED4D99BC}"/>
    <dgm:cxn modelId="{3011C34E-F1B0-4063-BE98-D8D915CA042B}" type="presOf" srcId="{61288A7C-72B2-4A59-AA17-3B3AB4F561C0}" destId="{83A921B1-9528-4D0F-9785-008B5201039D}" srcOrd="0" destOrd="0" presId="urn:microsoft.com/office/officeart/2009/3/layout/IncreasingArrowsProcess"/>
    <dgm:cxn modelId="{76355350-17E1-4E47-9D0E-6C1AA8AC13B4}" srcId="{0679B082-EEB7-4ED3-B36C-28D8FEB0998E}" destId="{72802D1B-2E6F-4A3A-9F85-5648F1B34280}" srcOrd="2" destOrd="0" parTransId="{A773E914-98B7-4BA0-BFF6-32CDDD202CD2}" sibTransId="{00DC33D1-1874-4E05-BEDC-DF2529F909E4}"/>
    <dgm:cxn modelId="{BF858B55-BB17-457D-B6A1-AE5C3A91343D}" type="presOf" srcId="{B24D1DC8-BF89-4D12-97DD-CF5F189986B5}" destId="{0870CD35-4558-48A6-A355-F6BB6ADB9CDF}" srcOrd="0" destOrd="0" presId="urn:microsoft.com/office/officeart/2009/3/layout/IncreasingArrowsProcess"/>
    <dgm:cxn modelId="{62AD4756-C095-4528-85C8-1AAAA53C365C}" type="presOf" srcId="{1F428752-4812-4604-A7B5-C95464B1CFFA}" destId="{B37FF603-A699-4491-BC08-27C9CFC9DFD3}" srcOrd="0" destOrd="0" presId="urn:microsoft.com/office/officeart/2009/3/layout/IncreasingArrowsProcess"/>
    <dgm:cxn modelId="{3D3A6A89-853E-460A-93F8-F387321BA27B}" srcId="{1F428752-4812-4604-A7B5-C95464B1CFFA}" destId="{7AE685C0-EF4D-49E7-A871-B20AC3176824}" srcOrd="0" destOrd="0" parTransId="{2B866298-00F5-4364-8F7D-B3C04D244AA8}" sibTransId="{6583981C-A5C6-43CB-B1E4-FB484AC655E0}"/>
    <dgm:cxn modelId="{51AB1AAC-9B2E-42EB-AE1D-872168FB2C3B}" srcId="{5215461B-16CA-4C79-B1B9-3D67C0D8D2E3}" destId="{61288A7C-72B2-4A59-AA17-3B3AB4F561C0}" srcOrd="0" destOrd="0" parTransId="{A69A541A-F992-4BB5-97CA-959383136878}" sibTransId="{C024455A-BE48-4D96-B361-EBD0D1E4235D}"/>
    <dgm:cxn modelId="{6F0482C0-EE24-4FC8-B852-A1A3885FF669}" srcId="{0679B082-EEB7-4ED3-B36C-28D8FEB0998E}" destId="{5215461B-16CA-4C79-B1B9-3D67C0D8D2E3}" srcOrd="1" destOrd="0" parTransId="{65AB0521-FA14-4324-845B-CFC746607744}" sibTransId="{E443B60A-71A0-443C-B6EE-FEBBF6927BE3}"/>
    <dgm:cxn modelId="{43E190D7-72DE-4E11-A642-4A47A258A4D5}" type="presOf" srcId="{0679B082-EEB7-4ED3-B36C-28D8FEB0998E}" destId="{807B9E09-3B36-4F81-BAEF-8C96A3191977}" srcOrd="0" destOrd="0" presId="urn:microsoft.com/office/officeart/2009/3/layout/IncreasingArrowsProcess"/>
    <dgm:cxn modelId="{7C8C90D9-37D8-4420-BE69-8F4F865CD8E5}" srcId="{72802D1B-2E6F-4A3A-9F85-5648F1B34280}" destId="{B24D1DC8-BF89-4D12-97DD-CF5F189986B5}" srcOrd="0" destOrd="0" parTransId="{62672061-8B4A-4842-9ECD-55218A30C3A5}" sibTransId="{E071F704-2B58-4E22-8071-6D5F91BFD6D0}"/>
    <dgm:cxn modelId="{69CBDEE7-A59D-47A2-8ADF-209E00AF29E9}" type="presOf" srcId="{5215461B-16CA-4C79-B1B9-3D67C0D8D2E3}" destId="{A6A59DF1-A299-4540-AF6E-CB9EAB3BC411}" srcOrd="0" destOrd="0" presId="urn:microsoft.com/office/officeart/2009/3/layout/IncreasingArrowsProcess"/>
    <dgm:cxn modelId="{E25080F9-CE40-44AB-9EF2-5CE615D56A04}" type="presParOf" srcId="{807B9E09-3B36-4F81-BAEF-8C96A3191977}" destId="{B37FF603-A699-4491-BC08-27C9CFC9DFD3}" srcOrd="0" destOrd="0" presId="urn:microsoft.com/office/officeart/2009/3/layout/IncreasingArrowsProcess"/>
    <dgm:cxn modelId="{39426F16-57C3-4E4A-874C-A6C2A4AA8A84}" type="presParOf" srcId="{807B9E09-3B36-4F81-BAEF-8C96A3191977}" destId="{EA940457-5AC3-42F1-A323-CE86EE6CD2FC}" srcOrd="1" destOrd="0" presId="urn:microsoft.com/office/officeart/2009/3/layout/IncreasingArrowsProcess"/>
    <dgm:cxn modelId="{18F9134C-18E4-402F-8254-6009995C5DF5}" type="presParOf" srcId="{807B9E09-3B36-4F81-BAEF-8C96A3191977}" destId="{A6A59DF1-A299-4540-AF6E-CB9EAB3BC411}" srcOrd="2" destOrd="0" presId="urn:microsoft.com/office/officeart/2009/3/layout/IncreasingArrowsProcess"/>
    <dgm:cxn modelId="{C06BFEB3-28AD-409B-9297-9A81535D4A1C}" type="presParOf" srcId="{807B9E09-3B36-4F81-BAEF-8C96A3191977}" destId="{83A921B1-9528-4D0F-9785-008B5201039D}" srcOrd="3" destOrd="0" presId="urn:microsoft.com/office/officeart/2009/3/layout/IncreasingArrowsProcess"/>
    <dgm:cxn modelId="{3F4F55CE-1DA5-49D2-A570-6E310B0A1505}" type="presParOf" srcId="{807B9E09-3B36-4F81-BAEF-8C96A3191977}" destId="{7452F93B-6BDA-46D9-85A6-CC8337409129}" srcOrd="4" destOrd="0" presId="urn:microsoft.com/office/officeart/2009/3/layout/IncreasingArrowsProcess"/>
    <dgm:cxn modelId="{5D51809C-094D-40F7-AF8E-A2822848008A}" type="presParOf" srcId="{807B9E09-3B36-4F81-BAEF-8C96A3191977}" destId="{0870CD35-4558-48A6-A355-F6BB6ADB9CDF}"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6CB54051-6D92-4611-9378-390AF3AB91A8}" type="doc">
      <dgm:prSet loTypeId="urn:microsoft.com/office/officeart/2005/8/layout/chevron2" loCatId="list" qsTypeId="urn:microsoft.com/office/officeart/2005/8/quickstyle/3d1" qsCatId="3D" csTypeId="urn:microsoft.com/office/officeart/2005/8/colors/colorful2" csCatId="colorful" phldr="1"/>
      <dgm:spPr/>
      <dgm:t>
        <a:bodyPr/>
        <a:lstStyle/>
        <a:p>
          <a:endParaRPr lang="en-NL"/>
        </a:p>
      </dgm:t>
    </dgm:pt>
    <dgm:pt modelId="{01957451-4912-4A0A-B0AC-ABB2B83F8D2E}">
      <dgm:prSet phldrT="[Text]"/>
      <dgm:spPr/>
      <dgm:t>
        <a:bodyPr/>
        <a:lstStyle/>
        <a:p>
          <a:r>
            <a:rPr lang="en-US" dirty="0"/>
            <a:t>Design</a:t>
          </a:r>
          <a:endParaRPr lang="en-NL" dirty="0"/>
        </a:p>
      </dgm:t>
    </dgm:pt>
    <dgm:pt modelId="{CBAEF50E-2E41-4240-BA28-2EC8C935E635}" type="parTrans" cxnId="{186B6753-5738-4D33-8F5B-8277DFF78E6E}">
      <dgm:prSet/>
      <dgm:spPr/>
      <dgm:t>
        <a:bodyPr/>
        <a:lstStyle/>
        <a:p>
          <a:endParaRPr lang="en-NL"/>
        </a:p>
      </dgm:t>
    </dgm:pt>
    <dgm:pt modelId="{3452FDC3-1CA1-43BE-B8C4-AFEA4CC017A7}" type="sibTrans" cxnId="{186B6753-5738-4D33-8F5B-8277DFF78E6E}">
      <dgm:prSet/>
      <dgm:spPr/>
      <dgm:t>
        <a:bodyPr/>
        <a:lstStyle/>
        <a:p>
          <a:endParaRPr lang="en-NL"/>
        </a:p>
      </dgm:t>
    </dgm:pt>
    <dgm:pt modelId="{D014570D-BB02-4D76-BEDA-DCF8DE1695CF}">
      <dgm:prSet phldrT="[Text]"/>
      <dgm:spPr/>
      <dgm:t>
        <a:bodyPr/>
        <a:lstStyle/>
        <a:p>
          <a:r>
            <a:rPr lang="en-US"/>
            <a:t>Design choices/ model choice</a:t>
          </a:r>
          <a:endParaRPr lang="en-NL"/>
        </a:p>
      </dgm:t>
    </dgm:pt>
    <dgm:pt modelId="{71EB0382-AA6D-4FA4-A3A4-55E3740D68DB}" type="parTrans" cxnId="{EF8596EA-5362-4AF3-9CE5-A818A3EAB929}">
      <dgm:prSet/>
      <dgm:spPr/>
      <dgm:t>
        <a:bodyPr/>
        <a:lstStyle/>
        <a:p>
          <a:endParaRPr lang="en-NL"/>
        </a:p>
      </dgm:t>
    </dgm:pt>
    <dgm:pt modelId="{E7A2C899-ABE2-435C-B727-54FF9C72C494}" type="sibTrans" cxnId="{EF8596EA-5362-4AF3-9CE5-A818A3EAB929}">
      <dgm:prSet/>
      <dgm:spPr/>
      <dgm:t>
        <a:bodyPr/>
        <a:lstStyle/>
        <a:p>
          <a:endParaRPr lang="en-NL"/>
        </a:p>
      </dgm:t>
    </dgm:pt>
    <dgm:pt modelId="{31D6FD4C-C483-4D2E-82B4-CF28B53B74E8}">
      <dgm:prSet phldrT="[Text]"/>
      <dgm:spPr/>
      <dgm:t>
        <a:bodyPr/>
        <a:lstStyle/>
        <a:p>
          <a:r>
            <a:rPr lang="en-US"/>
            <a:t>Collection</a:t>
          </a:r>
          <a:endParaRPr lang="en-NL"/>
        </a:p>
      </dgm:t>
    </dgm:pt>
    <dgm:pt modelId="{7586D9A9-EDB3-439E-8061-17EABFDB417F}" type="parTrans" cxnId="{62BA5F94-BD03-4169-ADE7-706C7450454C}">
      <dgm:prSet/>
      <dgm:spPr/>
      <dgm:t>
        <a:bodyPr/>
        <a:lstStyle/>
        <a:p>
          <a:endParaRPr lang="en-NL"/>
        </a:p>
      </dgm:t>
    </dgm:pt>
    <dgm:pt modelId="{F02694A8-5F26-4FDE-B5BE-602D67852E70}" type="sibTrans" cxnId="{62BA5F94-BD03-4169-ADE7-706C7450454C}">
      <dgm:prSet/>
      <dgm:spPr/>
      <dgm:t>
        <a:bodyPr/>
        <a:lstStyle/>
        <a:p>
          <a:endParaRPr lang="en-NL"/>
        </a:p>
      </dgm:t>
    </dgm:pt>
    <dgm:pt modelId="{096E7CBA-A7D1-42F0-BA65-539B28CBDBD3}">
      <dgm:prSet phldrT="[Text]"/>
      <dgm:spPr/>
      <dgm:t>
        <a:bodyPr/>
        <a:lstStyle/>
        <a:p>
          <a:r>
            <a:rPr lang="en-US"/>
            <a:t>GDPR</a:t>
          </a:r>
          <a:endParaRPr lang="en-NL"/>
        </a:p>
      </dgm:t>
    </dgm:pt>
    <dgm:pt modelId="{3DC4E1B5-3C5D-4A1C-8773-E209B6709826}" type="parTrans" cxnId="{B6A23427-3E50-4DD7-8562-971707DA523C}">
      <dgm:prSet/>
      <dgm:spPr/>
      <dgm:t>
        <a:bodyPr/>
        <a:lstStyle/>
        <a:p>
          <a:endParaRPr lang="en-NL"/>
        </a:p>
      </dgm:t>
    </dgm:pt>
    <dgm:pt modelId="{F26875DB-2B08-4CD0-A42F-73B2A17E583B}" type="sibTrans" cxnId="{B6A23427-3E50-4DD7-8562-971707DA523C}">
      <dgm:prSet/>
      <dgm:spPr/>
      <dgm:t>
        <a:bodyPr/>
        <a:lstStyle/>
        <a:p>
          <a:endParaRPr lang="en-NL"/>
        </a:p>
      </dgm:t>
    </dgm:pt>
    <dgm:pt modelId="{8EF90EAF-4049-4A68-BF7F-68A886D36F56}">
      <dgm:prSet phldrT="[Text]"/>
      <dgm:spPr/>
      <dgm:t>
        <a:bodyPr/>
        <a:lstStyle/>
        <a:p>
          <a:r>
            <a:rPr lang="en-US"/>
            <a:t>Copyright</a:t>
          </a:r>
          <a:endParaRPr lang="en-NL"/>
        </a:p>
      </dgm:t>
    </dgm:pt>
    <dgm:pt modelId="{B464AA2E-A09D-4F86-A063-9A241AA39AF5}" type="parTrans" cxnId="{9D22BE2D-8DF5-4757-9156-86FB44599EF1}">
      <dgm:prSet/>
      <dgm:spPr/>
      <dgm:t>
        <a:bodyPr/>
        <a:lstStyle/>
        <a:p>
          <a:endParaRPr lang="en-NL"/>
        </a:p>
      </dgm:t>
    </dgm:pt>
    <dgm:pt modelId="{E96EF920-60CB-4406-8C48-C7CC65E7C33F}" type="sibTrans" cxnId="{9D22BE2D-8DF5-4757-9156-86FB44599EF1}">
      <dgm:prSet/>
      <dgm:spPr/>
      <dgm:t>
        <a:bodyPr/>
        <a:lstStyle/>
        <a:p>
          <a:endParaRPr lang="en-NL"/>
        </a:p>
      </dgm:t>
    </dgm:pt>
    <dgm:pt modelId="{074BDC47-64C8-4B4F-9EA8-15581321A841}">
      <dgm:prSet phldrT="[Text]"/>
      <dgm:spPr/>
      <dgm:t>
        <a:bodyPr/>
        <a:lstStyle/>
        <a:p>
          <a:r>
            <a:rPr lang="en-US"/>
            <a:t>Preparing</a:t>
          </a:r>
          <a:endParaRPr lang="en-NL"/>
        </a:p>
      </dgm:t>
    </dgm:pt>
    <dgm:pt modelId="{A9A56281-2877-4F0A-BD80-7CE8D9234984}" type="parTrans" cxnId="{9C83D1A7-797F-4524-8B0C-0310C9A29770}">
      <dgm:prSet/>
      <dgm:spPr/>
      <dgm:t>
        <a:bodyPr/>
        <a:lstStyle/>
        <a:p>
          <a:endParaRPr lang="en-NL"/>
        </a:p>
      </dgm:t>
    </dgm:pt>
    <dgm:pt modelId="{D9B7B6D7-F9AA-4DFA-A688-E437EBCB756F}" type="sibTrans" cxnId="{9C83D1A7-797F-4524-8B0C-0310C9A29770}">
      <dgm:prSet/>
      <dgm:spPr/>
      <dgm:t>
        <a:bodyPr/>
        <a:lstStyle/>
        <a:p>
          <a:endParaRPr lang="en-NL"/>
        </a:p>
      </dgm:t>
    </dgm:pt>
    <dgm:pt modelId="{B6BF7754-3EC9-404C-BD55-7FB946BC2DA0}">
      <dgm:prSet phldrT="[Text]"/>
      <dgm:spPr/>
      <dgm:t>
        <a:bodyPr/>
        <a:lstStyle/>
        <a:p>
          <a:r>
            <a:rPr lang="en-US"/>
            <a:t>Identification of gaps and shortcomings</a:t>
          </a:r>
          <a:endParaRPr lang="en-NL"/>
        </a:p>
      </dgm:t>
    </dgm:pt>
    <dgm:pt modelId="{49B7548A-0652-4783-BFCE-D82210099246}" type="parTrans" cxnId="{EEFD6CAF-4E71-46C0-9CCC-EE20EB3EBDF6}">
      <dgm:prSet/>
      <dgm:spPr/>
      <dgm:t>
        <a:bodyPr/>
        <a:lstStyle/>
        <a:p>
          <a:endParaRPr lang="en-NL"/>
        </a:p>
      </dgm:t>
    </dgm:pt>
    <dgm:pt modelId="{26A6FC33-5E70-4359-868D-C39DA454AACE}" type="sibTrans" cxnId="{EEFD6CAF-4E71-46C0-9CCC-EE20EB3EBDF6}">
      <dgm:prSet/>
      <dgm:spPr/>
      <dgm:t>
        <a:bodyPr/>
        <a:lstStyle/>
        <a:p>
          <a:endParaRPr lang="en-NL"/>
        </a:p>
      </dgm:t>
    </dgm:pt>
    <dgm:pt modelId="{046010C1-7F92-489B-96A7-DEECE7206240}">
      <dgm:prSet phldrT="[Text]"/>
      <dgm:spPr/>
      <dgm:t>
        <a:bodyPr/>
        <a:lstStyle/>
        <a:p>
          <a:r>
            <a:rPr lang="en-US"/>
            <a:t>Measures to fill and correct them</a:t>
          </a:r>
          <a:endParaRPr lang="en-NL"/>
        </a:p>
      </dgm:t>
    </dgm:pt>
    <dgm:pt modelId="{E53C8AF2-6ABE-49B3-BF00-960323C7F874}" type="parTrans" cxnId="{0D01CCCE-4EC0-4CEA-9151-A58A3399B2F9}">
      <dgm:prSet/>
      <dgm:spPr/>
      <dgm:t>
        <a:bodyPr/>
        <a:lstStyle/>
        <a:p>
          <a:endParaRPr lang="en-NL"/>
        </a:p>
      </dgm:t>
    </dgm:pt>
    <dgm:pt modelId="{D96B15A7-B1AE-4629-88F4-1A5DBE5FD7C6}" type="sibTrans" cxnId="{0D01CCCE-4EC0-4CEA-9151-A58A3399B2F9}">
      <dgm:prSet/>
      <dgm:spPr/>
      <dgm:t>
        <a:bodyPr/>
        <a:lstStyle/>
        <a:p>
          <a:endParaRPr lang="en-NL"/>
        </a:p>
      </dgm:t>
    </dgm:pt>
    <dgm:pt modelId="{D1F5F74C-2F3D-4A11-B5FB-92ADE5E41707}">
      <dgm:prSet phldrT="[Text]"/>
      <dgm:spPr/>
      <dgm:t>
        <a:bodyPr/>
        <a:lstStyle/>
        <a:p>
          <a:r>
            <a:rPr lang="en-US" b="0"/>
            <a:t>Gaps</a:t>
          </a:r>
          <a:endParaRPr lang="en-NL" b="0"/>
        </a:p>
      </dgm:t>
    </dgm:pt>
    <dgm:pt modelId="{A33FFB35-2CC3-4269-948E-1CA3069244A0}" type="parTrans" cxnId="{1C170306-2809-40CC-90E4-8E02BEED1908}">
      <dgm:prSet/>
      <dgm:spPr/>
      <dgm:t>
        <a:bodyPr/>
        <a:lstStyle/>
        <a:p>
          <a:endParaRPr lang="en-NL"/>
        </a:p>
      </dgm:t>
    </dgm:pt>
    <dgm:pt modelId="{CA954BAA-9FB7-49D5-812A-4593FF5E8913}" type="sibTrans" cxnId="{1C170306-2809-40CC-90E4-8E02BEED1908}">
      <dgm:prSet/>
      <dgm:spPr/>
      <dgm:t>
        <a:bodyPr/>
        <a:lstStyle/>
        <a:p>
          <a:endParaRPr lang="en-NL"/>
        </a:p>
      </dgm:t>
    </dgm:pt>
    <dgm:pt modelId="{CF9CA1AD-E206-43E9-BADE-5B83AF4BECEA}">
      <dgm:prSet phldrT="[Text]"/>
      <dgm:spPr/>
      <dgm:t>
        <a:bodyPr/>
        <a:lstStyle/>
        <a:p>
          <a:r>
            <a:rPr lang="en-US"/>
            <a:t>Assumptions</a:t>
          </a:r>
          <a:endParaRPr lang="en-NL"/>
        </a:p>
      </dgm:t>
    </dgm:pt>
    <dgm:pt modelId="{BB4D827C-EC76-4F56-A719-0EA66F7B4208}" type="parTrans" cxnId="{38CD600B-E7FE-494D-B63A-586F226ED6A2}">
      <dgm:prSet/>
      <dgm:spPr/>
      <dgm:t>
        <a:bodyPr/>
        <a:lstStyle/>
        <a:p>
          <a:endParaRPr lang="en-NL"/>
        </a:p>
      </dgm:t>
    </dgm:pt>
    <dgm:pt modelId="{A66AD9A5-3C1A-4B09-B99D-5B6C10D4526B}" type="sibTrans" cxnId="{38CD600B-E7FE-494D-B63A-586F226ED6A2}">
      <dgm:prSet/>
      <dgm:spPr/>
      <dgm:t>
        <a:bodyPr/>
        <a:lstStyle/>
        <a:p>
          <a:endParaRPr lang="en-NL"/>
        </a:p>
      </dgm:t>
    </dgm:pt>
    <dgm:pt modelId="{30CE9038-0DD8-4BD6-B56B-29948A2BBDE8}">
      <dgm:prSet phldrT="[Text]"/>
      <dgm:spPr/>
      <dgm:t>
        <a:bodyPr/>
        <a:lstStyle/>
        <a:p>
          <a:r>
            <a:rPr lang="en-US"/>
            <a:t>Assessment</a:t>
          </a:r>
          <a:endParaRPr lang="en-NL"/>
        </a:p>
      </dgm:t>
    </dgm:pt>
    <dgm:pt modelId="{5257C632-403A-459E-840A-7E2C328610B0}" type="parTrans" cxnId="{940B0D5A-13EF-469D-A066-9698D8A6993E}">
      <dgm:prSet/>
      <dgm:spPr/>
      <dgm:t>
        <a:bodyPr/>
        <a:lstStyle/>
        <a:p>
          <a:endParaRPr lang="en-NL"/>
        </a:p>
      </dgm:t>
    </dgm:pt>
    <dgm:pt modelId="{832A8F5F-0638-4161-8499-363613CC48FA}" type="sibTrans" cxnId="{940B0D5A-13EF-469D-A066-9698D8A6993E}">
      <dgm:prSet/>
      <dgm:spPr/>
      <dgm:t>
        <a:bodyPr/>
        <a:lstStyle/>
        <a:p>
          <a:endParaRPr lang="en-NL"/>
        </a:p>
      </dgm:t>
    </dgm:pt>
    <dgm:pt modelId="{FD1D5629-591A-4415-8375-05059C621DB0}">
      <dgm:prSet phldrT="[Text]"/>
      <dgm:spPr/>
      <dgm:t>
        <a:bodyPr/>
        <a:lstStyle/>
        <a:p>
          <a:r>
            <a:rPr lang="en-US" b="0"/>
            <a:t>Biases</a:t>
          </a:r>
          <a:endParaRPr lang="en-NL" b="0"/>
        </a:p>
      </dgm:t>
    </dgm:pt>
    <dgm:pt modelId="{3D34254C-6119-45A5-87E1-A200FE08703E}" type="parTrans" cxnId="{27CFA31E-7727-461B-8349-AA78906CC5B9}">
      <dgm:prSet/>
      <dgm:spPr/>
      <dgm:t>
        <a:bodyPr/>
        <a:lstStyle/>
        <a:p>
          <a:endParaRPr lang="en-NL"/>
        </a:p>
      </dgm:t>
    </dgm:pt>
    <dgm:pt modelId="{8DD78161-399F-44B1-BD53-BA0615D833D5}" type="sibTrans" cxnId="{27CFA31E-7727-461B-8349-AA78906CC5B9}">
      <dgm:prSet/>
      <dgm:spPr/>
      <dgm:t>
        <a:bodyPr/>
        <a:lstStyle/>
        <a:p>
          <a:endParaRPr lang="en-NL"/>
        </a:p>
      </dgm:t>
    </dgm:pt>
    <dgm:pt modelId="{80C806C8-70EA-4708-AA10-A0D31E185E9E}">
      <dgm:prSet phldrT="[Text]"/>
      <dgm:spPr/>
      <dgm:t>
        <a:bodyPr/>
        <a:lstStyle/>
        <a:p>
          <a:r>
            <a:rPr lang="en-US"/>
            <a:t>Re-use assessment</a:t>
          </a:r>
          <a:endParaRPr lang="en-NL"/>
        </a:p>
      </dgm:t>
    </dgm:pt>
    <dgm:pt modelId="{67353DFD-A051-4D8E-811B-B0CCCB50283F}" type="parTrans" cxnId="{CD7F20A4-1D6D-4875-9DA0-A0018DE7BD12}">
      <dgm:prSet/>
      <dgm:spPr/>
      <dgm:t>
        <a:bodyPr/>
        <a:lstStyle/>
        <a:p>
          <a:endParaRPr lang="en-NL"/>
        </a:p>
      </dgm:t>
    </dgm:pt>
    <dgm:pt modelId="{6FBD3430-F34E-408A-807D-BB8B173B6DA5}" type="sibTrans" cxnId="{CD7F20A4-1D6D-4875-9DA0-A0018DE7BD12}">
      <dgm:prSet/>
      <dgm:spPr/>
      <dgm:t>
        <a:bodyPr/>
        <a:lstStyle/>
        <a:p>
          <a:endParaRPr lang="en-NL"/>
        </a:p>
      </dgm:t>
    </dgm:pt>
    <dgm:pt modelId="{731F6DB4-E655-4373-A2E3-B2E1B77537F2}">
      <dgm:prSet phldrT="[Text]"/>
      <dgm:spPr/>
      <dgm:t>
        <a:bodyPr/>
        <a:lstStyle/>
        <a:p>
          <a:r>
            <a:rPr lang="en-US"/>
            <a:t>Annotation, labelling, cleaning, enrichment and aggregation of data</a:t>
          </a:r>
          <a:endParaRPr lang="en-NL"/>
        </a:p>
      </dgm:t>
    </dgm:pt>
    <dgm:pt modelId="{4522D13D-5445-441C-8E92-8278570916AC}" type="parTrans" cxnId="{742B864F-9DF8-48A9-9156-C413085C3C13}">
      <dgm:prSet/>
      <dgm:spPr/>
      <dgm:t>
        <a:bodyPr/>
        <a:lstStyle/>
        <a:p>
          <a:endParaRPr lang="en-NL"/>
        </a:p>
      </dgm:t>
    </dgm:pt>
    <dgm:pt modelId="{68621B36-1B50-419A-BA41-C2FF2D3DF0DC}" type="sibTrans" cxnId="{742B864F-9DF8-48A9-9156-C413085C3C13}">
      <dgm:prSet/>
      <dgm:spPr/>
      <dgm:t>
        <a:bodyPr/>
        <a:lstStyle/>
        <a:p>
          <a:endParaRPr lang="en-NL"/>
        </a:p>
      </dgm:t>
    </dgm:pt>
    <dgm:pt modelId="{DA6A4C6A-D26A-45D0-877B-E91F16AD17F5}">
      <dgm:prSet phldrT="[Text]"/>
      <dgm:spPr/>
      <dgm:t>
        <a:bodyPr/>
        <a:lstStyle/>
        <a:p>
          <a:r>
            <a:rPr lang="en-US"/>
            <a:t>Information that the data are supposed to measure and represent</a:t>
          </a:r>
          <a:endParaRPr lang="en-NL"/>
        </a:p>
      </dgm:t>
    </dgm:pt>
    <dgm:pt modelId="{852EE5A7-059A-4E07-A155-B0F3C59A370A}" type="parTrans" cxnId="{9666D52A-FF8E-4DBC-881B-46189C154EA0}">
      <dgm:prSet/>
      <dgm:spPr/>
      <dgm:t>
        <a:bodyPr/>
        <a:lstStyle/>
        <a:p>
          <a:endParaRPr lang="en-NL"/>
        </a:p>
      </dgm:t>
    </dgm:pt>
    <dgm:pt modelId="{0A7EB515-A6FA-40F5-8957-89A1F9159B55}" type="sibTrans" cxnId="{9666D52A-FF8E-4DBC-881B-46189C154EA0}">
      <dgm:prSet/>
      <dgm:spPr/>
      <dgm:t>
        <a:bodyPr/>
        <a:lstStyle/>
        <a:p>
          <a:endParaRPr lang="en-NL"/>
        </a:p>
      </dgm:t>
    </dgm:pt>
    <dgm:pt modelId="{73AD5A44-1BC9-44A1-B132-BDB8559EB620}">
      <dgm:prSet phldrT="[Text]"/>
      <dgm:spPr/>
      <dgm:t>
        <a:bodyPr/>
        <a:lstStyle/>
        <a:p>
          <a:r>
            <a:rPr lang="en-US" b="0"/>
            <a:t>Availability, quantity and suitability of the data sets</a:t>
          </a:r>
          <a:endParaRPr lang="en-NL" b="0"/>
        </a:p>
      </dgm:t>
    </dgm:pt>
    <dgm:pt modelId="{E9742B8B-1831-42A8-B729-7A4BABBFB0DB}" type="parTrans" cxnId="{C9A5857F-E7B5-49AC-9897-726870289153}">
      <dgm:prSet/>
      <dgm:spPr/>
      <dgm:t>
        <a:bodyPr/>
        <a:lstStyle/>
        <a:p>
          <a:endParaRPr lang="en-NL"/>
        </a:p>
      </dgm:t>
    </dgm:pt>
    <dgm:pt modelId="{2AA4B9CF-9CC6-4CAC-AB8A-3B5A26549C82}" type="sibTrans" cxnId="{C9A5857F-E7B5-49AC-9897-726870289153}">
      <dgm:prSet/>
      <dgm:spPr/>
      <dgm:t>
        <a:bodyPr/>
        <a:lstStyle/>
        <a:p>
          <a:endParaRPr lang="en-NL"/>
        </a:p>
      </dgm:t>
    </dgm:pt>
    <dgm:pt modelId="{7BD13828-87C7-4C63-ABC8-8775105F75F2}">
      <dgm:prSet phldrT="[Text]"/>
      <dgm:spPr/>
      <dgm:t>
        <a:bodyPr/>
        <a:lstStyle/>
        <a:p>
          <a:r>
            <a:rPr lang="en-US" b="0"/>
            <a:t>Assessment for biases/discrimination</a:t>
          </a:r>
          <a:endParaRPr lang="en-NL" b="0"/>
        </a:p>
      </dgm:t>
    </dgm:pt>
    <dgm:pt modelId="{15EC38D0-7DD3-4555-9B96-BDFAD7A13966}" type="parTrans" cxnId="{11589E6A-E1E7-4F49-A427-0FE7B8B7AD46}">
      <dgm:prSet/>
      <dgm:spPr/>
      <dgm:t>
        <a:bodyPr/>
        <a:lstStyle/>
        <a:p>
          <a:endParaRPr lang="en-NL"/>
        </a:p>
      </dgm:t>
    </dgm:pt>
    <dgm:pt modelId="{23240804-3568-4302-B904-B1EDE8F9B028}" type="sibTrans" cxnId="{11589E6A-E1E7-4F49-A427-0FE7B8B7AD46}">
      <dgm:prSet/>
      <dgm:spPr/>
      <dgm:t>
        <a:bodyPr/>
        <a:lstStyle/>
        <a:p>
          <a:endParaRPr lang="en-NL"/>
        </a:p>
      </dgm:t>
    </dgm:pt>
    <dgm:pt modelId="{D5F7809B-17CD-494B-A066-2352FB74A72E}">
      <dgm:prSet phldrT="[Text]"/>
      <dgm:spPr/>
      <dgm:t>
        <a:bodyPr/>
        <a:lstStyle/>
        <a:p>
          <a:r>
            <a:rPr lang="en-US"/>
            <a:t>Privacy by design and by default</a:t>
          </a:r>
          <a:endParaRPr lang="en-NL"/>
        </a:p>
      </dgm:t>
    </dgm:pt>
    <dgm:pt modelId="{C160F3BE-4A57-4131-BDBA-0F7DCE68953F}" type="parTrans" cxnId="{A0F7FCA4-3899-476D-9937-3BE0ABFCF635}">
      <dgm:prSet/>
      <dgm:spPr/>
      <dgm:t>
        <a:bodyPr/>
        <a:lstStyle/>
        <a:p>
          <a:endParaRPr lang="en-NL"/>
        </a:p>
      </dgm:t>
    </dgm:pt>
    <dgm:pt modelId="{E15F37B5-473F-4A43-BB8B-E9797E8E0953}" type="sibTrans" cxnId="{A0F7FCA4-3899-476D-9937-3BE0ABFCF635}">
      <dgm:prSet/>
      <dgm:spPr/>
      <dgm:t>
        <a:bodyPr/>
        <a:lstStyle/>
        <a:p>
          <a:endParaRPr lang="en-NL"/>
        </a:p>
      </dgm:t>
    </dgm:pt>
    <dgm:pt modelId="{068CD6FE-5968-4E34-ADE8-006A5D7673C1}">
      <dgm:prSet phldrT="[Text]"/>
      <dgm:spPr/>
      <dgm:t>
        <a:bodyPr/>
        <a:lstStyle/>
        <a:p>
          <a:r>
            <a:rPr lang="en-US" b="0"/>
            <a:t>Testing if data are sufficient/ accurate</a:t>
          </a:r>
          <a:endParaRPr lang="en-NL" b="0"/>
        </a:p>
      </dgm:t>
    </dgm:pt>
    <dgm:pt modelId="{9A593F14-62EA-4433-95C5-8F45C23FE37F}" type="parTrans" cxnId="{2D0E266D-F99E-48A1-BB40-EC3D1E2E3C3E}">
      <dgm:prSet/>
      <dgm:spPr/>
      <dgm:t>
        <a:bodyPr/>
        <a:lstStyle/>
        <a:p>
          <a:endParaRPr lang="en-NL"/>
        </a:p>
      </dgm:t>
    </dgm:pt>
    <dgm:pt modelId="{DD12FDF6-8A5C-4D3F-8466-435F82B42A4E}" type="sibTrans" cxnId="{2D0E266D-F99E-48A1-BB40-EC3D1E2E3C3E}">
      <dgm:prSet/>
      <dgm:spPr/>
      <dgm:t>
        <a:bodyPr/>
        <a:lstStyle/>
        <a:p>
          <a:endParaRPr lang="en-NL"/>
        </a:p>
      </dgm:t>
    </dgm:pt>
    <dgm:pt modelId="{DCC1D335-01E0-40FF-81EA-6EB6D21B7433}">
      <dgm:prSet phldrT="[Text]"/>
      <dgm:spPr/>
      <dgm:t>
        <a:bodyPr/>
        <a:lstStyle/>
        <a:p>
          <a:r>
            <a:rPr lang="en-US"/>
            <a:t>Testing if measures are effective</a:t>
          </a:r>
          <a:endParaRPr lang="en-NL"/>
        </a:p>
      </dgm:t>
    </dgm:pt>
    <dgm:pt modelId="{3578CB71-8BA4-4CE6-B921-429589A26122}" type="parTrans" cxnId="{DF05CC03-126A-481D-8414-B05BBF68CEBC}">
      <dgm:prSet/>
      <dgm:spPr/>
      <dgm:t>
        <a:bodyPr/>
        <a:lstStyle/>
        <a:p>
          <a:endParaRPr lang="en-NL"/>
        </a:p>
      </dgm:t>
    </dgm:pt>
    <dgm:pt modelId="{6B6DAED5-4F9D-4E98-960D-A54C5A7AFFCD}" type="sibTrans" cxnId="{DF05CC03-126A-481D-8414-B05BBF68CEBC}">
      <dgm:prSet/>
      <dgm:spPr/>
      <dgm:t>
        <a:bodyPr/>
        <a:lstStyle/>
        <a:p>
          <a:endParaRPr lang="en-NL"/>
        </a:p>
      </dgm:t>
    </dgm:pt>
    <dgm:pt modelId="{67EAAEEF-516A-4EA9-8B58-0469F27024E3}">
      <dgm:prSet phldrT="[Text]"/>
      <dgm:spPr/>
      <dgm:t>
        <a:bodyPr/>
        <a:lstStyle/>
        <a:p>
          <a:r>
            <a:rPr lang="en-US" b="0"/>
            <a:t>Testing to check if biases are present</a:t>
          </a:r>
          <a:endParaRPr lang="en-NL" b="0"/>
        </a:p>
      </dgm:t>
    </dgm:pt>
    <dgm:pt modelId="{41B2C124-B86D-4BF1-B1D8-8A1579967A3D}" type="parTrans" cxnId="{2FAB3E81-7B34-403B-8E24-396CAA06F1D9}">
      <dgm:prSet/>
      <dgm:spPr/>
      <dgm:t>
        <a:bodyPr/>
        <a:lstStyle/>
        <a:p>
          <a:endParaRPr lang="en-NL"/>
        </a:p>
      </dgm:t>
    </dgm:pt>
    <dgm:pt modelId="{3B5786BD-6A48-49C1-9334-D9F48E827157}" type="sibTrans" cxnId="{2FAB3E81-7B34-403B-8E24-396CAA06F1D9}">
      <dgm:prSet/>
      <dgm:spPr/>
      <dgm:t>
        <a:bodyPr/>
        <a:lstStyle/>
        <a:p>
          <a:endParaRPr lang="en-NL"/>
        </a:p>
      </dgm:t>
    </dgm:pt>
    <dgm:pt modelId="{E032608F-5477-4CC5-AA6C-9655F8C00D42}">
      <dgm:prSet phldrT="[Text]"/>
      <dgm:spPr/>
      <dgm:t>
        <a:bodyPr/>
        <a:lstStyle/>
        <a:p>
          <a:r>
            <a:rPr lang="en-US"/>
            <a:t>Interpretable/Explainable AI</a:t>
          </a:r>
          <a:endParaRPr lang="en-NL"/>
        </a:p>
      </dgm:t>
    </dgm:pt>
    <dgm:pt modelId="{AD18BD00-CA91-4DA9-827C-C9C0C149B892}" type="parTrans" cxnId="{247386E5-20E0-442C-B4C1-667EC0802FF8}">
      <dgm:prSet/>
      <dgm:spPr/>
      <dgm:t>
        <a:bodyPr/>
        <a:lstStyle/>
        <a:p>
          <a:endParaRPr lang="en-US"/>
        </a:p>
      </dgm:t>
    </dgm:pt>
    <dgm:pt modelId="{85C55BCA-DAA4-4BF5-BE3F-48969920B1FA}" type="sibTrans" cxnId="{247386E5-20E0-442C-B4C1-667EC0802FF8}">
      <dgm:prSet/>
      <dgm:spPr/>
      <dgm:t>
        <a:bodyPr/>
        <a:lstStyle/>
        <a:p>
          <a:endParaRPr lang="en-US"/>
        </a:p>
      </dgm:t>
    </dgm:pt>
    <dgm:pt modelId="{12F19642-6C6F-4BA4-BBBE-35E0A4AFD7DE}">
      <dgm:prSet phldrT="[Text]"/>
      <dgm:spPr/>
      <dgm:t>
        <a:bodyPr/>
        <a:lstStyle/>
        <a:p>
          <a:r>
            <a:rPr lang="en-US"/>
            <a:t>Features/variables </a:t>
          </a:r>
          <a:endParaRPr lang="en-NL"/>
        </a:p>
      </dgm:t>
    </dgm:pt>
    <dgm:pt modelId="{BB70597C-7F4D-49C6-8FBB-8C895C659B8C}" type="parTrans" cxnId="{DE615335-D21D-4108-B429-886B40D839AD}">
      <dgm:prSet/>
      <dgm:spPr/>
      <dgm:t>
        <a:bodyPr/>
        <a:lstStyle/>
        <a:p>
          <a:endParaRPr lang="en-US"/>
        </a:p>
      </dgm:t>
    </dgm:pt>
    <dgm:pt modelId="{B39C20A6-5AF7-47DD-A650-2C702637C0F3}" type="sibTrans" cxnId="{DE615335-D21D-4108-B429-886B40D839AD}">
      <dgm:prSet/>
      <dgm:spPr/>
      <dgm:t>
        <a:bodyPr/>
        <a:lstStyle/>
        <a:p>
          <a:endParaRPr lang="en-US"/>
        </a:p>
      </dgm:t>
    </dgm:pt>
    <dgm:pt modelId="{F5F70AE1-9F66-4BEE-8E0F-74A65FB46156}">
      <dgm:prSet phldrT="[Text]"/>
      <dgm:spPr/>
      <dgm:t>
        <a:bodyPr/>
        <a:lstStyle/>
        <a:p>
          <a:r>
            <a:rPr lang="en-US"/>
            <a:t>Data set validation</a:t>
          </a:r>
          <a:endParaRPr lang="en-NL"/>
        </a:p>
      </dgm:t>
    </dgm:pt>
    <dgm:pt modelId="{AF01B86A-E3A3-4D59-824A-73990BBD7709}" type="parTrans" cxnId="{76F11AA3-EF58-467F-BE06-37CD939932E2}">
      <dgm:prSet/>
      <dgm:spPr/>
      <dgm:t>
        <a:bodyPr/>
        <a:lstStyle/>
        <a:p>
          <a:endParaRPr lang="en-US"/>
        </a:p>
      </dgm:t>
    </dgm:pt>
    <dgm:pt modelId="{DCB448CE-1F3E-45DA-88D2-1C4130FC9C1F}" type="sibTrans" cxnId="{76F11AA3-EF58-467F-BE06-37CD939932E2}">
      <dgm:prSet/>
      <dgm:spPr/>
      <dgm:t>
        <a:bodyPr/>
        <a:lstStyle/>
        <a:p>
          <a:endParaRPr lang="en-US"/>
        </a:p>
      </dgm:t>
    </dgm:pt>
    <dgm:pt modelId="{6622294E-F274-4061-B5F3-0425CAF50CAE}" type="pres">
      <dgm:prSet presAssocID="{6CB54051-6D92-4611-9378-390AF3AB91A8}" presName="linearFlow" presStyleCnt="0">
        <dgm:presLayoutVars>
          <dgm:dir/>
          <dgm:animLvl val="lvl"/>
          <dgm:resizeHandles val="exact"/>
        </dgm:presLayoutVars>
      </dgm:prSet>
      <dgm:spPr/>
    </dgm:pt>
    <dgm:pt modelId="{C75D5814-399D-4839-941B-4E015A5829E2}" type="pres">
      <dgm:prSet presAssocID="{01957451-4912-4A0A-B0AC-ABB2B83F8D2E}" presName="composite" presStyleCnt="0"/>
      <dgm:spPr/>
    </dgm:pt>
    <dgm:pt modelId="{1460F62E-B448-48C7-BD9C-2C3A25B191B6}" type="pres">
      <dgm:prSet presAssocID="{01957451-4912-4A0A-B0AC-ABB2B83F8D2E}" presName="parentText" presStyleLbl="alignNode1" presStyleIdx="0" presStyleCnt="7">
        <dgm:presLayoutVars>
          <dgm:chMax val="1"/>
          <dgm:bulletEnabled val="1"/>
        </dgm:presLayoutVars>
      </dgm:prSet>
      <dgm:spPr/>
    </dgm:pt>
    <dgm:pt modelId="{2EAF5509-7469-4FA4-9CB2-41183963D6BE}" type="pres">
      <dgm:prSet presAssocID="{01957451-4912-4A0A-B0AC-ABB2B83F8D2E}" presName="descendantText" presStyleLbl="alignAcc1" presStyleIdx="0" presStyleCnt="7" custLinFactNeighborX="0">
        <dgm:presLayoutVars>
          <dgm:bulletEnabled val="1"/>
        </dgm:presLayoutVars>
      </dgm:prSet>
      <dgm:spPr/>
    </dgm:pt>
    <dgm:pt modelId="{91D87CB8-DCB8-475D-9B8D-E66F2F2C06E1}" type="pres">
      <dgm:prSet presAssocID="{3452FDC3-1CA1-43BE-B8C4-AFEA4CC017A7}" presName="sp" presStyleCnt="0"/>
      <dgm:spPr/>
    </dgm:pt>
    <dgm:pt modelId="{9B7D7BEF-BB98-41FC-938A-4F89C5CE46A8}" type="pres">
      <dgm:prSet presAssocID="{31D6FD4C-C483-4D2E-82B4-CF28B53B74E8}" presName="composite" presStyleCnt="0"/>
      <dgm:spPr/>
    </dgm:pt>
    <dgm:pt modelId="{A7A50792-E2DA-452C-8AD5-26FB31C6E29C}" type="pres">
      <dgm:prSet presAssocID="{31D6FD4C-C483-4D2E-82B4-CF28B53B74E8}" presName="parentText" presStyleLbl="alignNode1" presStyleIdx="1" presStyleCnt="7">
        <dgm:presLayoutVars>
          <dgm:chMax val="1"/>
          <dgm:bulletEnabled val="1"/>
        </dgm:presLayoutVars>
      </dgm:prSet>
      <dgm:spPr/>
    </dgm:pt>
    <dgm:pt modelId="{EE4C026B-D31F-4A9B-BD5B-28748DC6ECC9}" type="pres">
      <dgm:prSet presAssocID="{31D6FD4C-C483-4D2E-82B4-CF28B53B74E8}" presName="descendantText" presStyleLbl="alignAcc1" presStyleIdx="1" presStyleCnt="7">
        <dgm:presLayoutVars>
          <dgm:bulletEnabled val="1"/>
        </dgm:presLayoutVars>
      </dgm:prSet>
      <dgm:spPr/>
    </dgm:pt>
    <dgm:pt modelId="{CE31A50C-7CE7-4FAE-9790-7813371982D9}" type="pres">
      <dgm:prSet presAssocID="{F02694A8-5F26-4FDE-B5BE-602D67852E70}" presName="sp" presStyleCnt="0"/>
      <dgm:spPr/>
    </dgm:pt>
    <dgm:pt modelId="{11A3219A-703C-4938-9BA8-0EBDB5AFA5D8}" type="pres">
      <dgm:prSet presAssocID="{074BDC47-64C8-4B4F-9EA8-15581321A841}" presName="composite" presStyleCnt="0"/>
      <dgm:spPr/>
    </dgm:pt>
    <dgm:pt modelId="{F5BDA3A6-E559-4497-8763-290FFE83981D}" type="pres">
      <dgm:prSet presAssocID="{074BDC47-64C8-4B4F-9EA8-15581321A841}" presName="parentText" presStyleLbl="alignNode1" presStyleIdx="2" presStyleCnt="7">
        <dgm:presLayoutVars>
          <dgm:chMax val="1"/>
          <dgm:bulletEnabled val="1"/>
        </dgm:presLayoutVars>
      </dgm:prSet>
      <dgm:spPr/>
    </dgm:pt>
    <dgm:pt modelId="{6905FB5F-D5DA-4527-890B-908B5D4DC449}" type="pres">
      <dgm:prSet presAssocID="{074BDC47-64C8-4B4F-9EA8-15581321A841}" presName="descendantText" presStyleLbl="alignAcc1" presStyleIdx="2" presStyleCnt="7" custLinFactNeighborX="0">
        <dgm:presLayoutVars>
          <dgm:bulletEnabled val="1"/>
        </dgm:presLayoutVars>
      </dgm:prSet>
      <dgm:spPr/>
    </dgm:pt>
    <dgm:pt modelId="{E53B3A57-6B99-4FFE-93A9-EB2EAF53173A}" type="pres">
      <dgm:prSet presAssocID="{D9B7B6D7-F9AA-4DFA-A688-E437EBCB756F}" presName="sp" presStyleCnt="0"/>
      <dgm:spPr/>
    </dgm:pt>
    <dgm:pt modelId="{00F61D29-7C76-4AFF-9FB9-F0D23246EDC4}" type="pres">
      <dgm:prSet presAssocID="{CF9CA1AD-E206-43E9-BADE-5B83AF4BECEA}" presName="composite" presStyleCnt="0"/>
      <dgm:spPr/>
    </dgm:pt>
    <dgm:pt modelId="{91AEA13C-3217-41ED-809F-6585FE0AD142}" type="pres">
      <dgm:prSet presAssocID="{CF9CA1AD-E206-43E9-BADE-5B83AF4BECEA}" presName="parentText" presStyleLbl="alignNode1" presStyleIdx="3" presStyleCnt="7" custLinFactNeighborY="0">
        <dgm:presLayoutVars>
          <dgm:chMax val="1"/>
          <dgm:bulletEnabled val="1"/>
        </dgm:presLayoutVars>
      </dgm:prSet>
      <dgm:spPr/>
    </dgm:pt>
    <dgm:pt modelId="{2352C718-0C41-4BBA-B32F-7A9678EE23B3}" type="pres">
      <dgm:prSet presAssocID="{CF9CA1AD-E206-43E9-BADE-5B83AF4BECEA}" presName="descendantText" presStyleLbl="alignAcc1" presStyleIdx="3" presStyleCnt="7" custLinFactNeighborX="0">
        <dgm:presLayoutVars>
          <dgm:bulletEnabled val="1"/>
        </dgm:presLayoutVars>
      </dgm:prSet>
      <dgm:spPr/>
    </dgm:pt>
    <dgm:pt modelId="{E67DA5CB-C397-449A-B8E3-D7C6A4D11281}" type="pres">
      <dgm:prSet presAssocID="{A66AD9A5-3C1A-4B09-B99D-5B6C10D4526B}" presName="sp" presStyleCnt="0"/>
      <dgm:spPr/>
    </dgm:pt>
    <dgm:pt modelId="{1EF7CF4C-0B83-4BD9-B9FF-1239944C883D}" type="pres">
      <dgm:prSet presAssocID="{30CE9038-0DD8-4BD6-B56B-29948A2BBDE8}" presName="composite" presStyleCnt="0"/>
      <dgm:spPr/>
    </dgm:pt>
    <dgm:pt modelId="{0A6A4FDB-AE43-4D18-B556-864CA59F2259}" type="pres">
      <dgm:prSet presAssocID="{30CE9038-0DD8-4BD6-B56B-29948A2BBDE8}" presName="parentText" presStyleLbl="alignNode1" presStyleIdx="4" presStyleCnt="7">
        <dgm:presLayoutVars>
          <dgm:chMax val="1"/>
          <dgm:bulletEnabled val="1"/>
        </dgm:presLayoutVars>
      </dgm:prSet>
      <dgm:spPr/>
    </dgm:pt>
    <dgm:pt modelId="{602C3083-0572-469A-BA83-711003017345}" type="pres">
      <dgm:prSet presAssocID="{30CE9038-0DD8-4BD6-B56B-29948A2BBDE8}" presName="descendantText" presStyleLbl="alignAcc1" presStyleIdx="4" presStyleCnt="7" custLinFactNeighborX="0" custLinFactNeighborY="0">
        <dgm:presLayoutVars>
          <dgm:bulletEnabled val="1"/>
        </dgm:presLayoutVars>
      </dgm:prSet>
      <dgm:spPr/>
    </dgm:pt>
    <dgm:pt modelId="{C46FEA28-E765-471A-80F8-551267CE6DCB}" type="pres">
      <dgm:prSet presAssocID="{832A8F5F-0638-4161-8499-363613CC48FA}" presName="sp" presStyleCnt="0"/>
      <dgm:spPr/>
    </dgm:pt>
    <dgm:pt modelId="{CE1BB4FB-C52A-491D-AFA7-7E7E82F7D73E}" type="pres">
      <dgm:prSet presAssocID="{FD1D5629-591A-4415-8375-05059C621DB0}" presName="composite" presStyleCnt="0"/>
      <dgm:spPr/>
    </dgm:pt>
    <dgm:pt modelId="{AC256455-F5D0-4E4C-86A1-2250175FAD6F}" type="pres">
      <dgm:prSet presAssocID="{FD1D5629-591A-4415-8375-05059C621DB0}" presName="parentText" presStyleLbl="alignNode1" presStyleIdx="5" presStyleCnt="7">
        <dgm:presLayoutVars>
          <dgm:chMax val="1"/>
          <dgm:bulletEnabled val="1"/>
        </dgm:presLayoutVars>
      </dgm:prSet>
      <dgm:spPr/>
    </dgm:pt>
    <dgm:pt modelId="{8F4E8F35-7535-4F7C-A5AE-EEC7072008C0}" type="pres">
      <dgm:prSet presAssocID="{FD1D5629-591A-4415-8375-05059C621DB0}" presName="descendantText" presStyleLbl="alignAcc1" presStyleIdx="5" presStyleCnt="7" custLinFactNeighborX="0" custLinFactNeighborY="0">
        <dgm:presLayoutVars>
          <dgm:bulletEnabled val="1"/>
        </dgm:presLayoutVars>
      </dgm:prSet>
      <dgm:spPr/>
    </dgm:pt>
    <dgm:pt modelId="{3DF0D29A-B89B-4C7C-A9BB-961247063AB6}" type="pres">
      <dgm:prSet presAssocID="{8DD78161-399F-44B1-BD53-BA0615D833D5}" presName="sp" presStyleCnt="0"/>
      <dgm:spPr/>
    </dgm:pt>
    <dgm:pt modelId="{DCAF33D2-E218-410C-B7A1-7FC11D4D3E8A}" type="pres">
      <dgm:prSet presAssocID="{D1F5F74C-2F3D-4A11-B5FB-92ADE5E41707}" presName="composite" presStyleCnt="0"/>
      <dgm:spPr/>
    </dgm:pt>
    <dgm:pt modelId="{115D84B0-CF96-4AC2-A324-D9ECA9BD813E}" type="pres">
      <dgm:prSet presAssocID="{D1F5F74C-2F3D-4A11-B5FB-92ADE5E41707}" presName="parentText" presStyleLbl="alignNode1" presStyleIdx="6" presStyleCnt="7">
        <dgm:presLayoutVars>
          <dgm:chMax val="1"/>
          <dgm:bulletEnabled val="1"/>
        </dgm:presLayoutVars>
      </dgm:prSet>
      <dgm:spPr/>
    </dgm:pt>
    <dgm:pt modelId="{B3523D0F-E5A6-4E65-A540-D21BB009064C}" type="pres">
      <dgm:prSet presAssocID="{D1F5F74C-2F3D-4A11-B5FB-92ADE5E41707}" presName="descendantText" presStyleLbl="alignAcc1" presStyleIdx="6" presStyleCnt="7">
        <dgm:presLayoutVars>
          <dgm:bulletEnabled val="1"/>
        </dgm:presLayoutVars>
      </dgm:prSet>
      <dgm:spPr/>
    </dgm:pt>
  </dgm:ptLst>
  <dgm:cxnLst>
    <dgm:cxn modelId="{DF05CC03-126A-481D-8414-B05BBF68CEBC}" srcId="{D1F5F74C-2F3D-4A11-B5FB-92ADE5E41707}" destId="{DCC1D335-01E0-40FF-81EA-6EB6D21B7433}" srcOrd="2" destOrd="0" parTransId="{3578CB71-8BA4-4CE6-B921-429589A26122}" sibTransId="{6B6DAED5-4F9D-4E98-960D-A54C5A7AFFCD}"/>
    <dgm:cxn modelId="{2B04BF04-53DA-46CC-A1F1-E155E2FF4EE1}" type="presOf" srcId="{731F6DB4-E655-4373-A2E3-B2E1B77537F2}" destId="{6905FB5F-D5DA-4527-890B-908B5D4DC449}" srcOrd="0" destOrd="0" presId="urn:microsoft.com/office/officeart/2005/8/layout/chevron2"/>
    <dgm:cxn modelId="{1C170306-2809-40CC-90E4-8E02BEED1908}" srcId="{6CB54051-6D92-4611-9378-390AF3AB91A8}" destId="{D1F5F74C-2F3D-4A11-B5FB-92ADE5E41707}" srcOrd="6" destOrd="0" parTransId="{A33FFB35-2CC3-4269-948E-1CA3069244A0}" sibTransId="{CA954BAA-9FB7-49D5-812A-4593FF5E8913}"/>
    <dgm:cxn modelId="{CD62AB09-067A-4766-B69A-33518FCBCF33}" type="presOf" srcId="{046010C1-7F92-489B-96A7-DEECE7206240}" destId="{B3523D0F-E5A6-4E65-A540-D21BB009064C}" srcOrd="0" destOrd="1" presId="urn:microsoft.com/office/officeart/2005/8/layout/chevron2"/>
    <dgm:cxn modelId="{3F31E009-E60E-4157-8FA6-513500728C21}" type="presOf" srcId="{D1F5F74C-2F3D-4A11-B5FB-92ADE5E41707}" destId="{115D84B0-CF96-4AC2-A324-D9ECA9BD813E}" srcOrd="0" destOrd="0" presId="urn:microsoft.com/office/officeart/2005/8/layout/chevron2"/>
    <dgm:cxn modelId="{38CD600B-E7FE-494D-B63A-586F226ED6A2}" srcId="{6CB54051-6D92-4611-9378-390AF3AB91A8}" destId="{CF9CA1AD-E206-43E9-BADE-5B83AF4BECEA}" srcOrd="3" destOrd="0" parTransId="{BB4D827C-EC76-4F56-A719-0EA66F7B4208}" sibTransId="{A66AD9A5-3C1A-4B09-B99D-5B6C10D4526B}"/>
    <dgm:cxn modelId="{EE03800F-8757-4DBF-B0BD-0F36523F4DFF}" type="presOf" srcId="{096E7CBA-A7D1-42F0-BA65-539B28CBDBD3}" destId="{EE4C026B-D31F-4A9B-BD5B-28748DC6ECC9}" srcOrd="0" destOrd="0" presId="urn:microsoft.com/office/officeart/2005/8/layout/chevron2"/>
    <dgm:cxn modelId="{A9C10B14-302F-4A1B-9286-59981741C59C}" type="presOf" srcId="{DA6A4C6A-D26A-45D0-877B-E91F16AD17F5}" destId="{2352C718-0C41-4BBA-B32F-7A9678EE23B3}" srcOrd="0" destOrd="0" presId="urn:microsoft.com/office/officeart/2005/8/layout/chevron2"/>
    <dgm:cxn modelId="{27CFA31E-7727-461B-8349-AA78906CC5B9}" srcId="{6CB54051-6D92-4611-9378-390AF3AB91A8}" destId="{FD1D5629-591A-4415-8375-05059C621DB0}" srcOrd="5" destOrd="0" parTransId="{3D34254C-6119-45A5-87E1-A200FE08703E}" sibTransId="{8DD78161-399F-44B1-BD53-BA0615D833D5}"/>
    <dgm:cxn modelId="{2A0FAF1E-B559-415B-9EAB-694615E50061}" type="presOf" srcId="{01957451-4912-4A0A-B0AC-ABB2B83F8D2E}" destId="{1460F62E-B448-48C7-BD9C-2C3A25B191B6}" srcOrd="0" destOrd="0" presId="urn:microsoft.com/office/officeart/2005/8/layout/chevron2"/>
    <dgm:cxn modelId="{B6A23427-3E50-4DD7-8562-971707DA523C}" srcId="{31D6FD4C-C483-4D2E-82B4-CF28B53B74E8}" destId="{096E7CBA-A7D1-42F0-BA65-539B28CBDBD3}" srcOrd="0" destOrd="0" parTransId="{3DC4E1B5-3C5D-4A1C-8773-E209B6709826}" sibTransId="{F26875DB-2B08-4CD0-A42F-73B2A17E583B}"/>
    <dgm:cxn modelId="{9666D52A-FF8E-4DBC-881B-46189C154EA0}" srcId="{CF9CA1AD-E206-43E9-BADE-5B83AF4BECEA}" destId="{DA6A4C6A-D26A-45D0-877B-E91F16AD17F5}" srcOrd="0" destOrd="0" parTransId="{852EE5A7-059A-4E07-A155-B0F3C59A370A}" sibTransId="{0A7EB515-A6FA-40F5-8957-89A1F9159B55}"/>
    <dgm:cxn modelId="{9D22BE2D-8DF5-4757-9156-86FB44599EF1}" srcId="{31D6FD4C-C483-4D2E-82B4-CF28B53B74E8}" destId="{8EF90EAF-4049-4A68-BF7F-68A886D36F56}" srcOrd="1" destOrd="0" parTransId="{B464AA2E-A09D-4F86-A063-9A241AA39AF5}" sibTransId="{E96EF920-60CB-4406-8C48-C7CC65E7C33F}"/>
    <dgm:cxn modelId="{CB18CD33-CE9D-4801-8C62-654590FCADBC}" type="presOf" srcId="{67EAAEEF-516A-4EA9-8B58-0469F27024E3}" destId="{8F4E8F35-7535-4F7C-A5AE-EEC7072008C0}" srcOrd="0" destOrd="1" presId="urn:microsoft.com/office/officeart/2005/8/layout/chevron2"/>
    <dgm:cxn modelId="{DE615335-D21D-4108-B429-886B40D839AD}" srcId="{CF9CA1AD-E206-43E9-BADE-5B83AF4BECEA}" destId="{12F19642-6C6F-4BA4-BBBE-35E0A4AFD7DE}" srcOrd="1" destOrd="0" parTransId="{BB70597C-7F4D-49C6-8FBB-8C895C659B8C}" sibTransId="{B39C20A6-5AF7-47DD-A650-2C702637C0F3}"/>
    <dgm:cxn modelId="{2CE6C865-6CCB-47F6-ACA7-CE5E0E0A9BBC}" type="presOf" srcId="{80C806C8-70EA-4708-AA10-A0D31E185E9E}" destId="{EE4C026B-D31F-4A9B-BD5B-28748DC6ECC9}" srcOrd="0" destOrd="2" presId="urn:microsoft.com/office/officeart/2005/8/layout/chevron2"/>
    <dgm:cxn modelId="{11589E6A-E1E7-4F49-A427-0FE7B8B7AD46}" srcId="{FD1D5629-591A-4415-8375-05059C621DB0}" destId="{7BD13828-87C7-4C63-ABC8-8775105F75F2}" srcOrd="0" destOrd="0" parTransId="{15EC38D0-7DD3-4555-9B96-BDFAD7A13966}" sibTransId="{23240804-3568-4302-B904-B1EDE8F9B028}"/>
    <dgm:cxn modelId="{2D0E266D-F99E-48A1-BB40-EC3D1E2E3C3E}" srcId="{30CE9038-0DD8-4BD6-B56B-29948A2BBDE8}" destId="{068CD6FE-5968-4E34-ADE8-006A5D7673C1}" srcOrd="1" destOrd="0" parTransId="{9A593F14-62EA-4433-95C5-8F45C23FE37F}" sibTransId="{DD12FDF6-8A5C-4D3F-8466-435F82B42A4E}"/>
    <dgm:cxn modelId="{E3CD764F-6D39-4C3E-99CE-C5F130BA5786}" type="presOf" srcId="{E032608F-5477-4CC5-AA6C-9655F8C00D42}" destId="{2EAF5509-7469-4FA4-9CB2-41183963D6BE}" srcOrd="0" destOrd="2" presId="urn:microsoft.com/office/officeart/2005/8/layout/chevron2"/>
    <dgm:cxn modelId="{742B864F-9DF8-48A9-9156-C413085C3C13}" srcId="{074BDC47-64C8-4B4F-9EA8-15581321A841}" destId="{731F6DB4-E655-4373-A2E3-B2E1B77537F2}" srcOrd="0" destOrd="0" parTransId="{4522D13D-5445-441C-8E92-8278570916AC}" sibTransId="{68621B36-1B50-419A-BA41-C2FF2D3DF0DC}"/>
    <dgm:cxn modelId="{186B6753-5738-4D33-8F5B-8277DFF78E6E}" srcId="{6CB54051-6D92-4611-9378-390AF3AB91A8}" destId="{01957451-4912-4A0A-B0AC-ABB2B83F8D2E}" srcOrd="0" destOrd="0" parTransId="{CBAEF50E-2E41-4240-BA28-2EC8C935E635}" sibTransId="{3452FDC3-1CA1-43BE-B8C4-AFEA4CC017A7}"/>
    <dgm:cxn modelId="{2E636874-8580-4D10-B3CA-183D3222E1AC}" type="presOf" srcId="{DCC1D335-01E0-40FF-81EA-6EB6D21B7433}" destId="{B3523D0F-E5A6-4E65-A540-D21BB009064C}" srcOrd="0" destOrd="2" presId="urn:microsoft.com/office/officeart/2005/8/layout/chevron2"/>
    <dgm:cxn modelId="{940B0D5A-13EF-469D-A066-9698D8A6993E}" srcId="{6CB54051-6D92-4611-9378-390AF3AB91A8}" destId="{30CE9038-0DD8-4BD6-B56B-29948A2BBDE8}" srcOrd="4" destOrd="0" parTransId="{5257C632-403A-459E-840A-7E2C328610B0}" sibTransId="{832A8F5F-0638-4161-8499-363613CC48FA}"/>
    <dgm:cxn modelId="{C9A5857F-E7B5-49AC-9897-726870289153}" srcId="{30CE9038-0DD8-4BD6-B56B-29948A2BBDE8}" destId="{73AD5A44-1BC9-44A1-B132-BDB8559EB620}" srcOrd="0" destOrd="0" parTransId="{E9742B8B-1831-42A8-B729-7A4BABBFB0DB}" sibTransId="{2AA4B9CF-9CC6-4CAC-AB8A-3B5A26549C82}"/>
    <dgm:cxn modelId="{2FAB3E81-7B34-403B-8E24-396CAA06F1D9}" srcId="{FD1D5629-591A-4415-8375-05059C621DB0}" destId="{67EAAEEF-516A-4EA9-8B58-0469F27024E3}" srcOrd="1" destOrd="0" parTransId="{41B2C124-B86D-4BF1-B1D8-8A1579967A3D}" sibTransId="{3B5786BD-6A48-49C1-9334-D9F48E827157}"/>
    <dgm:cxn modelId="{B00FEA92-9AA0-4107-8159-40B842B91EE4}" type="presOf" srcId="{31D6FD4C-C483-4D2E-82B4-CF28B53B74E8}" destId="{A7A50792-E2DA-452C-8AD5-26FB31C6E29C}" srcOrd="0" destOrd="0" presId="urn:microsoft.com/office/officeart/2005/8/layout/chevron2"/>
    <dgm:cxn modelId="{62BA5F94-BD03-4169-ADE7-706C7450454C}" srcId="{6CB54051-6D92-4611-9378-390AF3AB91A8}" destId="{31D6FD4C-C483-4D2E-82B4-CF28B53B74E8}" srcOrd="1" destOrd="0" parTransId="{7586D9A9-EDB3-439E-8061-17EABFDB417F}" sibTransId="{F02694A8-5F26-4FDE-B5BE-602D67852E70}"/>
    <dgm:cxn modelId="{DF88649C-BAB9-4D43-A4B7-DC41F8F034A2}" type="presOf" srcId="{CF9CA1AD-E206-43E9-BADE-5B83AF4BECEA}" destId="{91AEA13C-3217-41ED-809F-6585FE0AD142}" srcOrd="0" destOrd="0" presId="urn:microsoft.com/office/officeart/2005/8/layout/chevron2"/>
    <dgm:cxn modelId="{BE1AE39F-DA79-41DD-A411-E4C6D7EF6709}" type="presOf" srcId="{30CE9038-0DD8-4BD6-B56B-29948A2BBDE8}" destId="{0A6A4FDB-AE43-4D18-B556-864CA59F2259}" srcOrd="0" destOrd="0" presId="urn:microsoft.com/office/officeart/2005/8/layout/chevron2"/>
    <dgm:cxn modelId="{76F11AA3-EF58-467F-BE06-37CD939932E2}" srcId="{074BDC47-64C8-4B4F-9EA8-15581321A841}" destId="{F5F70AE1-9F66-4BEE-8E0F-74A65FB46156}" srcOrd="1" destOrd="0" parTransId="{AF01B86A-E3A3-4D59-824A-73990BBD7709}" sibTransId="{DCB448CE-1F3E-45DA-88D2-1C4130FC9C1F}"/>
    <dgm:cxn modelId="{CD7F20A4-1D6D-4875-9DA0-A0018DE7BD12}" srcId="{31D6FD4C-C483-4D2E-82B4-CF28B53B74E8}" destId="{80C806C8-70EA-4708-AA10-A0D31E185E9E}" srcOrd="2" destOrd="0" parTransId="{67353DFD-A051-4D8E-811B-B0CCCB50283F}" sibTransId="{6FBD3430-F34E-408A-807D-BB8B173B6DA5}"/>
    <dgm:cxn modelId="{A0F7FCA4-3899-476D-9937-3BE0ABFCF635}" srcId="{01957451-4912-4A0A-B0AC-ABB2B83F8D2E}" destId="{D5F7809B-17CD-494B-A066-2352FB74A72E}" srcOrd="1" destOrd="0" parTransId="{C160F3BE-4A57-4131-BDBA-0F7DCE68953F}" sibTransId="{E15F37B5-473F-4A43-BB8B-E9797E8E0953}"/>
    <dgm:cxn modelId="{327A06A5-D85E-4377-B518-A77BD754B7DA}" type="presOf" srcId="{D5F7809B-17CD-494B-A066-2352FB74A72E}" destId="{2EAF5509-7469-4FA4-9CB2-41183963D6BE}" srcOrd="0" destOrd="1" presId="urn:microsoft.com/office/officeart/2005/8/layout/chevron2"/>
    <dgm:cxn modelId="{9C83D1A7-797F-4524-8B0C-0310C9A29770}" srcId="{6CB54051-6D92-4611-9378-390AF3AB91A8}" destId="{074BDC47-64C8-4B4F-9EA8-15581321A841}" srcOrd="2" destOrd="0" parTransId="{A9A56281-2877-4F0A-BD80-7CE8D9234984}" sibTransId="{D9B7B6D7-F9AA-4DFA-A688-E437EBCB756F}"/>
    <dgm:cxn modelId="{EEFD6CAF-4E71-46C0-9CCC-EE20EB3EBDF6}" srcId="{D1F5F74C-2F3D-4A11-B5FB-92ADE5E41707}" destId="{B6BF7754-3EC9-404C-BD55-7FB946BC2DA0}" srcOrd="0" destOrd="0" parTransId="{49B7548A-0652-4783-BFCE-D82210099246}" sibTransId="{26A6FC33-5E70-4359-868D-C39DA454AACE}"/>
    <dgm:cxn modelId="{23D6D7B5-32A9-4F5F-8C50-1D94F71A0247}" type="presOf" srcId="{074BDC47-64C8-4B4F-9EA8-15581321A841}" destId="{F5BDA3A6-E559-4497-8763-290FFE83981D}" srcOrd="0" destOrd="0" presId="urn:microsoft.com/office/officeart/2005/8/layout/chevron2"/>
    <dgm:cxn modelId="{C8DC3DBA-1B06-48CD-8765-1CDBA2367803}" type="presOf" srcId="{068CD6FE-5968-4E34-ADE8-006A5D7673C1}" destId="{602C3083-0572-469A-BA83-711003017345}" srcOrd="0" destOrd="1" presId="urn:microsoft.com/office/officeart/2005/8/layout/chevron2"/>
    <dgm:cxn modelId="{6C3415C9-CFA1-4B49-823E-BEC0D28172B3}" type="presOf" srcId="{73AD5A44-1BC9-44A1-B132-BDB8559EB620}" destId="{602C3083-0572-469A-BA83-711003017345}" srcOrd="0" destOrd="0" presId="urn:microsoft.com/office/officeart/2005/8/layout/chevron2"/>
    <dgm:cxn modelId="{F0DCA7CE-52AF-4524-8683-3BE5CE68B20C}" type="presOf" srcId="{B6BF7754-3EC9-404C-BD55-7FB946BC2DA0}" destId="{B3523D0F-E5A6-4E65-A540-D21BB009064C}" srcOrd="0" destOrd="0" presId="urn:microsoft.com/office/officeart/2005/8/layout/chevron2"/>
    <dgm:cxn modelId="{0D01CCCE-4EC0-4CEA-9151-A58A3399B2F9}" srcId="{D1F5F74C-2F3D-4A11-B5FB-92ADE5E41707}" destId="{046010C1-7F92-489B-96A7-DEECE7206240}" srcOrd="1" destOrd="0" parTransId="{E53C8AF2-6ABE-49B3-BF00-960323C7F874}" sibTransId="{D96B15A7-B1AE-4629-88F4-1A5DBE5FD7C6}"/>
    <dgm:cxn modelId="{247386E5-20E0-442C-B4C1-667EC0802FF8}" srcId="{01957451-4912-4A0A-B0AC-ABB2B83F8D2E}" destId="{E032608F-5477-4CC5-AA6C-9655F8C00D42}" srcOrd="2" destOrd="0" parTransId="{AD18BD00-CA91-4DA9-827C-C9C0C149B892}" sibTransId="{85C55BCA-DAA4-4BF5-BE3F-48969920B1FA}"/>
    <dgm:cxn modelId="{45AEB4E9-F7EC-4AB0-BA2C-FA82484BEF09}" type="presOf" srcId="{F5F70AE1-9F66-4BEE-8E0F-74A65FB46156}" destId="{6905FB5F-D5DA-4527-890B-908B5D4DC449}" srcOrd="0" destOrd="1" presId="urn:microsoft.com/office/officeart/2005/8/layout/chevron2"/>
    <dgm:cxn modelId="{EF8596EA-5362-4AF3-9CE5-A818A3EAB929}" srcId="{01957451-4912-4A0A-B0AC-ABB2B83F8D2E}" destId="{D014570D-BB02-4D76-BEDA-DCF8DE1695CF}" srcOrd="0" destOrd="0" parTransId="{71EB0382-AA6D-4FA4-A3A4-55E3740D68DB}" sibTransId="{E7A2C899-ABE2-435C-B727-54FF9C72C494}"/>
    <dgm:cxn modelId="{34C65EEC-529F-48AC-8FCD-92A85044F057}" type="presOf" srcId="{8EF90EAF-4049-4A68-BF7F-68A886D36F56}" destId="{EE4C026B-D31F-4A9B-BD5B-28748DC6ECC9}" srcOrd="0" destOrd="1" presId="urn:microsoft.com/office/officeart/2005/8/layout/chevron2"/>
    <dgm:cxn modelId="{0334BDED-1245-42F7-98A4-72923913E89E}" type="presOf" srcId="{12F19642-6C6F-4BA4-BBBE-35E0A4AFD7DE}" destId="{2352C718-0C41-4BBA-B32F-7A9678EE23B3}" srcOrd="0" destOrd="1" presId="urn:microsoft.com/office/officeart/2005/8/layout/chevron2"/>
    <dgm:cxn modelId="{4FB017F0-AF01-4B9B-A2FD-F3575CEC7475}" type="presOf" srcId="{6CB54051-6D92-4611-9378-390AF3AB91A8}" destId="{6622294E-F274-4061-B5F3-0425CAF50CAE}" srcOrd="0" destOrd="0" presId="urn:microsoft.com/office/officeart/2005/8/layout/chevron2"/>
    <dgm:cxn modelId="{559D9EF6-C7D3-411E-A221-0445C98399B0}" type="presOf" srcId="{FD1D5629-591A-4415-8375-05059C621DB0}" destId="{AC256455-F5D0-4E4C-86A1-2250175FAD6F}" srcOrd="0" destOrd="0" presId="urn:microsoft.com/office/officeart/2005/8/layout/chevron2"/>
    <dgm:cxn modelId="{155FFBF8-CE3D-47D8-914F-DFF1D1E8D49D}" type="presOf" srcId="{D014570D-BB02-4D76-BEDA-DCF8DE1695CF}" destId="{2EAF5509-7469-4FA4-9CB2-41183963D6BE}" srcOrd="0" destOrd="0" presId="urn:microsoft.com/office/officeart/2005/8/layout/chevron2"/>
    <dgm:cxn modelId="{816D67FD-7753-447D-94D7-7B1F563CF61A}" type="presOf" srcId="{7BD13828-87C7-4C63-ABC8-8775105F75F2}" destId="{8F4E8F35-7535-4F7C-A5AE-EEC7072008C0}" srcOrd="0" destOrd="0" presId="urn:microsoft.com/office/officeart/2005/8/layout/chevron2"/>
    <dgm:cxn modelId="{8EFEDA50-BA5A-485C-9AE5-62D940431368}" type="presParOf" srcId="{6622294E-F274-4061-B5F3-0425CAF50CAE}" destId="{C75D5814-399D-4839-941B-4E015A5829E2}" srcOrd="0" destOrd="0" presId="urn:microsoft.com/office/officeart/2005/8/layout/chevron2"/>
    <dgm:cxn modelId="{063BC01C-C50A-4758-B877-E42EC88CF5DB}" type="presParOf" srcId="{C75D5814-399D-4839-941B-4E015A5829E2}" destId="{1460F62E-B448-48C7-BD9C-2C3A25B191B6}" srcOrd="0" destOrd="0" presId="urn:microsoft.com/office/officeart/2005/8/layout/chevron2"/>
    <dgm:cxn modelId="{419C3CF4-CD87-4222-9B89-52E21C09F2A1}" type="presParOf" srcId="{C75D5814-399D-4839-941B-4E015A5829E2}" destId="{2EAF5509-7469-4FA4-9CB2-41183963D6BE}" srcOrd="1" destOrd="0" presId="urn:microsoft.com/office/officeart/2005/8/layout/chevron2"/>
    <dgm:cxn modelId="{E55FA4C0-5C42-446B-A45B-85744B628993}" type="presParOf" srcId="{6622294E-F274-4061-B5F3-0425CAF50CAE}" destId="{91D87CB8-DCB8-475D-9B8D-E66F2F2C06E1}" srcOrd="1" destOrd="0" presId="urn:microsoft.com/office/officeart/2005/8/layout/chevron2"/>
    <dgm:cxn modelId="{601D131B-DA09-4421-BEB2-B365BAE33AE5}" type="presParOf" srcId="{6622294E-F274-4061-B5F3-0425CAF50CAE}" destId="{9B7D7BEF-BB98-41FC-938A-4F89C5CE46A8}" srcOrd="2" destOrd="0" presId="urn:microsoft.com/office/officeart/2005/8/layout/chevron2"/>
    <dgm:cxn modelId="{A75BA8D8-723A-448E-8AB1-1680EB9C5B6B}" type="presParOf" srcId="{9B7D7BEF-BB98-41FC-938A-4F89C5CE46A8}" destId="{A7A50792-E2DA-452C-8AD5-26FB31C6E29C}" srcOrd="0" destOrd="0" presId="urn:microsoft.com/office/officeart/2005/8/layout/chevron2"/>
    <dgm:cxn modelId="{76F891B0-0E57-404A-A96C-793B573F5DB9}" type="presParOf" srcId="{9B7D7BEF-BB98-41FC-938A-4F89C5CE46A8}" destId="{EE4C026B-D31F-4A9B-BD5B-28748DC6ECC9}" srcOrd="1" destOrd="0" presId="urn:microsoft.com/office/officeart/2005/8/layout/chevron2"/>
    <dgm:cxn modelId="{F8806F0F-3F3E-43E7-A751-B68E4081509A}" type="presParOf" srcId="{6622294E-F274-4061-B5F3-0425CAF50CAE}" destId="{CE31A50C-7CE7-4FAE-9790-7813371982D9}" srcOrd="3" destOrd="0" presId="urn:microsoft.com/office/officeart/2005/8/layout/chevron2"/>
    <dgm:cxn modelId="{D631B2CB-2684-4AB0-A3CE-382B6D5CD36E}" type="presParOf" srcId="{6622294E-F274-4061-B5F3-0425CAF50CAE}" destId="{11A3219A-703C-4938-9BA8-0EBDB5AFA5D8}" srcOrd="4" destOrd="0" presId="urn:microsoft.com/office/officeart/2005/8/layout/chevron2"/>
    <dgm:cxn modelId="{09E89A49-C9DB-430B-A7B2-90C94846D282}" type="presParOf" srcId="{11A3219A-703C-4938-9BA8-0EBDB5AFA5D8}" destId="{F5BDA3A6-E559-4497-8763-290FFE83981D}" srcOrd="0" destOrd="0" presId="urn:microsoft.com/office/officeart/2005/8/layout/chevron2"/>
    <dgm:cxn modelId="{55A6732B-B35B-4786-87E2-962BEC8EE965}" type="presParOf" srcId="{11A3219A-703C-4938-9BA8-0EBDB5AFA5D8}" destId="{6905FB5F-D5DA-4527-890B-908B5D4DC449}" srcOrd="1" destOrd="0" presId="urn:microsoft.com/office/officeart/2005/8/layout/chevron2"/>
    <dgm:cxn modelId="{65C90CF0-6ADB-4678-BCC5-7F7E4890E0FD}" type="presParOf" srcId="{6622294E-F274-4061-B5F3-0425CAF50CAE}" destId="{E53B3A57-6B99-4FFE-93A9-EB2EAF53173A}" srcOrd="5" destOrd="0" presId="urn:microsoft.com/office/officeart/2005/8/layout/chevron2"/>
    <dgm:cxn modelId="{F067386E-3670-46C9-995F-AEB7CF4D2C7A}" type="presParOf" srcId="{6622294E-F274-4061-B5F3-0425CAF50CAE}" destId="{00F61D29-7C76-4AFF-9FB9-F0D23246EDC4}" srcOrd="6" destOrd="0" presId="urn:microsoft.com/office/officeart/2005/8/layout/chevron2"/>
    <dgm:cxn modelId="{B9F37158-C499-4957-BA32-BC9D39B0564F}" type="presParOf" srcId="{00F61D29-7C76-4AFF-9FB9-F0D23246EDC4}" destId="{91AEA13C-3217-41ED-809F-6585FE0AD142}" srcOrd="0" destOrd="0" presId="urn:microsoft.com/office/officeart/2005/8/layout/chevron2"/>
    <dgm:cxn modelId="{DABA03CA-A32E-4C31-86CD-B2633100F505}" type="presParOf" srcId="{00F61D29-7C76-4AFF-9FB9-F0D23246EDC4}" destId="{2352C718-0C41-4BBA-B32F-7A9678EE23B3}" srcOrd="1" destOrd="0" presId="urn:microsoft.com/office/officeart/2005/8/layout/chevron2"/>
    <dgm:cxn modelId="{72637656-CF76-4C5D-991D-58E2D8FF7A85}" type="presParOf" srcId="{6622294E-F274-4061-B5F3-0425CAF50CAE}" destId="{E67DA5CB-C397-449A-B8E3-D7C6A4D11281}" srcOrd="7" destOrd="0" presId="urn:microsoft.com/office/officeart/2005/8/layout/chevron2"/>
    <dgm:cxn modelId="{9E3EF6D0-C07D-40EC-A935-AB8278B59F0D}" type="presParOf" srcId="{6622294E-F274-4061-B5F3-0425CAF50CAE}" destId="{1EF7CF4C-0B83-4BD9-B9FF-1239944C883D}" srcOrd="8" destOrd="0" presId="urn:microsoft.com/office/officeart/2005/8/layout/chevron2"/>
    <dgm:cxn modelId="{8279A7B1-7041-405B-AE21-9FAD1832098A}" type="presParOf" srcId="{1EF7CF4C-0B83-4BD9-B9FF-1239944C883D}" destId="{0A6A4FDB-AE43-4D18-B556-864CA59F2259}" srcOrd="0" destOrd="0" presId="urn:microsoft.com/office/officeart/2005/8/layout/chevron2"/>
    <dgm:cxn modelId="{A048B0FA-E9A6-4278-89E8-37E5CA1A0AB0}" type="presParOf" srcId="{1EF7CF4C-0B83-4BD9-B9FF-1239944C883D}" destId="{602C3083-0572-469A-BA83-711003017345}" srcOrd="1" destOrd="0" presId="urn:microsoft.com/office/officeart/2005/8/layout/chevron2"/>
    <dgm:cxn modelId="{979BDF92-537B-4AC0-9DDF-4202039DC88E}" type="presParOf" srcId="{6622294E-F274-4061-B5F3-0425CAF50CAE}" destId="{C46FEA28-E765-471A-80F8-551267CE6DCB}" srcOrd="9" destOrd="0" presId="urn:microsoft.com/office/officeart/2005/8/layout/chevron2"/>
    <dgm:cxn modelId="{8BDBFD39-E7A0-4A05-A5EC-29EA1DEE2731}" type="presParOf" srcId="{6622294E-F274-4061-B5F3-0425CAF50CAE}" destId="{CE1BB4FB-C52A-491D-AFA7-7E7E82F7D73E}" srcOrd="10" destOrd="0" presId="urn:microsoft.com/office/officeart/2005/8/layout/chevron2"/>
    <dgm:cxn modelId="{5F16C273-3E09-4BFB-AFD7-D3F6821C6D43}" type="presParOf" srcId="{CE1BB4FB-C52A-491D-AFA7-7E7E82F7D73E}" destId="{AC256455-F5D0-4E4C-86A1-2250175FAD6F}" srcOrd="0" destOrd="0" presId="urn:microsoft.com/office/officeart/2005/8/layout/chevron2"/>
    <dgm:cxn modelId="{A6ECB9E7-2751-4DDE-9024-E770686B0321}" type="presParOf" srcId="{CE1BB4FB-C52A-491D-AFA7-7E7E82F7D73E}" destId="{8F4E8F35-7535-4F7C-A5AE-EEC7072008C0}" srcOrd="1" destOrd="0" presId="urn:microsoft.com/office/officeart/2005/8/layout/chevron2"/>
    <dgm:cxn modelId="{E7A28F41-68C6-4996-9354-6C8FF185697C}" type="presParOf" srcId="{6622294E-F274-4061-B5F3-0425CAF50CAE}" destId="{3DF0D29A-B89B-4C7C-A9BB-961247063AB6}" srcOrd="11" destOrd="0" presId="urn:microsoft.com/office/officeart/2005/8/layout/chevron2"/>
    <dgm:cxn modelId="{6208EBAC-BEFE-4032-A214-876FDBEAA63D}" type="presParOf" srcId="{6622294E-F274-4061-B5F3-0425CAF50CAE}" destId="{DCAF33D2-E218-410C-B7A1-7FC11D4D3E8A}" srcOrd="12" destOrd="0" presId="urn:microsoft.com/office/officeart/2005/8/layout/chevron2"/>
    <dgm:cxn modelId="{7EDAA7BB-F03A-4C5D-A61C-C633417A59AE}" type="presParOf" srcId="{DCAF33D2-E218-410C-B7A1-7FC11D4D3E8A}" destId="{115D84B0-CF96-4AC2-A324-D9ECA9BD813E}" srcOrd="0" destOrd="0" presId="urn:microsoft.com/office/officeart/2005/8/layout/chevron2"/>
    <dgm:cxn modelId="{DE520C0F-5620-461E-B0B7-87AB09F4326D}" type="presParOf" srcId="{DCAF33D2-E218-410C-B7A1-7FC11D4D3E8A}" destId="{B3523D0F-E5A6-4E65-A540-D21BB009064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1B8D8BB1-DF11-46A1-9752-AF3AEC78CE25}"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631ACD39-3773-4F85-BF12-DAB4812841FE}">
      <dgm:prSet/>
      <dgm:spPr/>
      <dgm:t>
        <a:bodyPr/>
        <a:lstStyle/>
        <a:p>
          <a:r>
            <a:rPr lang="en-NL"/>
            <a:t>Providers shall ensure that AI systems </a:t>
          </a:r>
          <a:r>
            <a:rPr lang="en-NL" b="1"/>
            <a:t>intended to interact with natural persons</a:t>
          </a:r>
          <a:r>
            <a:rPr lang="en-NL"/>
            <a:t> are designed and developed in such a way that natural persons are </a:t>
          </a:r>
          <a:r>
            <a:rPr lang="en-NL" b="1"/>
            <a:t>informed that they are interacting with an AI system</a:t>
          </a:r>
          <a:r>
            <a:rPr lang="en-NL"/>
            <a:t>, unless this is obvious from the circumstances and the context of </a:t>
          </a:r>
          <a:r>
            <a:rPr lang="en-US"/>
            <a:t>the use</a:t>
          </a:r>
        </a:p>
      </dgm:t>
    </dgm:pt>
    <dgm:pt modelId="{1503F724-355A-4C6B-8724-8CEE6875C608}" type="parTrans" cxnId="{40CFF142-FE41-4E73-8C97-2470D2540413}">
      <dgm:prSet/>
      <dgm:spPr/>
      <dgm:t>
        <a:bodyPr/>
        <a:lstStyle/>
        <a:p>
          <a:endParaRPr lang="en-US"/>
        </a:p>
      </dgm:t>
    </dgm:pt>
    <dgm:pt modelId="{128E1EA3-1BB3-4059-9E1D-D79E36834C0E}" type="sibTrans" cxnId="{40CFF142-FE41-4E73-8C97-2470D2540413}">
      <dgm:prSet/>
      <dgm:spPr/>
      <dgm:t>
        <a:bodyPr/>
        <a:lstStyle/>
        <a:p>
          <a:endParaRPr lang="en-US"/>
        </a:p>
      </dgm:t>
    </dgm:pt>
    <dgm:pt modelId="{ACA5DBA2-C266-4B24-9672-CB5088FDC7CE}">
      <dgm:prSet/>
      <dgm:spPr/>
      <dgm:t>
        <a:bodyPr/>
        <a:lstStyle/>
        <a:p>
          <a:r>
            <a:rPr lang="en-NL"/>
            <a:t>Users of an AI system that </a:t>
          </a:r>
          <a:r>
            <a:rPr lang="en-NL" b="1"/>
            <a:t>generates or manipulates image, audio or video content </a:t>
          </a:r>
          <a:r>
            <a:rPr lang="en-NL"/>
            <a:t>that appreciably </a:t>
          </a:r>
          <a:r>
            <a:rPr lang="en-NL" b="1"/>
            <a:t>resembles existing persons, objects, places or other entities or events </a:t>
          </a:r>
          <a:r>
            <a:rPr lang="en-NL"/>
            <a:t>and would falsely appear to a person to be authentic or truthful (‘</a:t>
          </a:r>
          <a:r>
            <a:rPr lang="en-NL" b="1"/>
            <a:t>deep fake</a:t>
          </a:r>
          <a:r>
            <a:rPr lang="en-NL"/>
            <a:t>’), shall </a:t>
          </a:r>
          <a:r>
            <a:rPr lang="en-NL" b="1"/>
            <a:t>disclose</a:t>
          </a:r>
          <a:r>
            <a:rPr lang="en-NL"/>
            <a:t> that the content has been artificially generated or manipulated</a:t>
          </a:r>
          <a:endParaRPr lang="en-US"/>
        </a:p>
      </dgm:t>
    </dgm:pt>
    <dgm:pt modelId="{554C4DCD-8E87-486E-BE93-91C775D6FD74}" type="parTrans" cxnId="{2A4C483E-70C7-4761-ACAA-9FEBB898C274}">
      <dgm:prSet/>
      <dgm:spPr/>
      <dgm:t>
        <a:bodyPr/>
        <a:lstStyle/>
        <a:p>
          <a:endParaRPr lang="en-US"/>
        </a:p>
      </dgm:t>
    </dgm:pt>
    <dgm:pt modelId="{4970D164-E956-4451-8946-E1082981BD93}" type="sibTrans" cxnId="{2A4C483E-70C7-4761-ACAA-9FEBB898C274}">
      <dgm:prSet/>
      <dgm:spPr/>
      <dgm:t>
        <a:bodyPr/>
        <a:lstStyle/>
        <a:p>
          <a:endParaRPr lang="en-US"/>
        </a:p>
      </dgm:t>
    </dgm:pt>
    <dgm:pt modelId="{6E8197C7-0B6C-40A3-A3E2-49448D2EAEF3}" type="pres">
      <dgm:prSet presAssocID="{1B8D8BB1-DF11-46A1-9752-AF3AEC78CE25}" presName="root" presStyleCnt="0">
        <dgm:presLayoutVars>
          <dgm:dir/>
          <dgm:resizeHandles val="exact"/>
        </dgm:presLayoutVars>
      </dgm:prSet>
      <dgm:spPr/>
    </dgm:pt>
    <dgm:pt modelId="{463F1BCA-38E9-40E1-BF35-75F73FFA399D}" type="pres">
      <dgm:prSet presAssocID="{631ACD39-3773-4F85-BF12-DAB4812841FE}" presName="compNode" presStyleCnt="0"/>
      <dgm:spPr/>
    </dgm:pt>
    <dgm:pt modelId="{A4556591-50AB-48CC-BB1B-946A3F74D894}" type="pres">
      <dgm:prSet presAssocID="{631ACD39-3773-4F85-BF12-DAB4812841FE}" presName="bgRect" presStyleLbl="bgShp" presStyleIdx="0" presStyleCnt="2"/>
      <dgm:spPr/>
    </dgm:pt>
    <dgm:pt modelId="{940E6594-E1F2-401D-8C15-BCA883A0B276}" type="pres">
      <dgm:prSet presAssocID="{631ACD39-3773-4F85-BF12-DAB4812841F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ttore"/>
        </a:ext>
      </dgm:extLst>
    </dgm:pt>
    <dgm:pt modelId="{79CF9BAC-7CFB-4C33-B8CE-E86DBD8D8D51}" type="pres">
      <dgm:prSet presAssocID="{631ACD39-3773-4F85-BF12-DAB4812841FE}" presName="spaceRect" presStyleCnt="0"/>
      <dgm:spPr/>
    </dgm:pt>
    <dgm:pt modelId="{7E751EE5-A40D-4695-ABD0-4BC188D7A426}" type="pres">
      <dgm:prSet presAssocID="{631ACD39-3773-4F85-BF12-DAB4812841FE}" presName="parTx" presStyleLbl="revTx" presStyleIdx="0" presStyleCnt="2">
        <dgm:presLayoutVars>
          <dgm:chMax val="0"/>
          <dgm:chPref val="0"/>
        </dgm:presLayoutVars>
      </dgm:prSet>
      <dgm:spPr/>
    </dgm:pt>
    <dgm:pt modelId="{57421C1D-C01A-436E-BB28-E7168A81D4DB}" type="pres">
      <dgm:prSet presAssocID="{128E1EA3-1BB3-4059-9E1D-D79E36834C0E}" presName="sibTrans" presStyleCnt="0"/>
      <dgm:spPr/>
    </dgm:pt>
    <dgm:pt modelId="{E1E16C31-F3B1-4948-AEBE-C39EC75FEC3B}" type="pres">
      <dgm:prSet presAssocID="{ACA5DBA2-C266-4B24-9672-CB5088FDC7CE}" presName="compNode" presStyleCnt="0"/>
      <dgm:spPr/>
    </dgm:pt>
    <dgm:pt modelId="{684EE184-9220-44FE-9C6C-0ADCB3D73C26}" type="pres">
      <dgm:prSet presAssocID="{ACA5DBA2-C266-4B24-9672-CB5088FDC7CE}" presName="bgRect" presStyleLbl="bgShp" presStyleIdx="1" presStyleCnt="2"/>
      <dgm:spPr/>
    </dgm:pt>
    <dgm:pt modelId="{9AECF429-BA0F-4A8E-B6AB-D698F3B4DFD3}" type="pres">
      <dgm:prSet presAssocID="{ACA5DBA2-C266-4B24-9672-CB5088FDC7C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obot"/>
        </a:ext>
      </dgm:extLst>
    </dgm:pt>
    <dgm:pt modelId="{2A804ADB-5462-4CD9-BF05-AD6F4EC77B8E}" type="pres">
      <dgm:prSet presAssocID="{ACA5DBA2-C266-4B24-9672-CB5088FDC7CE}" presName="spaceRect" presStyleCnt="0"/>
      <dgm:spPr/>
    </dgm:pt>
    <dgm:pt modelId="{0693B4E2-9510-47B2-90FA-41A49195D640}" type="pres">
      <dgm:prSet presAssocID="{ACA5DBA2-C266-4B24-9672-CB5088FDC7CE}" presName="parTx" presStyleLbl="revTx" presStyleIdx="1" presStyleCnt="2">
        <dgm:presLayoutVars>
          <dgm:chMax val="0"/>
          <dgm:chPref val="0"/>
        </dgm:presLayoutVars>
      </dgm:prSet>
      <dgm:spPr/>
    </dgm:pt>
  </dgm:ptLst>
  <dgm:cxnLst>
    <dgm:cxn modelId="{2A4C483E-70C7-4761-ACAA-9FEBB898C274}" srcId="{1B8D8BB1-DF11-46A1-9752-AF3AEC78CE25}" destId="{ACA5DBA2-C266-4B24-9672-CB5088FDC7CE}" srcOrd="1" destOrd="0" parTransId="{554C4DCD-8E87-486E-BE93-91C775D6FD74}" sibTransId="{4970D164-E956-4451-8946-E1082981BD93}"/>
    <dgm:cxn modelId="{40CFF142-FE41-4E73-8C97-2470D2540413}" srcId="{1B8D8BB1-DF11-46A1-9752-AF3AEC78CE25}" destId="{631ACD39-3773-4F85-BF12-DAB4812841FE}" srcOrd="0" destOrd="0" parTransId="{1503F724-355A-4C6B-8724-8CEE6875C608}" sibTransId="{128E1EA3-1BB3-4059-9E1D-D79E36834C0E}"/>
    <dgm:cxn modelId="{47E8BFAA-C009-4C2F-8CC3-0885521C776B}" type="presOf" srcId="{ACA5DBA2-C266-4B24-9672-CB5088FDC7CE}" destId="{0693B4E2-9510-47B2-90FA-41A49195D640}" srcOrd="0" destOrd="0" presId="urn:microsoft.com/office/officeart/2018/2/layout/IconVerticalSolidList"/>
    <dgm:cxn modelId="{2C7AF6C7-29AC-4A4F-94A9-8E637A07213B}" type="presOf" srcId="{1B8D8BB1-DF11-46A1-9752-AF3AEC78CE25}" destId="{6E8197C7-0B6C-40A3-A3E2-49448D2EAEF3}" srcOrd="0" destOrd="0" presId="urn:microsoft.com/office/officeart/2018/2/layout/IconVerticalSolidList"/>
    <dgm:cxn modelId="{84F373D8-3080-4137-AAFA-846F00FCF28E}" type="presOf" srcId="{631ACD39-3773-4F85-BF12-DAB4812841FE}" destId="{7E751EE5-A40D-4695-ABD0-4BC188D7A426}" srcOrd="0" destOrd="0" presId="urn:microsoft.com/office/officeart/2018/2/layout/IconVerticalSolidList"/>
    <dgm:cxn modelId="{24BE1A0D-9338-45B3-851E-AED7FA6EEDD9}" type="presParOf" srcId="{6E8197C7-0B6C-40A3-A3E2-49448D2EAEF3}" destId="{463F1BCA-38E9-40E1-BF35-75F73FFA399D}" srcOrd="0" destOrd="0" presId="urn:microsoft.com/office/officeart/2018/2/layout/IconVerticalSolidList"/>
    <dgm:cxn modelId="{4FFCC79B-BE74-4EA2-9620-F6B305A3F996}" type="presParOf" srcId="{463F1BCA-38E9-40E1-BF35-75F73FFA399D}" destId="{A4556591-50AB-48CC-BB1B-946A3F74D894}" srcOrd="0" destOrd="0" presId="urn:microsoft.com/office/officeart/2018/2/layout/IconVerticalSolidList"/>
    <dgm:cxn modelId="{97088982-ED63-4521-96F7-0927A7635700}" type="presParOf" srcId="{463F1BCA-38E9-40E1-BF35-75F73FFA399D}" destId="{940E6594-E1F2-401D-8C15-BCA883A0B276}" srcOrd="1" destOrd="0" presId="urn:microsoft.com/office/officeart/2018/2/layout/IconVerticalSolidList"/>
    <dgm:cxn modelId="{857D5F25-F980-4C42-8FA2-9B5FF585227D}" type="presParOf" srcId="{463F1BCA-38E9-40E1-BF35-75F73FFA399D}" destId="{79CF9BAC-7CFB-4C33-B8CE-E86DBD8D8D51}" srcOrd="2" destOrd="0" presId="urn:microsoft.com/office/officeart/2018/2/layout/IconVerticalSolidList"/>
    <dgm:cxn modelId="{A76B773E-D1A3-4EA6-A80D-9B6EE7B53054}" type="presParOf" srcId="{463F1BCA-38E9-40E1-BF35-75F73FFA399D}" destId="{7E751EE5-A40D-4695-ABD0-4BC188D7A426}" srcOrd="3" destOrd="0" presId="urn:microsoft.com/office/officeart/2018/2/layout/IconVerticalSolidList"/>
    <dgm:cxn modelId="{D915B810-AFD3-4A70-913B-3F59052B0B65}" type="presParOf" srcId="{6E8197C7-0B6C-40A3-A3E2-49448D2EAEF3}" destId="{57421C1D-C01A-436E-BB28-E7168A81D4DB}" srcOrd="1" destOrd="0" presId="urn:microsoft.com/office/officeart/2018/2/layout/IconVerticalSolidList"/>
    <dgm:cxn modelId="{0D154EF7-5E9C-48C0-A461-24835023B98A}" type="presParOf" srcId="{6E8197C7-0B6C-40A3-A3E2-49448D2EAEF3}" destId="{E1E16C31-F3B1-4948-AEBE-C39EC75FEC3B}" srcOrd="2" destOrd="0" presId="urn:microsoft.com/office/officeart/2018/2/layout/IconVerticalSolidList"/>
    <dgm:cxn modelId="{7B8D4E01-4083-48E1-B83F-A78F05056A06}" type="presParOf" srcId="{E1E16C31-F3B1-4948-AEBE-C39EC75FEC3B}" destId="{684EE184-9220-44FE-9C6C-0ADCB3D73C26}" srcOrd="0" destOrd="0" presId="urn:microsoft.com/office/officeart/2018/2/layout/IconVerticalSolidList"/>
    <dgm:cxn modelId="{782FBCB1-73C3-4FE4-8590-F5112ADE314C}" type="presParOf" srcId="{E1E16C31-F3B1-4948-AEBE-C39EC75FEC3B}" destId="{9AECF429-BA0F-4A8E-B6AB-D698F3B4DFD3}" srcOrd="1" destOrd="0" presId="urn:microsoft.com/office/officeart/2018/2/layout/IconVerticalSolidList"/>
    <dgm:cxn modelId="{BEDD9C36-3078-49F9-B3A0-D8E33EFA4D50}" type="presParOf" srcId="{E1E16C31-F3B1-4948-AEBE-C39EC75FEC3B}" destId="{2A804ADB-5462-4CD9-BF05-AD6F4EC77B8E}" srcOrd="2" destOrd="0" presId="urn:microsoft.com/office/officeart/2018/2/layout/IconVerticalSolidList"/>
    <dgm:cxn modelId="{340D54B2-39A0-40AA-B080-1CF14E850DAC}" type="presParOf" srcId="{E1E16C31-F3B1-4948-AEBE-C39EC75FEC3B}" destId="{0693B4E2-9510-47B2-90FA-41A49195D64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BE9EA035-5C66-44E1-9129-114FCA01C2CF}" type="doc">
      <dgm:prSet loTypeId="urn:microsoft.com/office/officeart/2005/8/layout/arrow2" loCatId="process" qsTypeId="urn:microsoft.com/office/officeart/2009/2/quickstyle/3d8" qsCatId="3D" csTypeId="urn:microsoft.com/office/officeart/2005/8/colors/accent3_1" csCatId="accent3" phldr="1"/>
      <dgm:spPr/>
    </dgm:pt>
    <dgm:pt modelId="{319D9B65-E393-4EBD-A64F-33EBAB71079B}">
      <dgm:prSet phldrT="[Testo]"/>
      <dgm:spPr/>
      <dgm:t>
        <a:bodyPr/>
        <a:lstStyle/>
        <a:p>
          <a:r>
            <a:rPr lang="en-GB" dirty="0">
              <a:solidFill>
                <a:schemeClr val="accent3"/>
              </a:solidFill>
            </a:rPr>
            <a:t>Data Collection</a:t>
          </a:r>
          <a:endParaRPr lang="it-IT" dirty="0">
            <a:solidFill>
              <a:schemeClr val="accent3"/>
            </a:solidFill>
          </a:endParaRPr>
        </a:p>
      </dgm:t>
    </dgm:pt>
    <dgm:pt modelId="{41FF3F8B-4646-4824-8B12-DDA11DA4EE70}" type="parTrans" cxnId="{467B20F7-EAC7-4C82-945F-5A17930C4CD7}">
      <dgm:prSet/>
      <dgm:spPr/>
      <dgm:t>
        <a:bodyPr/>
        <a:lstStyle/>
        <a:p>
          <a:endParaRPr lang="it-IT"/>
        </a:p>
      </dgm:t>
    </dgm:pt>
    <dgm:pt modelId="{29613965-9469-4412-8701-1124B4E2683B}" type="sibTrans" cxnId="{467B20F7-EAC7-4C82-945F-5A17930C4CD7}">
      <dgm:prSet/>
      <dgm:spPr/>
      <dgm:t>
        <a:bodyPr/>
        <a:lstStyle/>
        <a:p>
          <a:endParaRPr lang="it-IT"/>
        </a:p>
      </dgm:t>
    </dgm:pt>
    <dgm:pt modelId="{1A101B0C-9466-4A50-90AC-69C02ED84C63}">
      <dgm:prSet phldrT="[Testo]"/>
      <dgm:spPr/>
      <dgm:t>
        <a:bodyPr/>
        <a:lstStyle/>
        <a:p>
          <a:r>
            <a:rPr lang="en-GB" dirty="0">
              <a:solidFill>
                <a:schemeClr val="accent3"/>
              </a:solidFill>
            </a:rPr>
            <a:t>Data preparation</a:t>
          </a:r>
          <a:endParaRPr lang="it-IT" dirty="0">
            <a:solidFill>
              <a:schemeClr val="accent3"/>
            </a:solidFill>
          </a:endParaRPr>
        </a:p>
      </dgm:t>
    </dgm:pt>
    <dgm:pt modelId="{52B10E78-1941-4851-AD36-840E3A32F296}" type="parTrans" cxnId="{B086335C-99E4-4BD7-A095-4ACE4D6E597A}">
      <dgm:prSet/>
      <dgm:spPr/>
      <dgm:t>
        <a:bodyPr/>
        <a:lstStyle/>
        <a:p>
          <a:endParaRPr lang="it-IT"/>
        </a:p>
      </dgm:t>
    </dgm:pt>
    <dgm:pt modelId="{253B03F7-C1F2-49DB-AF60-BD2A07E1AF41}" type="sibTrans" cxnId="{B086335C-99E4-4BD7-A095-4ACE4D6E597A}">
      <dgm:prSet/>
      <dgm:spPr/>
      <dgm:t>
        <a:bodyPr/>
        <a:lstStyle/>
        <a:p>
          <a:endParaRPr lang="it-IT"/>
        </a:p>
      </dgm:t>
    </dgm:pt>
    <dgm:pt modelId="{B16AE590-4F8A-4C0A-A1B6-48354EE9B75E}">
      <dgm:prSet phldrT="[Testo]"/>
      <dgm:spPr/>
      <dgm:t>
        <a:bodyPr/>
        <a:lstStyle/>
        <a:p>
          <a:r>
            <a:rPr lang="en-GB" dirty="0">
              <a:solidFill>
                <a:schemeClr val="accent3"/>
              </a:solidFill>
            </a:rPr>
            <a:t>Data utilization</a:t>
          </a:r>
          <a:endParaRPr lang="it-IT" dirty="0">
            <a:solidFill>
              <a:schemeClr val="accent3"/>
            </a:solidFill>
          </a:endParaRPr>
        </a:p>
      </dgm:t>
    </dgm:pt>
    <dgm:pt modelId="{0F196C2B-9B97-4B8D-9237-E0A6659D9D32}" type="parTrans" cxnId="{67C3AB5F-C158-47AE-9FF6-38F45245894F}">
      <dgm:prSet/>
      <dgm:spPr/>
      <dgm:t>
        <a:bodyPr/>
        <a:lstStyle/>
        <a:p>
          <a:endParaRPr lang="it-IT"/>
        </a:p>
      </dgm:t>
    </dgm:pt>
    <dgm:pt modelId="{608488EC-B803-42DE-95B9-A4AE93E34EB7}" type="sibTrans" cxnId="{67C3AB5F-C158-47AE-9FF6-38F45245894F}">
      <dgm:prSet/>
      <dgm:spPr/>
      <dgm:t>
        <a:bodyPr/>
        <a:lstStyle/>
        <a:p>
          <a:endParaRPr lang="it-IT"/>
        </a:p>
      </dgm:t>
    </dgm:pt>
    <dgm:pt modelId="{D8CAB18B-0909-425B-BC46-F965049BF5DA}" type="pres">
      <dgm:prSet presAssocID="{BE9EA035-5C66-44E1-9129-114FCA01C2CF}" presName="arrowDiagram" presStyleCnt="0">
        <dgm:presLayoutVars>
          <dgm:chMax val="5"/>
          <dgm:dir/>
          <dgm:resizeHandles val="exact"/>
        </dgm:presLayoutVars>
      </dgm:prSet>
      <dgm:spPr/>
    </dgm:pt>
    <dgm:pt modelId="{309D67D6-5979-4803-811C-B7863B564FB0}" type="pres">
      <dgm:prSet presAssocID="{BE9EA035-5C66-44E1-9129-114FCA01C2CF}" presName="arrow" presStyleLbl="bgShp" presStyleIdx="0" presStyleCnt="1"/>
      <dgm:spPr/>
    </dgm:pt>
    <dgm:pt modelId="{115447A2-55D9-4DFE-BBB4-B9ED8DA16FF2}" type="pres">
      <dgm:prSet presAssocID="{BE9EA035-5C66-44E1-9129-114FCA01C2CF}" presName="arrowDiagram3" presStyleCnt="0"/>
      <dgm:spPr/>
    </dgm:pt>
    <dgm:pt modelId="{AA4EDA24-5246-4D4B-A32D-79568BD4A10B}" type="pres">
      <dgm:prSet presAssocID="{319D9B65-E393-4EBD-A64F-33EBAB71079B}" presName="bullet3a" presStyleLbl="node1" presStyleIdx="0" presStyleCnt="3"/>
      <dgm:spPr/>
    </dgm:pt>
    <dgm:pt modelId="{5CE232D0-5985-4C80-99FF-E11672FA37D2}" type="pres">
      <dgm:prSet presAssocID="{319D9B65-E393-4EBD-A64F-33EBAB71079B}" presName="textBox3a" presStyleLbl="revTx" presStyleIdx="0" presStyleCnt="3">
        <dgm:presLayoutVars>
          <dgm:bulletEnabled val="1"/>
        </dgm:presLayoutVars>
      </dgm:prSet>
      <dgm:spPr/>
    </dgm:pt>
    <dgm:pt modelId="{683C4077-7377-4FCF-BFAC-879A911A55DC}" type="pres">
      <dgm:prSet presAssocID="{1A101B0C-9466-4A50-90AC-69C02ED84C63}" presName="bullet3b" presStyleLbl="node1" presStyleIdx="1" presStyleCnt="3"/>
      <dgm:spPr/>
    </dgm:pt>
    <dgm:pt modelId="{7FB44460-A5A2-419C-94B8-26AD4FDCA3D4}" type="pres">
      <dgm:prSet presAssocID="{1A101B0C-9466-4A50-90AC-69C02ED84C63}" presName="textBox3b" presStyleLbl="revTx" presStyleIdx="1" presStyleCnt="3">
        <dgm:presLayoutVars>
          <dgm:bulletEnabled val="1"/>
        </dgm:presLayoutVars>
      </dgm:prSet>
      <dgm:spPr/>
    </dgm:pt>
    <dgm:pt modelId="{863C1C8D-3A20-452B-BAC3-50D6A8DF65D6}" type="pres">
      <dgm:prSet presAssocID="{B16AE590-4F8A-4C0A-A1B6-48354EE9B75E}" presName="bullet3c" presStyleLbl="node1" presStyleIdx="2" presStyleCnt="3"/>
      <dgm:spPr/>
    </dgm:pt>
    <dgm:pt modelId="{43BAFE34-CE8C-4550-94A4-9ED067B99C83}" type="pres">
      <dgm:prSet presAssocID="{B16AE590-4F8A-4C0A-A1B6-48354EE9B75E}" presName="textBox3c" presStyleLbl="revTx" presStyleIdx="2" presStyleCnt="3">
        <dgm:presLayoutVars>
          <dgm:bulletEnabled val="1"/>
        </dgm:presLayoutVars>
      </dgm:prSet>
      <dgm:spPr/>
    </dgm:pt>
  </dgm:ptLst>
  <dgm:cxnLst>
    <dgm:cxn modelId="{27523315-5AF5-4FF6-99C7-09F4FEF4DE47}" type="presOf" srcId="{1A101B0C-9466-4A50-90AC-69C02ED84C63}" destId="{7FB44460-A5A2-419C-94B8-26AD4FDCA3D4}" srcOrd="0" destOrd="0" presId="urn:microsoft.com/office/officeart/2005/8/layout/arrow2"/>
    <dgm:cxn modelId="{1DA70C36-A5C2-4B7C-80A4-7B0871381C48}" type="presOf" srcId="{319D9B65-E393-4EBD-A64F-33EBAB71079B}" destId="{5CE232D0-5985-4C80-99FF-E11672FA37D2}" srcOrd="0" destOrd="0" presId="urn:microsoft.com/office/officeart/2005/8/layout/arrow2"/>
    <dgm:cxn modelId="{B086335C-99E4-4BD7-A095-4ACE4D6E597A}" srcId="{BE9EA035-5C66-44E1-9129-114FCA01C2CF}" destId="{1A101B0C-9466-4A50-90AC-69C02ED84C63}" srcOrd="1" destOrd="0" parTransId="{52B10E78-1941-4851-AD36-840E3A32F296}" sibTransId="{253B03F7-C1F2-49DB-AF60-BD2A07E1AF41}"/>
    <dgm:cxn modelId="{67C3AB5F-C158-47AE-9FF6-38F45245894F}" srcId="{BE9EA035-5C66-44E1-9129-114FCA01C2CF}" destId="{B16AE590-4F8A-4C0A-A1B6-48354EE9B75E}" srcOrd="2" destOrd="0" parTransId="{0F196C2B-9B97-4B8D-9237-E0A6659D9D32}" sibTransId="{608488EC-B803-42DE-95B9-A4AE93E34EB7}"/>
    <dgm:cxn modelId="{913A1557-0478-4F2A-A3C3-C2D8D82330FA}" type="presOf" srcId="{BE9EA035-5C66-44E1-9129-114FCA01C2CF}" destId="{D8CAB18B-0909-425B-BC46-F965049BF5DA}" srcOrd="0" destOrd="0" presId="urn:microsoft.com/office/officeart/2005/8/layout/arrow2"/>
    <dgm:cxn modelId="{94A69259-726C-4E4F-AE59-9CB20713D549}" type="presOf" srcId="{B16AE590-4F8A-4C0A-A1B6-48354EE9B75E}" destId="{43BAFE34-CE8C-4550-94A4-9ED067B99C83}" srcOrd="0" destOrd="0" presId="urn:microsoft.com/office/officeart/2005/8/layout/arrow2"/>
    <dgm:cxn modelId="{467B20F7-EAC7-4C82-945F-5A17930C4CD7}" srcId="{BE9EA035-5C66-44E1-9129-114FCA01C2CF}" destId="{319D9B65-E393-4EBD-A64F-33EBAB71079B}" srcOrd="0" destOrd="0" parTransId="{41FF3F8B-4646-4824-8B12-DDA11DA4EE70}" sibTransId="{29613965-9469-4412-8701-1124B4E2683B}"/>
    <dgm:cxn modelId="{1FBD6FEC-DA27-4C83-A7DD-866C6B1073D7}" type="presParOf" srcId="{D8CAB18B-0909-425B-BC46-F965049BF5DA}" destId="{309D67D6-5979-4803-811C-B7863B564FB0}" srcOrd="0" destOrd="0" presId="urn:microsoft.com/office/officeart/2005/8/layout/arrow2"/>
    <dgm:cxn modelId="{C7FEA200-0BA0-4165-A19D-975FE94EBF9A}" type="presParOf" srcId="{D8CAB18B-0909-425B-BC46-F965049BF5DA}" destId="{115447A2-55D9-4DFE-BBB4-B9ED8DA16FF2}" srcOrd="1" destOrd="0" presId="urn:microsoft.com/office/officeart/2005/8/layout/arrow2"/>
    <dgm:cxn modelId="{DF1064DA-FFC9-4E11-9A94-73481B7A4465}" type="presParOf" srcId="{115447A2-55D9-4DFE-BBB4-B9ED8DA16FF2}" destId="{AA4EDA24-5246-4D4B-A32D-79568BD4A10B}" srcOrd="0" destOrd="0" presId="urn:microsoft.com/office/officeart/2005/8/layout/arrow2"/>
    <dgm:cxn modelId="{9BF3D0FF-0ED6-41FF-8016-AC3AD7F8284B}" type="presParOf" srcId="{115447A2-55D9-4DFE-BBB4-B9ED8DA16FF2}" destId="{5CE232D0-5985-4C80-99FF-E11672FA37D2}" srcOrd="1" destOrd="0" presId="urn:microsoft.com/office/officeart/2005/8/layout/arrow2"/>
    <dgm:cxn modelId="{B575A503-48A9-4299-A5F8-251DC312A682}" type="presParOf" srcId="{115447A2-55D9-4DFE-BBB4-B9ED8DA16FF2}" destId="{683C4077-7377-4FCF-BFAC-879A911A55DC}" srcOrd="2" destOrd="0" presId="urn:microsoft.com/office/officeart/2005/8/layout/arrow2"/>
    <dgm:cxn modelId="{0BD7DE32-60C1-4A56-81F6-460A82957223}" type="presParOf" srcId="{115447A2-55D9-4DFE-BBB4-B9ED8DA16FF2}" destId="{7FB44460-A5A2-419C-94B8-26AD4FDCA3D4}" srcOrd="3" destOrd="0" presId="urn:microsoft.com/office/officeart/2005/8/layout/arrow2"/>
    <dgm:cxn modelId="{9FE727F1-4E17-48A0-9653-7BC37172BBFF}" type="presParOf" srcId="{115447A2-55D9-4DFE-BBB4-B9ED8DA16FF2}" destId="{863C1C8D-3A20-452B-BAC3-50D6A8DF65D6}" srcOrd="4" destOrd="0" presId="urn:microsoft.com/office/officeart/2005/8/layout/arrow2"/>
    <dgm:cxn modelId="{BA4B477B-383D-4DBD-BBFF-27481DA2C78E}" type="presParOf" srcId="{115447A2-55D9-4DFE-BBB4-B9ED8DA16FF2}" destId="{43BAFE34-CE8C-4550-94A4-9ED067B99C83}"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691E684B-E9E5-4F85-A0EC-1865A265FAB8}" type="doc">
      <dgm:prSet loTypeId="urn:microsoft.com/office/officeart/2005/8/layout/vList2" loCatId="list" qsTypeId="urn:microsoft.com/office/officeart/2005/8/quickstyle/simple1" qsCatId="simple" csTypeId="urn:microsoft.com/office/officeart/2005/8/colors/accent3_2" csCatId="accent3"/>
      <dgm:spPr/>
      <dgm:t>
        <a:bodyPr/>
        <a:lstStyle/>
        <a:p>
          <a:endParaRPr lang="en-US"/>
        </a:p>
      </dgm:t>
    </dgm:pt>
    <dgm:pt modelId="{7D7FD48B-377D-4369-9953-B428181DBC33}">
      <dgm:prSet/>
      <dgm:spPr/>
      <dgm:t>
        <a:bodyPr/>
        <a:lstStyle/>
        <a:p>
          <a:r>
            <a:rPr lang="en-GB"/>
            <a:t>Select a statistically significant sample and check it manually</a:t>
          </a:r>
          <a:endParaRPr lang="en-US"/>
        </a:p>
      </dgm:t>
    </dgm:pt>
    <dgm:pt modelId="{BBCDE529-A763-4CC1-B611-E45AE9AC38AE}" type="parTrans" cxnId="{3822D903-42D6-4682-8100-4CC2BA9C7D52}">
      <dgm:prSet/>
      <dgm:spPr/>
      <dgm:t>
        <a:bodyPr/>
        <a:lstStyle/>
        <a:p>
          <a:endParaRPr lang="en-US"/>
        </a:p>
      </dgm:t>
    </dgm:pt>
    <dgm:pt modelId="{25DAEED8-6C5E-4EAD-95B8-F16ADD06D4C4}" type="sibTrans" cxnId="{3822D903-42D6-4682-8100-4CC2BA9C7D52}">
      <dgm:prSet/>
      <dgm:spPr/>
      <dgm:t>
        <a:bodyPr/>
        <a:lstStyle/>
        <a:p>
          <a:endParaRPr lang="en-US"/>
        </a:p>
      </dgm:t>
    </dgm:pt>
    <dgm:pt modelId="{68FE9ECB-0935-4960-8FED-76014188EC85}">
      <dgm:prSet/>
      <dgm:spPr/>
      <dgm:t>
        <a:bodyPr/>
        <a:lstStyle/>
        <a:p>
          <a:r>
            <a:rPr lang="en-GB"/>
            <a:t>Over- or under-sampling </a:t>
          </a:r>
          <a:endParaRPr lang="en-US"/>
        </a:p>
      </dgm:t>
    </dgm:pt>
    <dgm:pt modelId="{00375E4E-4BD7-420C-83E9-8F69AF7835B2}" type="parTrans" cxnId="{F75915F1-AE89-469A-996D-66CA337434DD}">
      <dgm:prSet/>
      <dgm:spPr/>
      <dgm:t>
        <a:bodyPr/>
        <a:lstStyle/>
        <a:p>
          <a:endParaRPr lang="en-US"/>
        </a:p>
      </dgm:t>
    </dgm:pt>
    <dgm:pt modelId="{467E8020-E213-40F6-BC4A-53FFDB169CD4}" type="sibTrans" cxnId="{F75915F1-AE89-469A-996D-66CA337434DD}">
      <dgm:prSet/>
      <dgm:spPr/>
      <dgm:t>
        <a:bodyPr/>
        <a:lstStyle/>
        <a:p>
          <a:endParaRPr lang="en-US"/>
        </a:p>
      </dgm:t>
    </dgm:pt>
    <dgm:pt modelId="{9327BEF6-D0FA-4CEC-8129-46C304C2C916}">
      <dgm:prSet/>
      <dgm:spPr/>
      <dgm:t>
        <a:bodyPr/>
        <a:lstStyle/>
        <a:p>
          <a:r>
            <a:rPr lang="en-GB"/>
            <a:t>Make your </a:t>
          </a:r>
          <a:r>
            <a:rPr lang="en-GB" i="1"/>
            <a:t>testing</a:t>
          </a:r>
          <a:r>
            <a:rPr lang="en-GB"/>
            <a:t> data set balanced</a:t>
          </a:r>
          <a:endParaRPr lang="en-US"/>
        </a:p>
      </dgm:t>
    </dgm:pt>
    <dgm:pt modelId="{3B9EAB10-357D-4765-9F39-35E5A6E5D6C7}" type="parTrans" cxnId="{09F7FBAE-7FBF-437C-9B1F-86050A566274}">
      <dgm:prSet/>
      <dgm:spPr/>
      <dgm:t>
        <a:bodyPr/>
        <a:lstStyle/>
        <a:p>
          <a:endParaRPr lang="en-US"/>
        </a:p>
      </dgm:t>
    </dgm:pt>
    <dgm:pt modelId="{217606C4-F5F0-431C-91CC-B5D9F98B3883}" type="sibTrans" cxnId="{09F7FBAE-7FBF-437C-9B1F-86050A566274}">
      <dgm:prSet/>
      <dgm:spPr/>
      <dgm:t>
        <a:bodyPr/>
        <a:lstStyle/>
        <a:p>
          <a:endParaRPr lang="en-US"/>
        </a:p>
      </dgm:t>
    </dgm:pt>
    <dgm:pt modelId="{F27AD0D6-7E2E-4579-981B-A2CB679EEB4C}">
      <dgm:prSet/>
      <dgm:spPr/>
      <dgm:t>
        <a:bodyPr/>
        <a:lstStyle/>
        <a:p>
          <a:r>
            <a:rPr lang="en-GB"/>
            <a:t>Use automated techniques, e.g., automated gender recognition, to fill the gaps in metadata</a:t>
          </a:r>
          <a:endParaRPr lang="en-US"/>
        </a:p>
      </dgm:t>
    </dgm:pt>
    <dgm:pt modelId="{5256AEC5-29ED-46F0-BF25-73C5D2BF5DC1}" type="parTrans" cxnId="{51F8A156-7ED2-4D33-9124-BC667EA84AA8}">
      <dgm:prSet/>
      <dgm:spPr/>
      <dgm:t>
        <a:bodyPr/>
        <a:lstStyle/>
        <a:p>
          <a:endParaRPr lang="en-US"/>
        </a:p>
      </dgm:t>
    </dgm:pt>
    <dgm:pt modelId="{681B7AB9-7A09-4199-9A8D-ACAFF6F7DB96}" type="sibTrans" cxnId="{51F8A156-7ED2-4D33-9124-BC667EA84AA8}">
      <dgm:prSet/>
      <dgm:spPr/>
      <dgm:t>
        <a:bodyPr/>
        <a:lstStyle/>
        <a:p>
          <a:endParaRPr lang="en-US"/>
        </a:p>
      </dgm:t>
    </dgm:pt>
    <dgm:pt modelId="{4A95E1FC-E34C-4738-A737-105B2D6E514A}">
      <dgm:prSet/>
      <dgm:spPr/>
      <dgm:t>
        <a:bodyPr/>
        <a:lstStyle/>
        <a:p>
          <a:r>
            <a:rPr lang="en-GB"/>
            <a:t>Use multiple data sets and combine them</a:t>
          </a:r>
          <a:endParaRPr lang="en-US"/>
        </a:p>
      </dgm:t>
    </dgm:pt>
    <dgm:pt modelId="{B9AE46F5-9084-4C18-8A91-AFEF0DEE35B0}" type="parTrans" cxnId="{AA585EBF-AF5F-4A4B-A0B0-C20CFC8A927B}">
      <dgm:prSet/>
      <dgm:spPr/>
      <dgm:t>
        <a:bodyPr/>
        <a:lstStyle/>
        <a:p>
          <a:endParaRPr lang="en-US"/>
        </a:p>
      </dgm:t>
    </dgm:pt>
    <dgm:pt modelId="{61596585-C288-4932-B488-F95274957521}" type="sibTrans" cxnId="{AA585EBF-AF5F-4A4B-A0B0-C20CFC8A927B}">
      <dgm:prSet/>
      <dgm:spPr/>
      <dgm:t>
        <a:bodyPr/>
        <a:lstStyle/>
        <a:p>
          <a:endParaRPr lang="en-US"/>
        </a:p>
      </dgm:t>
    </dgm:pt>
    <dgm:pt modelId="{94B23E02-3358-45F4-A0B1-B9B9AA82E1FA}">
      <dgm:prSet/>
      <dgm:spPr/>
      <dgm:t>
        <a:bodyPr/>
        <a:lstStyle/>
        <a:p>
          <a:r>
            <a:rPr lang="en-GB"/>
            <a:t>Collect new data to integrate missing data</a:t>
          </a:r>
          <a:endParaRPr lang="en-US"/>
        </a:p>
      </dgm:t>
    </dgm:pt>
    <dgm:pt modelId="{78B51D18-6431-48D4-B6C0-E41EA82E61F6}" type="parTrans" cxnId="{1BEE0AAD-9129-4E00-9F92-85BAB7D892F1}">
      <dgm:prSet/>
      <dgm:spPr/>
      <dgm:t>
        <a:bodyPr/>
        <a:lstStyle/>
        <a:p>
          <a:endParaRPr lang="en-US"/>
        </a:p>
      </dgm:t>
    </dgm:pt>
    <dgm:pt modelId="{C1E658BF-DE86-47A1-864D-575DF32FA3C8}" type="sibTrans" cxnId="{1BEE0AAD-9129-4E00-9F92-85BAB7D892F1}">
      <dgm:prSet/>
      <dgm:spPr/>
      <dgm:t>
        <a:bodyPr/>
        <a:lstStyle/>
        <a:p>
          <a:endParaRPr lang="en-US"/>
        </a:p>
      </dgm:t>
    </dgm:pt>
    <dgm:pt modelId="{7A7191BE-F7AF-4D84-830E-4A2EEB1EC8E2}">
      <dgm:prSet/>
      <dgm:spPr/>
      <dgm:t>
        <a:bodyPr/>
        <a:lstStyle/>
        <a:p>
          <a:r>
            <a:rPr lang="en-GB"/>
            <a:t>Use data augmentation and/or synthetic data</a:t>
          </a:r>
          <a:endParaRPr lang="en-US"/>
        </a:p>
      </dgm:t>
    </dgm:pt>
    <dgm:pt modelId="{903CA583-444C-4E02-818F-7A1786626CAB}" type="parTrans" cxnId="{03777C2D-6B5E-4B10-8F54-1C3B028CE033}">
      <dgm:prSet/>
      <dgm:spPr/>
      <dgm:t>
        <a:bodyPr/>
        <a:lstStyle/>
        <a:p>
          <a:endParaRPr lang="en-US"/>
        </a:p>
      </dgm:t>
    </dgm:pt>
    <dgm:pt modelId="{228F11C2-9E06-45EE-82C3-EF5D501DFF5D}" type="sibTrans" cxnId="{03777C2D-6B5E-4B10-8F54-1C3B028CE033}">
      <dgm:prSet/>
      <dgm:spPr/>
      <dgm:t>
        <a:bodyPr/>
        <a:lstStyle/>
        <a:p>
          <a:endParaRPr lang="en-US"/>
        </a:p>
      </dgm:t>
    </dgm:pt>
    <dgm:pt modelId="{CB854E78-54AB-44B4-ACBA-89E0F8F6292C}">
      <dgm:prSet/>
      <dgm:spPr/>
      <dgm:t>
        <a:bodyPr/>
        <a:lstStyle/>
        <a:p>
          <a:r>
            <a:rPr lang="en-GB"/>
            <a:t>Pre-process your data to add noise or other relevant elements</a:t>
          </a:r>
          <a:endParaRPr lang="en-US"/>
        </a:p>
      </dgm:t>
    </dgm:pt>
    <dgm:pt modelId="{42FFDD27-3318-407F-86A3-D62265235EE4}" type="parTrans" cxnId="{D3C71FD0-E2F2-4DC7-9A44-DCDDD8202402}">
      <dgm:prSet/>
      <dgm:spPr/>
      <dgm:t>
        <a:bodyPr/>
        <a:lstStyle/>
        <a:p>
          <a:endParaRPr lang="en-US"/>
        </a:p>
      </dgm:t>
    </dgm:pt>
    <dgm:pt modelId="{9111537A-E038-4BE3-B1B4-48FD5F490BE1}" type="sibTrans" cxnId="{D3C71FD0-E2F2-4DC7-9A44-DCDDD8202402}">
      <dgm:prSet/>
      <dgm:spPr/>
      <dgm:t>
        <a:bodyPr/>
        <a:lstStyle/>
        <a:p>
          <a:endParaRPr lang="en-US"/>
        </a:p>
      </dgm:t>
    </dgm:pt>
    <dgm:pt modelId="{630543B7-8974-4FD8-A732-F0B358AAF7FD}">
      <dgm:prSet/>
      <dgm:spPr/>
      <dgm:t>
        <a:bodyPr/>
        <a:lstStyle/>
        <a:p>
          <a:r>
            <a:rPr lang="en-GB"/>
            <a:t>Compare your model output with that of different models in different settings</a:t>
          </a:r>
          <a:endParaRPr lang="en-US"/>
        </a:p>
      </dgm:t>
    </dgm:pt>
    <dgm:pt modelId="{94AFD1FE-8BA3-42E3-871C-04F82527017C}" type="parTrans" cxnId="{37E1F585-CF09-4C8D-9DDC-99729E3D0308}">
      <dgm:prSet/>
      <dgm:spPr/>
      <dgm:t>
        <a:bodyPr/>
        <a:lstStyle/>
        <a:p>
          <a:endParaRPr lang="en-US"/>
        </a:p>
      </dgm:t>
    </dgm:pt>
    <dgm:pt modelId="{FA642550-225D-4A76-889B-8C5A9D55EB73}" type="sibTrans" cxnId="{37E1F585-CF09-4C8D-9DDC-99729E3D0308}">
      <dgm:prSet/>
      <dgm:spPr/>
      <dgm:t>
        <a:bodyPr/>
        <a:lstStyle/>
        <a:p>
          <a:endParaRPr lang="en-US"/>
        </a:p>
      </dgm:t>
    </dgm:pt>
    <dgm:pt modelId="{04B1C7D0-6936-4FB6-A824-1FEB5B16198E}" type="pres">
      <dgm:prSet presAssocID="{691E684B-E9E5-4F85-A0EC-1865A265FAB8}" presName="linear" presStyleCnt="0">
        <dgm:presLayoutVars>
          <dgm:animLvl val="lvl"/>
          <dgm:resizeHandles val="exact"/>
        </dgm:presLayoutVars>
      </dgm:prSet>
      <dgm:spPr/>
    </dgm:pt>
    <dgm:pt modelId="{E82F755E-D8C3-4970-8D49-08AE5F05E2B7}" type="pres">
      <dgm:prSet presAssocID="{7D7FD48B-377D-4369-9953-B428181DBC33}" presName="parentText" presStyleLbl="node1" presStyleIdx="0" presStyleCnt="9">
        <dgm:presLayoutVars>
          <dgm:chMax val="0"/>
          <dgm:bulletEnabled val="1"/>
        </dgm:presLayoutVars>
      </dgm:prSet>
      <dgm:spPr/>
    </dgm:pt>
    <dgm:pt modelId="{E8A1FACC-CF8A-4C02-88E1-C52A7F3CA805}" type="pres">
      <dgm:prSet presAssocID="{25DAEED8-6C5E-4EAD-95B8-F16ADD06D4C4}" presName="spacer" presStyleCnt="0"/>
      <dgm:spPr/>
    </dgm:pt>
    <dgm:pt modelId="{800120BA-92E2-46E9-B44F-48F7A0043B72}" type="pres">
      <dgm:prSet presAssocID="{68FE9ECB-0935-4960-8FED-76014188EC85}" presName="parentText" presStyleLbl="node1" presStyleIdx="1" presStyleCnt="9">
        <dgm:presLayoutVars>
          <dgm:chMax val="0"/>
          <dgm:bulletEnabled val="1"/>
        </dgm:presLayoutVars>
      </dgm:prSet>
      <dgm:spPr/>
    </dgm:pt>
    <dgm:pt modelId="{8F406A20-EE86-49B8-B6EA-8F4329629790}" type="pres">
      <dgm:prSet presAssocID="{467E8020-E213-40F6-BC4A-53FFDB169CD4}" presName="spacer" presStyleCnt="0"/>
      <dgm:spPr/>
    </dgm:pt>
    <dgm:pt modelId="{E74FA6C4-297A-4ADB-A0C3-BAD21E5C5D00}" type="pres">
      <dgm:prSet presAssocID="{9327BEF6-D0FA-4CEC-8129-46C304C2C916}" presName="parentText" presStyleLbl="node1" presStyleIdx="2" presStyleCnt="9">
        <dgm:presLayoutVars>
          <dgm:chMax val="0"/>
          <dgm:bulletEnabled val="1"/>
        </dgm:presLayoutVars>
      </dgm:prSet>
      <dgm:spPr/>
    </dgm:pt>
    <dgm:pt modelId="{EAC0FFAE-4ABF-4ECB-BD3D-614C0CA76EB2}" type="pres">
      <dgm:prSet presAssocID="{217606C4-F5F0-431C-91CC-B5D9F98B3883}" presName="spacer" presStyleCnt="0"/>
      <dgm:spPr/>
    </dgm:pt>
    <dgm:pt modelId="{D87A034E-66B2-46A6-9E6D-DFBA8025C4FF}" type="pres">
      <dgm:prSet presAssocID="{F27AD0D6-7E2E-4579-981B-A2CB679EEB4C}" presName="parentText" presStyleLbl="node1" presStyleIdx="3" presStyleCnt="9">
        <dgm:presLayoutVars>
          <dgm:chMax val="0"/>
          <dgm:bulletEnabled val="1"/>
        </dgm:presLayoutVars>
      </dgm:prSet>
      <dgm:spPr/>
    </dgm:pt>
    <dgm:pt modelId="{72563A9E-3761-4F75-8D01-82A309431378}" type="pres">
      <dgm:prSet presAssocID="{681B7AB9-7A09-4199-9A8D-ACAFF6F7DB96}" presName="spacer" presStyleCnt="0"/>
      <dgm:spPr/>
    </dgm:pt>
    <dgm:pt modelId="{C977355B-07BB-43F6-B366-42A04BD62FEC}" type="pres">
      <dgm:prSet presAssocID="{4A95E1FC-E34C-4738-A737-105B2D6E514A}" presName="parentText" presStyleLbl="node1" presStyleIdx="4" presStyleCnt="9">
        <dgm:presLayoutVars>
          <dgm:chMax val="0"/>
          <dgm:bulletEnabled val="1"/>
        </dgm:presLayoutVars>
      </dgm:prSet>
      <dgm:spPr/>
    </dgm:pt>
    <dgm:pt modelId="{923029FB-BFCA-4705-8A72-147139036E68}" type="pres">
      <dgm:prSet presAssocID="{61596585-C288-4932-B488-F95274957521}" presName="spacer" presStyleCnt="0"/>
      <dgm:spPr/>
    </dgm:pt>
    <dgm:pt modelId="{B52F9CEC-6695-4538-ACBE-AA765C426DA8}" type="pres">
      <dgm:prSet presAssocID="{94B23E02-3358-45F4-A0B1-B9B9AA82E1FA}" presName="parentText" presStyleLbl="node1" presStyleIdx="5" presStyleCnt="9">
        <dgm:presLayoutVars>
          <dgm:chMax val="0"/>
          <dgm:bulletEnabled val="1"/>
        </dgm:presLayoutVars>
      </dgm:prSet>
      <dgm:spPr/>
    </dgm:pt>
    <dgm:pt modelId="{34582522-71DC-4EEE-9890-D6F522F92C43}" type="pres">
      <dgm:prSet presAssocID="{C1E658BF-DE86-47A1-864D-575DF32FA3C8}" presName="spacer" presStyleCnt="0"/>
      <dgm:spPr/>
    </dgm:pt>
    <dgm:pt modelId="{99C21AAA-57CA-4EBD-A3CD-87A04DF41CC3}" type="pres">
      <dgm:prSet presAssocID="{7A7191BE-F7AF-4D84-830E-4A2EEB1EC8E2}" presName="parentText" presStyleLbl="node1" presStyleIdx="6" presStyleCnt="9">
        <dgm:presLayoutVars>
          <dgm:chMax val="0"/>
          <dgm:bulletEnabled val="1"/>
        </dgm:presLayoutVars>
      </dgm:prSet>
      <dgm:spPr/>
    </dgm:pt>
    <dgm:pt modelId="{7BDD8288-D6F7-4449-829B-97066ADA591F}" type="pres">
      <dgm:prSet presAssocID="{228F11C2-9E06-45EE-82C3-EF5D501DFF5D}" presName="spacer" presStyleCnt="0"/>
      <dgm:spPr/>
    </dgm:pt>
    <dgm:pt modelId="{1CCC0D2C-0C2F-4EA5-B34F-BBC7E1559EB5}" type="pres">
      <dgm:prSet presAssocID="{CB854E78-54AB-44B4-ACBA-89E0F8F6292C}" presName="parentText" presStyleLbl="node1" presStyleIdx="7" presStyleCnt="9">
        <dgm:presLayoutVars>
          <dgm:chMax val="0"/>
          <dgm:bulletEnabled val="1"/>
        </dgm:presLayoutVars>
      </dgm:prSet>
      <dgm:spPr/>
    </dgm:pt>
    <dgm:pt modelId="{5AF79377-0013-4EB8-AC07-6E2B0EA82291}" type="pres">
      <dgm:prSet presAssocID="{9111537A-E038-4BE3-B1B4-48FD5F490BE1}" presName="spacer" presStyleCnt="0"/>
      <dgm:spPr/>
    </dgm:pt>
    <dgm:pt modelId="{90DF32C9-9044-4963-B0FC-690B834F3944}" type="pres">
      <dgm:prSet presAssocID="{630543B7-8974-4FD8-A732-F0B358AAF7FD}" presName="parentText" presStyleLbl="node1" presStyleIdx="8" presStyleCnt="9">
        <dgm:presLayoutVars>
          <dgm:chMax val="0"/>
          <dgm:bulletEnabled val="1"/>
        </dgm:presLayoutVars>
      </dgm:prSet>
      <dgm:spPr/>
    </dgm:pt>
  </dgm:ptLst>
  <dgm:cxnLst>
    <dgm:cxn modelId="{98D20401-056A-45B9-B4A2-2FB7306B0685}" type="presOf" srcId="{691E684B-E9E5-4F85-A0EC-1865A265FAB8}" destId="{04B1C7D0-6936-4FB6-A824-1FEB5B16198E}" srcOrd="0" destOrd="0" presId="urn:microsoft.com/office/officeart/2005/8/layout/vList2"/>
    <dgm:cxn modelId="{3822D903-42D6-4682-8100-4CC2BA9C7D52}" srcId="{691E684B-E9E5-4F85-A0EC-1865A265FAB8}" destId="{7D7FD48B-377D-4369-9953-B428181DBC33}" srcOrd="0" destOrd="0" parTransId="{BBCDE529-A763-4CC1-B611-E45AE9AC38AE}" sibTransId="{25DAEED8-6C5E-4EAD-95B8-F16ADD06D4C4}"/>
    <dgm:cxn modelId="{7A1AE308-BA64-44D9-B336-94A8C2BF32DD}" type="presOf" srcId="{7D7FD48B-377D-4369-9953-B428181DBC33}" destId="{E82F755E-D8C3-4970-8D49-08AE5F05E2B7}" srcOrd="0" destOrd="0" presId="urn:microsoft.com/office/officeart/2005/8/layout/vList2"/>
    <dgm:cxn modelId="{03777C2D-6B5E-4B10-8F54-1C3B028CE033}" srcId="{691E684B-E9E5-4F85-A0EC-1865A265FAB8}" destId="{7A7191BE-F7AF-4D84-830E-4A2EEB1EC8E2}" srcOrd="6" destOrd="0" parTransId="{903CA583-444C-4E02-818F-7A1786626CAB}" sibTransId="{228F11C2-9E06-45EE-82C3-EF5D501DFF5D}"/>
    <dgm:cxn modelId="{2200A55E-2AB2-410E-839F-C04AA5D8BB99}" type="presOf" srcId="{F27AD0D6-7E2E-4579-981B-A2CB679EEB4C}" destId="{D87A034E-66B2-46A6-9E6D-DFBA8025C4FF}" srcOrd="0" destOrd="0" presId="urn:microsoft.com/office/officeart/2005/8/layout/vList2"/>
    <dgm:cxn modelId="{3B8E0B43-BFD9-424F-9681-D9FF1A2241EA}" type="presOf" srcId="{94B23E02-3358-45F4-A0B1-B9B9AA82E1FA}" destId="{B52F9CEC-6695-4538-ACBE-AA765C426DA8}" srcOrd="0" destOrd="0" presId="urn:microsoft.com/office/officeart/2005/8/layout/vList2"/>
    <dgm:cxn modelId="{51F8A156-7ED2-4D33-9124-BC667EA84AA8}" srcId="{691E684B-E9E5-4F85-A0EC-1865A265FAB8}" destId="{F27AD0D6-7E2E-4579-981B-A2CB679EEB4C}" srcOrd="3" destOrd="0" parTransId="{5256AEC5-29ED-46F0-BF25-73C5D2BF5DC1}" sibTransId="{681B7AB9-7A09-4199-9A8D-ACAFF6F7DB96}"/>
    <dgm:cxn modelId="{86839B82-EB44-47D4-B877-FB17698657DE}" type="presOf" srcId="{4A95E1FC-E34C-4738-A737-105B2D6E514A}" destId="{C977355B-07BB-43F6-B366-42A04BD62FEC}" srcOrd="0" destOrd="0" presId="urn:microsoft.com/office/officeart/2005/8/layout/vList2"/>
    <dgm:cxn modelId="{37E1F585-CF09-4C8D-9DDC-99729E3D0308}" srcId="{691E684B-E9E5-4F85-A0EC-1865A265FAB8}" destId="{630543B7-8974-4FD8-A732-F0B358AAF7FD}" srcOrd="8" destOrd="0" parTransId="{94AFD1FE-8BA3-42E3-871C-04F82527017C}" sibTransId="{FA642550-225D-4A76-889B-8C5A9D55EB73}"/>
    <dgm:cxn modelId="{1BEE0AAD-9129-4E00-9F92-85BAB7D892F1}" srcId="{691E684B-E9E5-4F85-A0EC-1865A265FAB8}" destId="{94B23E02-3358-45F4-A0B1-B9B9AA82E1FA}" srcOrd="5" destOrd="0" parTransId="{78B51D18-6431-48D4-B6C0-E41EA82E61F6}" sibTransId="{C1E658BF-DE86-47A1-864D-575DF32FA3C8}"/>
    <dgm:cxn modelId="{09F7FBAE-7FBF-437C-9B1F-86050A566274}" srcId="{691E684B-E9E5-4F85-A0EC-1865A265FAB8}" destId="{9327BEF6-D0FA-4CEC-8129-46C304C2C916}" srcOrd="2" destOrd="0" parTransId="{3B9EAB10-357D-4765-9F39-35E5A6E5D6C7}" sibTransId="{217606C4-F5F0-431C-91CC-B5D9F98B3883}"/>
    <dgm:cxn modelId="{5D3EE1B0-3424-4A7E-850B-ECA4F21A9DEC}" type="presOf" srcId="{7A7191BE-F7AF-4D84-830E-4A2EEB1EC8E2}" destId="{99C21AAA-57CA-4EBD-A3CD-87A04DF41CC3}" srcOrd="0" destOrd="0" presId="urn:microsoft.com/office/officeart/2005/8/layout/vList2"/>
    <dgm:cxn modelId="{DB0954BB-5EDB-427C-927E-44DF1C86A7BB}" type="presOf" srcId="{9327BEF6-D0FA-4CEC-8129-46C304C2C916}" destId="{E74FA6C4-297A-4ADB-A0C3-BAD21E5C5D00}" srcOrd="0" destOrd="0" presId="urn:microsoft.com/office/officeart/2005/8/layout/vList2"/>
    <dgm:cxn modelId="{B56725BD-30DB-435C-9118-82867697F8FF}" type="presOf" srcId="{630543B7-8974-4FD8-A732-F0B358AAF7FD}" destId="{90DF32C9-9044-4963-B0FC-690B834F3944}" srcOrd="0" destOrd="0" presId="urn:microsoft.com/office/officeart/2005/8/layout/vList2"/>
    <dgm:cxn modelId="{AA585EBF-AF5F-4A4B-A0B0-C20CFC8A927B}" srcId="{691E684B-E9E5-4F85-A0EC-1865A265FAB8}" destId="{4A95E1FC-E34C-4738-A737-105B2D6E514A}" srcOrd="4" destOrd="0" parTransId="{B9AE46F5-9084-4C18-8A91-AFEF0DEE35B0}" sibTransId="{61596585-C288-4932-B488-F95274957521}"/>
    <dgm:cxn modelId="{D3C71FD0-E2F2-4DC7-9A44-DCDDD8202402}" srcId="{691E684B-E9E5-4F85-A0EC-1865A265FAB8}" destId="{CB854E78-54AB-44B4-ACBA-89E0F8F6292C}" srcOrd="7" destOrd="0" parTransId="{42FFDD27-3318-407F-86A3-D62265235EE4}" sibTransId="{9111537A-E038-4BE3-B1B4-48FD5F490BE1}"/>
    <dgm:cxn modelId="{283332E6-2681-42DC-8E43-329580D39558}" type="presOf" srcId="{68FE9ECB-0935-4960-8FED-76014188EC85}" destId="{800120BA-92E2-46E9-B44F-48F7A0043B72}" srcOrd="0" destOrd="0" presId="urn:microsoft.com/office/officeart/2005/8/layout/vList2"/>
    <dgm:cxn modelId="{F75915F1-AE89-469A-996D-66CA337434DD}" srcId="{691E684B-E9E5-4F85-A0EC-1865A265FAB8}" destId="{68FE9ECB-0935-4960-8FED-76014188EC85}" srcOrd="1" destOrd="0" parTransId="{00375E4E-4BD7-420C-83E9-8F69AF7835B2}" sibTransId="{467E8020-E213-40F6-BC4A-53FFDB169CD4}"/>
    <dgm:cxn modelId="{9E45D5F1-B744-467B-80E7-BA228438675A}" type="presOf" srcId="{CB854E78-54AB-44B4-ACBA-89E0F8F6292C}" destId="{1CCC0D2C-0C2F-4EA5-B34F-BBC7E1559EB5}" srcOrd="0" destOrd="0" presId="urn:microsoft.com/office/officeart/2005/8/layout/vList2"/>
    <dgm:cxn modelId="{4B16C521-463F-45BF-AA45-EE1C6E11BF4B}" type="presParOf" srcId="{04B1C7D0-6936-4FB6-A824-1FEB5B16198E}" destId="{E82F755E-D8C3-4970-8D49-08AE5F05E2B7}" srcOrd="0" destOrd="0" presId="urn:microsoft.com/office/officeart/2005/8/layout/vList2"/>
    <dgm:cxn modelId="{A554B8FA-8390-4665-AD5A-381EB34898B9}" type="presParOf" srcId="{04B1C7D0-6936-4FB6-A824-1FEB5B16198E}" destId="{E8A1FACC-CF8A-4C02-88E1-C52A7F3CA805}" srcOrd="1" destOrd="0" presId="urn:microsoft.com/office/officeart/2005/8/layout/vList2"/>
    <dgm:cxn modelId="{0AAB2AF6-BFD8-4F0A-B4F5-92BF1C215ADF}" type="presParOf" srcId="{04B1C7D0-6936-4FB6-A824-1FEB5B16198E}" destId="{800120BA-92E2-46E9-B44F-48F7A0043B72}" srcOrd="2" destOrd="0" presId="urn:microsoft.com/office/officeart/2005/8/layout/vList2"/>
    <dgm:cxn modelId="{760EA3EE-E5B9-4C26-8552-3233E3F8380E}" type="presParOf" srcId="{04B1C7D0-6936-4FB6-A824-1FEB5B16198E}" destId="{8F406A20-EE86-49B8-B6EA-8F4329629790}" srcOrd="3" destOrd="0" presId="urn:microsoft.com/office/officeart/2005/8/layout/vList2"/>
    <dgm:cxn modelId="{F5F32D78-C62D-466B-81F6-EECA58842FA0}" type="presParOf" srcId="{04B1C7D0-6936-4FB6-A824-1FEB5B16198E}" destId="{E74FA6C4-297A-4ADB-A0C3-BAD21E5C5D00}" srcOrd="4" destOrd="0" presId="urn:microsoft.com/office/officeart/2005/8/layout/vList2"/>
    <dgm:cxn modelId="{F6E58874-7191-4D56-8F4A-BC0FE97D7421}" type="presParOf" srcId="{04B1C7D0-6936-4FB6-A824-1FEB5B16198E}" destId="{EAC0FFAE-4ABF-4ECB-BD3D-614C0CA76EB2}" srcOrd="5" destOrd="0" presId="urn:microsoft.com/office/officeart/2005/8/layout/vList2"/>
    <dgm:cxn modelId="{C2C7E70D-8AB2-48CE-AA3D-D865416521A9}" type="presParOf" srcId="{04B1C7D0-6936-4FB6-A824-1FEB5B16198E}" destId="{D87A034E-66B2-46A6-9E6D-DFBA8025C4FF}" srcOrd="6" destOrd="0" presId="urn:microsoft.com/office/officeart/2005/8/layout/vList2"/>
    <dgm:cxn modelId="{EE168055-23F1-4DA3-A37D-F036D30C7204}" type="presParOf" srcId="{04B1C7D0-6936-4FB6-A824-1FEB5B16198E}" destId="{72563A9E-3761-4F75-8D01-82A309431378}" srcOrd="7" destOrd="0" presId="urn:microsoft.com/office/officeart/2005/8/layout/vList2"/>
    <dgm:cxn modelId="{1605E38A-9057-4EB2-8F74-0D99E5F750BE}" type="presParOf" srcId="{04B1C7D0-6936-4FB6-A824-1FEB5B16198E}" destId="{C977355B-07BB-43F6-B366-42A04BD62FEC}" srcOrd="8" destOrd="0" presId="urn:microsoft.com/office/officeart/2005/8/layout/vList2"/>
    <dgm:cxn modelId="{1CDFC51C-9875-4F3F-9A73-6F3E96E2A537}" type="presParOf" srcId="{04B1C7D0-6936-4FB6-A824-1FEB5B16198E}" destId="{923029FB-BFCA-4705-8A72-147139036E68}" srcOrd="9" destOrd="0" presId="urn:microsoft.com/office/officeart/2005/8/layout/vList2"/>
    <dgm:cxn modelId="{3CFAC455-3B5C-413C-903B-22707FA0D209}" type="presParOf" srcId="{04B1C7D0-6936-4FB6-A824-1FEB5B16198E}" destId="{B52F9CEC-6695-4538-ACBE-AA765C426DA8}" srcOrd="10" destOrd="0" presId="urn:microsoft.com/office/officeart/2005/8/layout/vList2"/>
    <dgm:cxn modelId="{467C5940-E41B-4E45-A50B-76ED9732D1D9}" type="presParOf" srcId="{04B1C7D0-6936-4FB6-A824-1FEB5B16198E}" destId="{34582522-71DC-4EEE-9890-D6F522F92C43}" srcOrd="11" destOrd="0" presId="urn:microsoft.com/office/officeart/2005/8/layout/vList2"/>
    <dgm:cxn modelId="{EBB39BA8-5BAE-4C39-B996-436070AD32B9}" type="presParOf" srcId="{04B1C7D0-6936-4FB6-A824-1FEB5B16198E}" destId="{99C21AAA-57CA-4EBD-A3CD-87A04DF41CC3}" srcOrd="12" destOrd="0" presId="urn:microsoft.com/office/officeart/2005/8/layout/vList2"/>
    <dgm:cxn modelId="{5255929F-365C-4ABA-BA78-123033B1B3BD}" type="presParOf" srcId="{04B1C7D0-6936-4FB6-A824-1FEB5B16198E}" destId="{7BDD8288-D6F7-4449-829B-97066ADA591F}" srcOrd="13" destOrd="0" presId="urn:microsoft.com/office/officeart/2005/8/layout/vList2"/>
    <dgm:cxn modelId="{57B3886D-CA01-45EB-B908-75E001BBCD2B}" type="presParOf" srcId="{04B1C7D0-6936-4FB6-A824-1FEB5B16198E}" destId="{1CCC0D2C-0C2F-4EA5-B34F-BBC7E1559EB5}" srcOrd="14" destOrd="0" presId="urn:microsoft.com/office/officeart/2005/8/layout/vList2"/>
    <dgm:cxn modelId="{7323A917-09D7-46C4-83D0-7D3DB1A32AAE}" type="presParOf" srcId="{04B1C7D0-6936-4FB6-A824-1FEB5B16198E}" destId="{5AF79377-0013-4EB8-AC07-6E2B0EA82291}" srcOrd="15" destOrd="0" presId="urn:microsoft.com/office/officeart/2005/8/layout/vList2"/>
    <dgm:cxn modelId="{D8D6B09E-A72C-4B6C-B2F3-21F60655589D}" type="presParOf" srcId="{04B1C7D0-6936-4FB6-A824-1FEB5B16198E}" destId="{90DF32C9-9044-4963-B0FC-690B834F3944}" srcOrd="1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5BE95F-F6C0-4C03-8573-8B7DC81E1B8C}" type="doc">
      <dgm:prSet loTypeId="urn:microsoft.com/office/officeart/2008/layout/LinedList" loCatId="list" qsTypeId="urn:microsoft.com/office/officeart/2005/8/quickstyle/simple4" qsCatId="simple" csTypeId="urn:microsoft.com/office/officeart/2005/8/colors/accent4_2" csCatId="accent4" phldr="1"/>
      <dgm:spPr/>
      <dgm:t>
        <a:bodyPr/>
        <a:lstStyle/>
        <a:p>
          <a:endParaRPr lang="en-US"/>
        </a:p>
      </dgm:t>
    </dgm:pt>
    <dgm:pt modelId="{5C094FD8-0363-4257-A002-905455AFCBB1}">
      <dgm:prSet custT="1"/>
      <dgm:spPr/>
      <dgm:t>
        <a:bodyPr/>
        <a:lstStyle/>
        <a:p>
          <a:endParaRPr lang="en-US" sz="6000"/>
        </a:p>
      </dgm:t>
    </dgm:pt>
    <dgm:pt modelId="{2ECD08DD-0400-4C99-A358-05F544EC9B8C}" type="parTrans" cxnId="{F39743B5-799D-40EC-9A0E-34431F2F9937}">
      <dgm:prSet/>
      <dgm:spPr/>
      <dgm:t>
        <a:bodyPr/>
        <a:lstStyle/>
        <a:p>
          <a:endParaRPr lang="en-US" sz="1800"/>
        </a:p>
      </dgm:t>
    </dgm:pt>
    <dgm:pt modelId="{CF03A52D-BBF7-47A3-8778-095BE34582DE}" type="sibTrans" cxnId="{F39743B5-799D-40EC-9A0E-34431F2F9937}">
      <dgm:prSet/>
      <dgm:spPr/>
      <dgm:t>
        <a:bodyPr/>
        <a:lstStyle/>
        <a:p>
          <a:endParaRPr lang="en-US" sz="1800"/>
        </a:p>
      </dgm:t>
    </dgm:pt>
    <dgm:pt modelId="{3FED6032-BDB1-4A24-AA35-0FC2922C8A15}">
      <dgm:prSet custT="1"/>
      <dgm:spPr/>
      <dgm:t>
        <a:bodyPr/>
        <a:lstStyle/>
        <a:p>
          <a:r>
            <a:rPr lang="en-GB" sz="1600"/>
            <a:t>Biometric data (photos, MRI scans, voice, and video recording)</a:t>
          </a:r>
          <a:endParaRPr lang="en-US" sz="1600"/>
        </a:p>
      </dgm:t>
    </dgm:pt>
    <dgm:pt modelId="{5120305A-6EBC-42DF-A91E-D03C94AEB75C}" type="parTrans" cxnId="{DA69F4F8-48DD-4C42-BCCF-D39545BAE256}">
      <dgm:prSet/>
      <dgm:spPr/>
      <dgm:t>
        <a:bodyPr/>
        <a:lstStyle/>
        <a:p>
          <a:endParaRPr lang="en-US" sz="1800"/>
        </a:p>
      </dgm:t>
    </dgm:pt>
    <dgm:pt modelId="{9C34CB8D-904D-4CAF-BEB0-294FCD351D94}" type="sibTrans" cxnId="{DA69F4F8-48DD-4C42-BCCF-D39545BAE256}">
      <dgm:prSet/>
      <dgm:spPr/>
      <dgm:t>
        <a:bodyPr/>
        <a:lstStyle/>
        <a:p>
          <a:endParaRPr lang="en-US" sz="1800"/>
        </a:p>
      </dgm:t>
    </dgm:pt>
    <dgm:pt modelId="{4CB16D6D-EAA3-493A-9BE7-E8759B68711D}">
      <dgm:prSet custT="1"/>
      <dgm:spPr/>
      <dgm:t>
        <a:bodyPr/>
        <a:lstStyle/>
        <a:p>
          <a:r>
            <a:rPr lang="en-GB" sz="1600"/>
            <a:t>Genomic expression information</a:t>
          </a:r>
          <a:endParaRPr lang="en-US" sz="1600"/>
        </a:p>
      </dgm:t>
    </dgm:pt>
    <dgm:pt modelId="{26E1E872-EF90-41E5-8E86-58D9293B8692}" type="parTrans" cxnId="{0C70CC1E-95BE-4465-A819-BE9101F32D82}">
      <dgm:prSet/>
      <dgm:spPr/>
      <dgm:t>
        <a:bodyPr/>
        <a:lstStyle/>
        <a:p>
          <a:endParaRPr lang="en-US" sz="1800"/>
        </a:p>
      </dgm:t>
    </dgm:pt>
    <dgm:pt modelId="{782C3795-7485-4067-AE71-71591C94DE1A}" type="sibTrans" cxnId="{0C70CC1E-95BE-4465-A819-BE9101F32D82}">
      <dgm:prSet/>
      <dgm:spPr/>
      <dgm:t>
        <a:bodyPr/>
        <a:lstStyle/>
        <a:p>
          <a:endParaRPr lang="en-US" sz="1800"/>
        </a:p>
      </dgm:t>
    </dgm:pt>
    <dgm:pt modelId="{83A4327E-6BE1-40DD-96D2-06F462B474C3}">
      <dgm:prSet custT="1"/>
      <dgm:spPr/>
      <dgm:t>
        <a:bodyPr/>
        <a:lstStyle/>
        <a:p>
          <a:r>
            <a:rPr lang="en-GB" sz="1600"/>
            <a:t>Profiling (any habits, personality tests, work assessment, preferences)</a:t>
          </a:r>
          <a:endParaRPr lang="en-US" sz="1600"/>
        </a:p>
      </dgm:t>
    </dgm:pt>
    <dgm:pt modelId="{E66BB6C3-ED9F-4ED8-AF35-9DF5DBD17F89}" type="parTrans" cxnId="{EE888693-572C-4775-B65B-5D1E0AD5A24E}">
      <dgm:prSet/>
      <dgm:spPr/>
      <dgm:t>
        <a:bodyPr/>
        <a:lstStyle/>
        <a:p>
          <a:endParaRPr lang="en-US" sz="1800"/>
        </a:p>
      </dgm:t>
    </dgm:pt>
    <dgm:pt modelId="{973E2CAD-FD9B-4BED-88B7-6DCFDF9D1B36}" type="sibTrans" cxnId="{EE888693-572C-4775-B65B-5D1E0AD5A24E}">
      <dgm:prSet/>
      <dgm:spPr/>
      <dgm:t>
        <a:bodyPr/>
        <a:lstStyle/>
        <a:p>
          <a:endParaRPr lang="en-US" sz="1800"/>
        </a:p>
      </dgm:t>
    </dgm:pt>
    <dgm:pt modelId="{E6517B48-E2B1-4C6C-8EC3-A5E2B1F0D4BD}">
      <dgm:prSet custT="1"/>
      <dgm:spPr/>
      <dgm:t>
        <a:bodyPr/>
        <a:lstStyle/>
        <a:p>
          <a:r>
            <a:rPr lang="en-GB" sz="1600"/>
            <a:t>Identifiers (nickname, cookies, browser settings)</a:t>
          </a:r>
          <a:endParaRPr lang="en-US" sz="1600"/>
        </a:p>
      </dgm:t>
    </dgm:pt>
    <dgm:pt modelId="{C6FBA9C5-8BF4-41E5-A663-990FA5A0CF4C}" type="parTrans" cxnId="{27B83478-AC70-4990-B16E-614E171B32DD}">
      <dgm:prSet/>
      <dgm:spPr/>
      <dgm:t>
        <a:bodyPr/>
        <a:lstStyle/>
        <a:p>
          <a:endParaRPr lang="en-US" sz="1800"/>
        </a:p>
      </dgm:t>
    </dgm:pt>
    <dgm:pt modelId="{5B81A1D2-7F4D-48F6-9D24-3510192A5E1C}" type="sibTrans" cxnId="{27B83478-AC70-4990-B16E-614E171B32DD}">
      <dgm:prSet/>
      <dgm:spPr/>
      <dgm:t>
        <a:bodyPr/>
        <a:lstStyle/>
        <a:p>
          <a:endParaRPr lang="en-US" sz="1800"/>
        </a:p>
      </dgm:t>
    </dgm:pt>
    <dgm:pt modelId="{BF11A3AB-596A-42C0-9D4A-1C59FFC2ED1F}">
      <dgm:prSet custT="1"/>
      <dgm:spPr/>
      <dgm:t>
        <a:bodyPr/>
        <a:lstStyle/>
        <a:p>
          <a:r>
            <a:rPr lang="en-GB" sz="1600"/>
            <a:t>Location data (GPS, ZIP code)</a:t>
          </a:r>
          <a:endParaRPr lang="en-US" sz="1600"/>
        </a:p>
      </dgm:t>
    </dgm:pt>
    <dgm:pt modelId="{74E5A1AD-72B0-4B92-A1EB-8C2C1D84E04D}" type="parTrans" cxnId="{D9688FF6-20B2-4731-90C6-51516D99F31B}">
      <dgm:prSet/>
      <dgm:spPr/>
      <dgm:t>
        <a:bodyPr/>
        <a:lstStyle/>
        <a:p>
          <a:endParaRPr lang="en-US" sz="1800"/>
        </a:p>
      </dgm:t>
    </dgm:pt>
    <dgm:pt modelId="{066D2322-FC67-43C4-964D-9F590B6ED4F9}" type="sibTrans" cxnId="{D9688FF6-20B2-4731-90C6-51516D99F31B}">
      <dgm:prSet/>
      <dgm:spPr/>
      <dgm:t>
        <a:bodyPr/>
        <a:lstStyle/>
        <a:p>
          <a:endParaRPr lang="en-US" sz="1800"/>
        </a:p>
      </dgm:t>
    </dgm:pt>
    <dgm:pt modelId="{DBF3AB1E-1152-43FF-882B-2CCE6F2F4BEE}">
      <dgm:prSet custT="1"/>
      <dgm:spPr/>
      <dgm:t>
        <a:bodyPr/>
        <a:lstStyle/>
        <a:p>
          <a:r>
            <a:rPr lang="en-GB" sz="1600"/>
            <a:t>Opinions (religious believes, political opinion)</a:t>
          </a:r>
          <a:endParaRPr lang="en-US" sz="1600"/>
        </a:p>
      </dgm:t>
    </dgm:pt>
    <dgm:pt modelId="{E95A67CD-9C20-42E7-BCF4-FD13676CD2F4}" type="parTrans" cxnId="{3C568B61-6364-4EB1-8243-D2001984D174}">
      <dgm:prSet/>
      <dgm:spPr/>
      <dgm:t>
        <a:bodyPr/>
        <a:lstStyle/>
        <a:p>
          <a:endParaRPr lang="en-US" sz="1800"/>
        </a:p>
      </dgm:t>
    </dgm:pt>
    <dgm:pt modelId="{B91D8A40-5148-4DF8-B9A0-8B133982B5CA}" type="sibTrans" cxnId="{3C568B61-6364-4EB1-8243-D2001984D174}">
      <dgm:prSet/>
      <dgm:spPr/>
      <dgm:t>
        <a:bodyPr/>
        <a:lstStyle/>
        <a:p>
          <a:endParaRPr lang="en-US" sz="1800"/>
        </a:p>
      </dgm:t>
    </dgm:pt>
    <dgm:pt modelId="{08DDEAF6-1AA9-4432-863A-A1EA701E2EF3}">
      <dgm:prSet custT="1"/>
      <dgm:spPr/>
      <dgm:t>
        <a:bodyPr/>
        <a:lstStyle/>
        <a:p>
          <a:r>
            <a:rPr lang="it-IT" sz="1600"/>
            <a:t>Feelings (burnout information, mood information)</a:t>
          </a:r>
          <a:endParaRPr lang="en-US" sz="1600"/>
        </a:p>
      </dgm:t>
    </dgm:pt>
    <dgm:pt modelId="{D744133C-4247-489B-ACA5-D8AABC019D60}" type="parTrans" cxnId="{5B0A2D9A-1825-430F-A102-C08731C7D308}">
      <dgm:prSet/>
      <dgm:spPr/>
      <dgm:t>
        <a:bodyPr/>
        <a:lstStyle/>
        <a:p>
          <a:endParaRPr lang="en-US" sz="1800"/>
        </a:p>
      </dgm:t>
    </dgm:pt>
    <dgm:pt modelId="{D1E8D610-0EF7-44AE-B60E-46DDF0E50CB8}" type="sibTrans" cxnId="{5B0A2D9A-1825-430F-A102-C08731C7D308}">
      <dgm:prSet/>
      <dgm:spPr/>
      <dgm:t>
        <a:bodyPr/>
        <a:lstStyle/>
        <a:p>
          <a:endParaRPr lang="en-US" sz="1800"/>
        </a:p>
      </dgm:t>
    </dgm:pt>
    <dgm:pt modelId="{65E11CCC-EAD3-486D-BD6C-A6348B9A9AFD}">
      <dgm:prSet custT="1"/>
      <dgm:spPr/>
      <dgm:t>
        <a:bodyPr/>
        <a:lstStyle/>
        <a:p>
          <a:r>
            <a:rPr lang="it-IT" sz="1600" err="1"/>
            <a:t>Income</a:t>
          </a:r>
          <a:r>
            <a:rPr lang="it-IT" sz="1600"/>
            <a:t>, </a:t>
          </a:r>
          <a:r>
            <a:rPr lang="it-IT" sz="1600" err="1"/>
            <a:t>debt</a:t>
          </a:r>
          <a:r>
            <a:rPr lang="it-IT" sz="1600"/>
            <a:t> and </a:t>
          </a:r>
          <a:r>
            <a:rPr lang="it-IT" sz="1600" err="1"/>
            <a:t>borrower</a:t>
          </a:r>
          <a:r>
            <a:rPr lang="it-IT" sz="1600"/>
            <a:t> reliability information</a:t>
          </a:r>
          <a:endParaRPr lang="en-US" sz="1600"/>
        </a:p>
      </dgm:t>
    </dgm:pt>
    <dgm:pt modelId="{F9F4567F-7F27-496F-ACF8-A9497677D257}" type="parTrans" cxnId="{988C548C-DD8E-4992-B672-CD50711CC0A1}">
      <dgm:prSet/>
      <dgm:spPr/>
      <dgm:t>
        <a:bodyPr/>
        <a:lstStyle/>
        <a:p>
          <a:endParaRPr lang="en-US" sz="1800"/>
        </a:p>
      </dgm:t>
    </dgm:pt>
    <dgm:pt modelId="{A264D8C6-ED67-44BB-806D-4302691DD02A}" type="sibTrans" cxnId="{988C548C-DD8E-4992-B672-CD50711CC0A1}">
      <dgm:prSet/>
      <dgm:spPr/>
      <dgm:t>
        <a:bodyPr/>
        <a:lstStyle/>
        <a:p>
          <a:endParaRPr lang="en-US" sz="1800"/>
        </a:p>
      </dgm:t>
    </dgm:pt>
    <dgm:pt modelId="{4D6C8FA1-45BD-47D8-B3C9-79303B6C4892}" type="pres">
      <dgm:prSet presAssocID="{055BE95F-F6C0-4C03-8573-8B7DC81E1B8C}" presName="vert0" presStyleCnt="0">
        <dgm:presLayoutVars>
          <dgm:dir/>
          <dgm:animOne val="branch"/>
          <dgm:animLvl val="lvl"/>
        </dgm:presLayoutVars>
      </dgm:prSet>
      <dgm:spPr/>
    </dgm:pt>
    <dgm:pt modelId="{AE5090BD-335B-4D6D-BDFB-D2CE3714C9E8}" type="pres">
      <dgm:prSet presAssocID="{5C094FD8-0363-4257-A002-905455AFCBB1}" presName="thickLine" presStyleLbl="alignNode1" presStyleIdx="0" presStyleCnt="1"/>
      <dgm:spPr/>
    </dgm:pt>
    <dgm:pt modelId="{677DF4E5-4964-4628-A534-172DC076A1C1}" type="pres">
      <dgm:prSet presAssocID="{5C094FD8-0363-4257-A002-905455AFCBB1}" presName="horz1" presStyleCnt="0"/>
      <dgm:spPr/>
    </dgm:pt>
    <dgm:pt modelId="{6718B591-CF3F-4474-82E2-51A35F1EDA96}" type="pres">
      <dgm:prSet presAssocID="{5C094FD8-0363-4257-A002-905455AFCBB1}" presName="tx1" presStyleLbl="revTx" presStyleIdx="0" presStyleCnt="9"/>
      <dgm:spPr/>
    </dgm:pt>
    <dgm:pt modelId="{A26F056D-A090-490C-93D0-D7D90C0AC86C}" type="pres">
      <dgm:prSet presAssocID="{5C094FD8-0363-4257-A002-905455AFCBB1}" presName="vert1" presStyleCnt="0"/>
      <dgm:spPr/>
    </dgm:pt>
    <dgm:pt modelId="{9C741F43-0E97-42AF-93EF-C48F37EBF430}" type="pres">
      <dgm:prSet presAssocID="{3FED6032-BDB1-4A24-AA35-0FC2922C8A15}" presName="vertSpace2a" presStyleCnt="0"/>
      <dgm:spPr/>
    </dgm:pt>
    <dgm:pt modelId="{BAECEC94-7B3A-4646-BDD3-0D78262B0857}" type="pres">
      <dgm:prSet presAssocID="{3FED6032-BDB1-4A24-AA35-0FC2922C8A15}" presName="horz2" presStyleCnt="0"/>
      <dgm:spPr/>
    </dgm:pt>
    <dgm:pt modelId="{E49FAD21-0735-4CB2-8DD3-428088E5B4E9}" type="pres">
      <dgm:prSet presAssocID="{3FED6032-BDB1-4A24-AA35-0FC2922C8A15}" presName="horzSpace2" presStyleCnt="0"/>
      <dgm:spPr/>
    </dgm:pt>
    <dgm:pt modelId="{CB48AD52-2F38-4EDD-83F8-242D6391084A}" type="pres">
      <dgm:prSet presAssocID="{3FED6032-BDB1-4A24-AA35-0FC2922C8A15}" presName="tx2" presStyleLbl="revTx" presStyleIdx="1" presStyleCnt="9"/>
      <dgm:spPr/>
    </dgm:pt>
    <dgm:pt modelId="{37508AB6-1635-4962-A3B8-839E4A7278E5}" type="pres">
      <dgm:prSet presAssocID="{3FED6032-BDB1-4A24-AA35-0FC2922C8A15}" presName="vert2" presStyleCnt="0"/>
      <dgm:spPr/>
    </dgm:pt>
    <dgm:pt modelId="{7FEEA7E7-38AA-4D5B-B908-931FB0DDE51E}" type="pres">
      <dgm:prSet presAssocID="{3FED6032-BDB1-4A24-AA35-0FC2922C8A15}" presName="thinLine2b" presStyleLbl="callout" presStyleIdx="0" presStyleCnt="8"/>
      <dgm:spPr/>
    </dgm:pt>
    <dgm:pt modelId="{213F0A8B-1AC7-4A2D-A55C-E0A9996C0AAA}" type="pres">
      <dgm:prSet presAssocID="{3FED6032-BDB1-4A24-AA35-0FC2922C8A15}" presName="vertSpace2b" presStyleCnt="0"/>
      <dgm:spPr/>
    </dgm:pt>
    <dgm:pt modelId="{68F5EF80-89C7-4EFC-9B3D-F72BCE67672B}" type="pres">
      <dgm:prSet presAssocID="{4CB16D6D-EAA3-493A-9BE7-E8759B68711D}" presName="horz2" presStyleCnt="0"/>
      <dgm:spPr/>
    </dgm:pt>
    <dgm:pt modelId="{CA12FF17-889F-47EC-993B-5669BCD6A8AB}" type="pres">
      <dgm:prSet presAssocID="{4CB16D6D-EAA3-493A-9BE7-E8759B68711D}" presName="horzSpace2" presStyleCnt="0"/>
      <dgm:spPr/>
    </dgm:pt>
    <dgm:pt modelId="{CD65EF8F-7252-447E-9F0E-6FD0CE951A02}" type="pres">
      <dgm:prSet presAssocID="{4CB16D6D-EAA3-493A-9BE7-E8759B68711D}" presName="tx2" presStyleLbl="revTx" presStyleIdx="2" presStyleCnt="9"/>
      <dgm:spPr/>
    </dgm:pt>
    <dgm:pt modelId="{E6AD3061-EB2F-4BBD-B82E-F98D16095954}" type="pres">
      <dgm:prSet presAssocID="{4CB16D6D-EAA3-493A-9BE7-E8759B68711D}" presName="vert2" presStyleCnt="0"/>
      <dgm:spPr/>
    </dgm:pt>
    <dgm:pt modelId="{822CA590-35C6-456C-B001-CA5609CC1134}" type="pres">
      <dgm:prSet presAssocID="{4CB16D6D-EAA3-493A-9BE7-E8759B68711D}" presName="thinLine2b" presStyleLbl="callout" presStyleIdx="1" presStyleCnt="8"/>
      <dgm:spPr/>
    </dgm:pt>
    <dgm:pt modelId="{1A6F27EC-F4E7-420B-901C-F828274BE7CA}" type="pres">
      <dgm:prSet presAssocID="{4CB16D6D-EAA3-493A-9BE7-E8759B68711D}" presName="vertSpace2b" presStyleCnt="0"/>
      <dgm:spPr/>
    </dgm:pt>
    <dgm:pt modelId="{CB121534-6A3F-4BD3-9860-5743E46D94EC}" type="pres">
      <dgm:prSet presAssocID="{83A4327E-6BE1-40DD-96D2-06F462B474C3}" presName="horz2" presStyleCnt="0"/>
      <dgm:spPr/>
    </dgm:pt>
    <dgm:pt modelId="{693C0AFB-B2DC-47F0-8F2B-7A4D9E75DAAE}" type="pres">
      <dgm:prSet presAssocID="{83A4327E-6BE1-40DD-96D2-06F462B474C3}" presName="horzSpace2" presStyleCnt="0"/>
      <dgm:spPr/>
    </dgm:pt>
    <dgm:pt modelId="{5A83E0D7-2E7B-40A4-A13B-A43FAACAD0C1}" type="pres">
      <dgm:prSet presAssocID="{83A4327E-6BE1-40DD-96D2-06F462B474C3}" presName="tx2" presStyleLbl="revTx" presStyleIdx="3" presStyleCnt="9"/>
      <dgm:spPr/>
    </dgm:pt>
    <dgm:pt modelId="{7CCA85E1-216E-48B8-A6A6-8512F90C7761}" type="pres">
      <dgm:prSet presAssocID="{83A4327E-6BE1-40DD-96D2-06F462B474C3}" presName="vert2" presStyleCnt="0"/>
      <dgm:spPr/>
    </dgm:pt>
    <dgm:pt modelId="{B656232A-8ADB-4AC7-BBED-58727E21ED3D}" type="pres">
      <dgm:prSet presAssocID="{83A4327E-6BE1-40DD-96D2-06F462B474C3}" presName="thinLine2b" presStyleLbl="callout" presStyleIdx="2" presStyleCnt="8"/>
      <dgm:spPr/>
    </dgm:pt>
    <dgm:pt modelId="{280F6C8D-0DD8-46C3-81E3-4C875DB2A8CD}" type="pres">
      <dgm:prSet presAssocID="{83A4327E-6BE1-40DD-96D2-06F462B474C3}" presName="vertSpace2b" presStyleCnt="0"/>
      <dgm:spPr/>
    </dgm:pt>
    <dgm:pt modelId="{0118EBA4-BFE9-43C0-8DF4-B39FC2FF71A0}" type="pres">
      <dgm:prSet presAssocID="{E6517B48-E2B1-4C6C-8EC3-A5E2B1F0D4BD}" presName="horz2" presStyleCnt="0"/>
      <dgm:spPr/>
    </dgm:pt>
    <dgm:pt modelId="{08894F67-4645-429D-9974-1CE79AB8E143}" type="pres">
      <dgm:prSet presAssocID="{E6517B48-E2B1-4C6C-8EC3-A5E2B1F0D4BD}" presName="horzSpace2" presStyleCnt="0"/>
      <dgm:spPr/>
    </dgm:pt>
    <dgm:pt modelId="{263BA256-313A-4528-AE86-1B1613AB33EA}" type="pres">
      <dgm:prSet presAssocID="{E6517B48-E2B1-4C6C-8EC3-A5E2B1F0D4BD}" presName="tx2" presStyleLbl="revTx" presStyleIdx="4" presStyleCnt="9"/>
      <dgm:spPr/>
    </dgm:pt>
    <dgm:pt modelId="{89BCA742-7B03-4AD3-ABBD-DFFC5EED1536}" type="pres">
      <dgm:prSet presAssocID="{E6517B48-E2B1-4C6C-8EC3-A5E2B1F0D4BD}" presName="vert2" presStyleCnt="0"/>
      <dgm:spPr/>
    </dgm:pt>
    <dgm:pt modelId="{C3808860-4F78-4699-A5CC-22127456F614}" type="pres">
      <dgm:prSet presAssocID="{E6517B48-E2B1-4C6C-8EC3-A5E2B1F0D4BD}" presName="thinLine2b" presStyleLbl="callout" presStyleIdx="3" presStyleCnt="8"/>
      <dgm:spPr/>
    </dgm:pt>
    <dgm:pt modelId="{70B08B39-46A0-4892-BEA5-6E45E8929B75}" type="pres">
      <dgm:prSet presAssocID="{E6517B48-E2B1-4C6C-8EC3-A5E2B1F0D4BD}" presName="vertSpace2b" presStyleCnt="0"/>
      <dgm:spPr/>
    </dgm:pt>
    <dgm:pt modelId="{C45A4BA4-6983-4930-BAE3-9350B22CF613}" type="pres">
      <dgm:prSet presAssocID="{BF11A3AB-596A-42C0-9D4A-1C59FFC2ED1F}" presName="horz2" presStyleCnt="0"/>
      <dgm:spPr/>
    </dgm:pt>
    <dgm:pt modelId="{86F9529A-013E-4739-8808-7908BF77249A}" type="pres">
      <dgm:prSet presAssocID="{BF11A3AB-596A-42C0-9D4A-1C59FFC2ED1F}" presName="horzSpace2" presStyleCnt="0"/>
      <dgm:spPr/>
    </dgm:pt>
    <dgm:pt modelId="{75703EB7-E01E-4F80-A46C-F1D2C852D814}" type="pres">
      <dgm:prSet presAssocID="{BF11A3AB-596A-42C0-9D4A-1C59FFC2ED1F}" presName="tx2" presStyleLbl="revTx" presStyleIdx="5" presStyleCnt="9"/>
      <dgm:spPr/>
    </dgm:pt>
    <dgm:pt modelId="{420A2939-D2C8-4E8B-8606-690AD32D44AC}" type="pres">
      <dgm:prSet presAssocID="{BF11A3AB-596A-42C0-9D4A-1C59FFC2ED1F}" presName="vert2" presStyleCnt="0"/>
      <dgm:spPr/>
    </dgm:pt>
    <dgm:pt modelId="{DB57AA55-2A06-470F-A46F-D1EB5F01D565}" type="pres">
      <dgm:prSet presAssocID="{BF11A3AB-596A-42C0-9D4A-1C59FFC2ED1F}" presName="thinLine2b" presStyleLbl="callout" presStyleIdx="4" presStyleCnt="8"/>
      <dgm:spPr/>
    </dgm:pt>
    <dgm:pt modelId="{BB11FE52-BF2A-48B8-9203-0E05DD6081A8}" type="pres">
      <dgm:prSet presAssocID="{BF11A3AB-596A-42C0-9D4A-1C59FFC2ED1F}" presName="vertSpace2b" presStyleCnt="0"/>
      <dgm:spPr/>
    </dgm:pt>
    <dgm:pt modelId="{0EA711AD-845F-4F10-A3EE-54640656D2B4}" type="pres">
      <dgm:prSet presAssocID="{DBF3AB1E-1152-43FF-882B-2CCE6F2F4BEE}" presName="horz2" presStyleCnt="0"/>
      <dgm:spPr/>
    </dgm:pt>
    <dgm:pt modelId="{0CECB5A9-50BA-4AC4-B103-2ADE1CD4FAAF}" type="pres">
      <dgm:prSet presAssocID="{DBF3AB1E-1152-43FF-882B-2CCE6F2F4BEE}" presName="horzSpace2" presStyleCnt="0"/>
      <dgm:spPr/>
    </dgm:pt>
    <dgm:pt modelId="{32B9D6EE-F52F-4DA7-A93C-F1851C5E9782}" type="pres">
      <dgm:prSet presAssocID="{DBF3AB1E-1152-43FF-882B-2CCE6F2F4BEE}" presName="tx2" presStyleLbl="revTx" presStyleIdx="6" presStyleCnt="9"/>
      <dgm:spPr/>
    </dgm:pt>
    <dgm:pt modelId="{0A463931-01AE-4ECA-8E69-0207B0C828D7}" type="pres">
      <dgm:prSet presAssocID="{DBF3AB1E-1152-43FF-882B-2CCE6F2F4BEE}" presName="vert2" presStyleCnt="0"/>
      <dgm:spPr/>
    </dgm:pt>
    <dgm:pt modelId="{3C258C9F-8A9A-4EAC-A8D5-6E7281F4487A}" type="pres">
      <dgm:prSet presAssocID="{DBF3AB1E-1152-43FF-882B-2CCE6F2F4BEE}" presName="thinLine2b" presStyleLbl="callout" presStyleIdx="5" presStyleCnt="8"/>
      <dgm:spPr/>
    </dgm:pt>
    <dgm:pt modelId="{91D0C190-4319-4960-A96A-8BE1FA316E2D}" type="pres">
      <dgm:prSet presAssocID="{DBF3AB1E-1152-43FF-882B-2CCE6F2F4BEE}" presName="vertSpace2b" presStyleCnt="0"/>
      <dgm:spPr/>
    </dgm:pt>
    <dgm:pt modelId="{7394848A-AA36-4844-836C-B4F2F383E3A9}" type="pres">
      <dgm:prSet presAssocID="{08DDEAF6-1AA9-4432-863A-A1EA701E2EF3}" presName="horz2" presStyleCnt="0"/>
      <dgm:spPr/>
    </dgm:pt>
    <dgm:pt modelId="{E37682F0-98C7-4206-9C34-A4D3D77B93E0}" type="pres">
      <dgm:prSet presAssocID="{08DDEAF6-1AA9-4432-863A-A1EA701E2EF3}" presName="horzSpace2" presStyleCnt="0"/>
      <dgm:spPr/>
    </dgm:pt>
    <dgm:pt modelId="{D056C467-41CD-4AC1-A34D-E5E63FC35BC7}" type="pres">
      <dgm:prSet presAssocID="{08DDEAF6-1AA9-4432-863A-A1EA701E2EF3}" presName="tx2" presStyleLbl="revTx" presStyleIdx="7" presStyleCnt="9"/>
      <dgm:spPr/>
    </dgm:pt>
    <dgm:pt modelId="{49B13E00-73E4-4385-AEED-485516E20C98}" type="pres">
      <dgm:prSet presAssocID="{08DDEAF6-1AA9-4432-863A-A1EA701E2EF3}" presName="vert2" presStyleCnt="0"/>
      <dgm:spPr/>
    </dgm:pt>
    <dgm:pt modelId="{59C3B3C5-915F-46D6-87E3-D4D119A8DAE2}" type="pres">
      <dgm:prSet presAssocID="{08DDEAF6-1AA9-4432-863A-A1EA701E2EF3}" presName="thinLine2b" presStyleLbl="callout" presStyleIdx="6" presStyleCnt="8"/>
      <dgm:spPr/>
    </dgm:pt>
    <dgm:pt modelId="{3508950C-3E99-4D65-9516-2942D3D3ED15}" type="pres">
      <dgm:prSet presAssocID="{08DDEAF6-1AA9-4432-863A-A1EA701E2EF3}" presName="vertSpace2b" presStyleCnt="0"/>
      <dgm:spPr/>
    </dgm:pt>
    <dgm:pt modelId="{511351DD-D0B5-4771-B5A3-34402FBDBFED}" type="pres">
      <dgm:prSet presAssocID="{65E11CCC-EAD3-486D-BD6C-A6348B9A9AFD}" presName="horz2" presStyleCnt="0"/>
      <dgm:spPr/>
    </dgm:pt>
    <dgm:pt modelId="{4702A7A9-6312-4E2E-8CA0-DED63DC341B0}" type="pres">
      <dgm:prSet presAssocID="{65E11CCC-EAD3-486D-BD6C-A6348B9A9AFD}" presName="horzSpace2" presStyleCnt="0"/>
      <dgm:spPr/>
    </dgm:pt>
    <dgm:pt modelId="{FED4B549-279A-49CB-B05C-1CD78C303B7F}" type="pres">
      <dgm:prSet presAssocID="{65E11CCC-EAD3-486D-BD6C-A6348B9A9AFD}" presName="tx2" presStyleLbl="revTx" presStyleIdx="8" presStyleCnt="9"/>
      <dgm:spPr/>
    </dgm:pt>
    <dgm:pt modelId="{1697C474-8F91-403E-B986-8F77E72D22EF}" type="pres">
      <dgm:prSet presAssocID="{65E11CCC-EAD3-486D-BD6C-A6348B9A9AFD}" presName="vert2" presStyleCnt="0"/>
      <dgm:spPr/>
    </dgm:pt>
    <dgm:pt modelId="{FF94C187-D22F-4F24-9659-2417E497D976}" type="pres">
      <dgm:prSet presAssocID="{65E11CCC-EAD3-486D-BD6C-A6348B9A9AFD}" presName="thinLine2b" presStyleLbl="callout" presStyleIdx="7" presStyleCnt="8"/>
      <dgm:spPr/>
    </dgm:pt>
    <dgm:pt modelId="{59EFF535-493F-404F-BF3C-B179EEAC23FB}" type="pres">
      <dgm:prSet presAssocID="{65E11CCC-EAD3-486D-BD6C-A6348B9A9AFD}" presName="vertSpace2b" presStyleCnt="0"/>
      <dgm:spPr/>
    </dgm:pt>
  </dgm:ptLst>
  <dgm:cxnLst>
    <dgm:cxn modelId="{14A48A08-830A-4771-946F-24CA4CA6D0CC}" type="presOf" srcId="{5C094FD8-0363-4257-A002-905455AFCBB1}" destId="{6718B591-CF3F-4474-82E2-51A35F1EDA96}" srcOrd="0" destOrd="0" presId="urn:microsoft.com/office/officeart/2008/layout/LinedList"/>
    <dgm:cxn modelId="{0C70CC1E-95BE-4465-A819-BE9101F32D82}" srcId="{5C094FD8-0363-4257-A002-905455AFCBB1}" destId="{4CB16D6D-EAA3-493A-9BE7-E8759B68711D}" srcOrd="1" destOrd="0" parTransId="{26E1E872-EF90-41E5-8E86-58D9293B8692}" sibTransId="{782C3795-7485-4067-AE71-71591C94DE1A}"/>
    <dgm:cxn modelId="{60E7E12C-B56D-44C9-BF7B-9B644D9F8A3A}" type="presOf" srcId="{65E11CCC-EAD3-486D-BD6C-A6348B9A9AFD}" destId="{FED4B549-279A-49CB-B05C-1CD78C303B7F}" srcOrd="0" destOrd="0" presId="urn:microsoft.com/office/officeart/2008/layout/LinedList"/>
    <dgm:cxn modelId="{3C568B61-6364-4EB1-8243-D2001984D174}" srcId="{5C094FD8-0363-4257-A002-905455AFCBB1}" destId="{DBF3AB1E-1152-43FF-882B-2CCE6F2F4BEE}" srcOrd="5" destOrd="0" parTransId="{E95A67CD-9C20-42E7-BCF4-FD13676CD2F4}" sibTransId="{B91D8A40-5148-4DF8-B9A0-8B133982B5CA}"/>
    <dgm:cxn modelId="{34AF6E6C-CEE0-4AF9-B905-DAF3010DE0C2}" type="presOf" srcId="{E6517B48-E2B1-4C6C-8EC3-A5E2B1F0D4BD}" destId="{263BA256-313A-4528-AE86-1B1613AB33EA}" srcOrd="0" destOrd="0" presId="urn:microsoft.com/office/officeart/2008/layout/LinedList"/>
    <dgm:cxn modelId="{E8E13553-C64A-421C-B73A-CE7EA0330DEC}" type="presOf" srcId="{DBF3AB1E-1152-43FF-882B-2CCE6F2F4BEE}" destId="{32B9D6EE-F52F-4DA7-A93C-F1851C5E9782}" srcOrd="0" destOrd="0" presId="urn:microsoft.com/office/officeart/2008/layout/LinedList"/>
    <dgm:cxn modelId="{435FC557-AD56-46A3-97A3-379D54E0714B}" type="presOf" srcId="{3FED6032-BDB1-4A24-AA35-0FC2922C8A15}" destId="{CB48AD52-2F38-4EDD-83F8-242D6391084A}" srcOrd="0" destOrd="0" presId="urn:microsoft.com/office/officeart/2008/layout/LinedList"/>
    <dgm:cxn modelId="{27B83478-AC70-4990-B16E-614E171B32DD}" srcId="{5C094FD8-0363-4257-A002-905455AFCBB1}" destId="{E6517B48-E2B1-4C6C-8EC3-A5E2B1F0D4BD}" srcOrd="3" destOrd="0" parTransId="{C6FBA9C5-8BF4-41E5-A663-990FA5A0CF4C}" sibTransId="{5B81A1D2-7F4D-48F6-9D24-3510192A5E1C}"/>
    <dgm:cxn modelId="{33BE9C81-593E-4DA7-9478-92DC75B7A965}" type="presOf" srcId="{4CB16D6D-EAA3-493A-9BE7-E8759B68711D}" destId="{CD65EF8F-7252-447E-9F0E-6FD0CE951A02}" srcOrd="0" destOrd="0" presId="urn:microsoft.com/office/officeart/2008/layout/LinedList"/>
    <dgm:cxn modelId="{988C548C-DD8E-4992-B672-CD50711CC0A1}" srcId="{5C094FD8-0363-4257-A002-905455AFCBB1}" destId="{65E11CCC-EAD3-486D-BD6C-A6348B9A9AFD}" srcOrd="7" destOrd="0" parTransId="{F9F4567F-7F27-496F-ACF8-A9497677D257}" sibTransId="{A264D8C6-ED67-44BB-806D-4302691DD02A}"/>
    <dgm:cxn modelId="{EE888693-572C-4775-B65B-5D1E0AD5A24E}" srcId="{5C094FD8-0363-4257-A002-905455AFCBB1}" destId="{83A4327E-6BE1-40DD-96D2-06F462B474C3}" srcOrd="2" destOrd="0" parTransId="{E66BB6C3-ED9F-4ED8-AF35-9DF5DBD17F89}" sibTransId="{973E2CAD-FD9B-4BED-88B7-6DCFDF9D1B36}"/>
    <dgm:cxn modelId="{5B0A2D9A-1825-430F-A102-C08731C7D308}" srcId="{5C094FD8-0363-4257-A002-905455AFCBB1}" destId="{08DDEAF6-1AA9-4432-863A-A1EA701E2EF3}" srcOrd="6" destOrd="0" parTransId="{D744133C-4247-489B-ACA5-D8AABC019D60}" sibTransId="{D1E8D610-0EF7-44AE-B60E-46DDF0E50CB8}"/>
    <dgm:cxn modelId="{3B3EDE9B-B6BC-4BE0-9797-1359F56DCF7F}" type="presOf" srcId="{83A4327E-6BE1-40DD-96D2-06F462B474C3}" destId="{5A83E0D7-2E7B-40A4-A13B-A43FAACAD0C1}" srcOrd="0" destOrd="0" presId="urn:microsoft.com/office/officeart/2008/layout/LinedList"/>
    <dgm:cxn modelId="{3F9D97A1-A670-4CDC-AF3C-2689FDED16F3}" type="presOf" srcId="{055BE95F-F6C0-4C03-8573-8B7DC81E1B8C}" destId="{4D6C8FA1-45BD-47D8-B3C9-79303B6C4892}" srcOrd="0" destOrd="0" presId="urn:microsoft.com/office/officeart/2008/layout/LinedList"/>
    <dgm:cxn modelId="{57CE3EB1-1565-4B29-81BB-29586116FF99}" type="presOf" srcId="{BF11A3AB-596A-42C0-9D4A-1C59FFC2ED1F}" destId="{75703EB7-E01E-4F80-A46C-F1D2C852D814}" srcOrd="0" destOrd="0" presId="urn:microsoft.com/office/officeart/2008/layout/LinedList"/>
    <dgm:cxn modelId="{F39743B5-799D-40EC-9A0E-34431F2F9937}" srcId="{055BE95F-F6C0-4C03-8573-8B7DC81E1B8C}" destId="{5C094FD8-0363-4257-A002-905455AFCBB1}" srcOrd="0" destOrd="0" parTransId="{2ECD08DD-0400-4C99-A358-05F544EC9B8C}" sibTransId="{CF03A52D-BBF7-47A3-8778-095BE34582DE}"/>
    <dgm:cxn modelId="{5451D3D1-DA6C-4615-8C66-DC91C8279513}" type="presOf" srcId="{08DDEAF6-1AA9-4432-863A-A1EA701E2EF3}" destId="{D056C467-41CD-4AC1-A34D-E5E63FC35BC7}" srcOrd="0" destOrd="0" presId="urn:microsoft.com/office/officeart/2008/layout/LinedList"/>
    <dgm:cxn modelId="{D9688FF6-20B2-4731-90C6-51516D99F31B}" srcId="{5C094FD8-0363-4257-A002-905455AFCBB1}" destId="{BF11A3AB-596A-42C0-9D4A-1C59FFC2ED1F}" srcOrd="4" destOrd="0" parTransId="{74E5A1AD-72B0-4B92-A1EB-8C2C1D84E04D}" sibTransId="{066D2322-FC67-43C4-964D-9F590B6ED4F9}"/>
    <dgm:cxn modelId="{DA69F4F8-48DD-4C42-BCCF-D39545BAE256}" srcId="{5C094FD8-0363-4257-A002-905455AFCBB1}" destId="{3FED6032-BDB1-4A24-AA35-0FC2922C8A15}" srcOrd="0" destOrd="0" parTransId="{5120305A-6EBC-42DF-A91E-D03C94AEB75C}" sibTransId="{9C34CB8D-904D-4CAF-BEB0-294FCD351D94}"/>
    <dgm:cxn modelId="{5AB120A2-6BE9-4CFD-A041-533ED44057BB}" type="presParOf" srcId="{4D6C8FA1-45BD-47D8-B3C9-79303B6C4892}" destId="{AE5090BD-335B-4D6D-BDFB-D2CE3714C9E8}" srcOrd="0" destOrd="0" presId="urn:microsoft.com/office/officeart/2008/layout/LinedList"/>
    <dgm:cxn modelId="{2BDDC2B0-4811-45EA-BEB4-0D01B4CCAE37}" type="presParOf" srcId="{4D6C8FA1-45BD-47D8-B3C9-79303B6C4892}" destId="{677DF4E5-4964-4628-A534-172DC076A1C1}" srcOrd="1" destOrd="0" presId="urn:microsoft.com/office/officeart/2008/layout/LinedList"/>
    <dgm:cxn modelId="{F776FF6D-12B1-4B5B-B31A-3D98972B041A}" type="presParOf" srcId="{677DF4E5-4964-4628-A534-172DC076A1C1}" destId="{6718B591-CF3F-4474-82E2-51A35F1EDA96}" srcOrd="0" destOrd="0" presId="urn:microsoft.com/office/officeart/2008/layout/LinedList"/>
    <dgm:cxn modelId="{E00A0764-C209-4568-A8F7-32077D4651ED}" type="presParOf" srcId="{677DF4E5-4964-4628-A534-172DC076A1C1}" destId="{A26F056D-A090-490C-93D0-D7D90C0AC86C}" srcOrd="1" destOrd="0" presId="urn:microsoft.com/office/officeart/2008/layout/LinedList"/>
    <dgm:cxn modelId="{2F2FCCCD-B5B8-45B4-91F7-D03BEAA25675}" type="presParOf" srcId="{A26F056D-A090-490C-93D0-D7D90C0AC86C}" destId="{9C741F43-0E97-42AF-93EF-C48F37EBF430}" srcOrd="0" destOrd="0" presId="urn:microsoft.com/office/officeart/2008/layout/LinedList"/>
    <dgm:cxn modelId="{FAE52D81-7A87-4B82-98D5-EEE2DF30C851}" type="presParOf" srcId="{A26F056D-A090-490C-93D0-D7D90C0AC86C}" destId="{BAECEC94-7B3A-4646-BDD3-0D78262B0857}" srcOrd="1" destOrd="0" presId="urn:microsoft.com/office/officeart/2008/layout/LinedList"/>
    <dgm:cxn modelId="{B87F7D81-0B5E-498A-8846-87F28575BB44}" type="presParOf" srcId="{BAECEC94-7B3A-4646-BDD3-0D78262B0857}" destId="{E49FAD21-0735-4CB2-8DD3-428088E5B4E9}" srcOrd="0" destOrd="0" presId="urn:microsoft.com/office/officeart/2008/layout/LinedList"/>
    <dgm:cxn modelId="{CD19F430-D2A3-4920-8924-A67989C4ADE9}" type="presParOf" srcId="{BAECEC94-7B3A-4646-BDD3-0D78262B0857}" destId="{CB48AD52-2F38-4EDD-83F8-242D6391084A}" srcOrd="1" destOrd="0" presId="urn:microsoft.com/office/officeart/2008/layout/LinedList"/>
    <dgm:cxn modelId="{50B7DD72-2D1C-45FB-835C-74EEADEC2047}" type="presParOf" srcId="{BAECEC94-7B3A-4646-BDD3-0D78262B0857}" destId="{37508AB6-1635-4962-A3B8-839E4A7278E5}" srcOrd="2" destOrd="0" presId="urn:microsoft.com/office/officeart/2008/layout/LinedList"/>
    <dgm:cxn modelId="{A9F6DBF7-DC81-4180-87BC-6172B1BC8614}" type="presParOf" srcId="{A26F056D-A090-490C-93D0-D7D90C0AC86C}" destId="{7FEEA7E7-38AA-4D5B-B908-931FB0DDE51E}" srcOrd="2" destOrd="0" presId="urn:microsoft.com/office/officeart/2008/layout/LinedList"/>
    <dgm:cxn modelId="{501311A8-3408-4E8A-B4C6-0BB5B42AE299}" type="presParOf" srcId="{A26F056D-A090-490C-93D0-D7D90C0AC86C}" destId="{213F0A8B-1AC7-4A2D-A55C-E0A9996C0AAA}" srcOrd="3" destOrd="0" presId="urn:microsoft.com/office/officeart/2008/layout/LinedList"/>
    <dgm:cxn modelId="{340AD87E-6BA3-40C2-B5F2-92F925C32029}" type="presParOf" srcId="{A26F056D-A090-490C-93D0-D7D90C0AC86C}" destId="{68F5EF80-89C7-4EFC-9B3D-F72BCE67672B}" srcOrd="4" destOrd="0" presId="urn:microsoft.com/office/officeart/2008/layout/LinedList"/>
    <dgm:cxn modelId="{AFCCA46D-3698-4853-B461-6503D0875447}" type="presParOf" srcId="{68F5EF80-89C7-4EFC-9B3D-F72BCE67672B}" destId="{CA12FF17-889F-47EC-993B-5669BCD6A8AB}" srcOrd="0" destOrd="0" presId="urn:microsoft.com/office/officeart/2008/layout/LinedList"/>
    <dgm:cxn modelId="{C951432D-BBC8-4FDC-95D7-BC168FEDACBD}" type="presParOf" srcId="{68F5EF80-89C7-4EFC-9B3D-F72BCE67672B}" destId="{CD65EF8F-7252-447E-9F0E-6FD0CE951A02}" srcOrd="1" destOrd="0" presId="urn:microsoft.com/office/officeart/2008/layout/LinedList"/>
    <dgm:cxn modelId="{74D4CC74-F68B-4B23-B1F6-0EACBFD9D41E}" type="presParOf" srcId="{68F5EF80-89C7-4EFC-9B3D-F72BCE67672B}" destId="{E6AD3061-EB2F-4BBD-B82E-F98D16095954}" srcOrd="2" destOrd="0" presId="urn:microsoft.com/office/officeart/2008/layout/LinedList"/>
    <dgm:cxn modelId="{BF44BA84-2480-48DD-8215-779B5BB70F90}" type="presParOf" srcId="{A26F056D-A090-490C-93D0-D7D90C0AC86C}" destId="{822CA590-35C6-456C-B001-CA5609CC1134}" srcOrd="5" destOrd="0" presId="urn:microsoft.com/office/officeart/2008/layout/LinedList"/>
    <dgm:cxn modelId="{4ECE22B4-A61A-43DA-8B96-FAFCB143E672}" type="presParOf" srcId="{A26F056D-A090-490C-93D0-D7D90C0AC86C}" destId="{1A6F27EC-F4E7-420B-901C-F828274BE7CA}" srcOrd="6" destOrd="0" presId="urn:microsoft.com/office/officeart/2008/layout/LinedList"/>
    <dgm:cxn modelId="{C85128E6-7382-4235-800F-17727D3BC7EB}" type="presParOf" srcId="{A26F056D-A090-490C-93D0-D7D90C0AC86C}" destId="{CB121534-6A3F-4BD3-9860-5743E46D94EC}" srcOrd="7" destOrd="0" presId="urn:microsoft.com/office/officeart/2008/layout/LinedList"/>
    <dgm:cxn modelId="{896C3460-4F50-45C8-8648-0B25E802A3C4}" type="presParOf" srcId="{CB121534-6A3F-4BD3-9860-5743E46D94EC}" destId="{693C0AFB-B2DC-47F0-8F2B-7A4D9E75DAAE}" srcOrd="0" destOrd="0" presId="urn:microsoft.com/office/officeart/2008/layout/LinedList"/>
    <dgm:cxn modelId="{0EF837C9-A444-4300-A5CC-C94978AE562D}" type="presParOf" srcId="{CB121534-6A3F-4BD3-9860-5743E46D94EC}" destId="{5A83E0D7-2E7B-40A4-A13B-A43FAACAD0C1}" srcOrd="1" destOrd="0" presId="urn:microsoft.com/office/officeart/2008/layout/LinedList"/>
    <dgm:cxn modelId="{4B7C8902-F500-43D9-92C4-FFE193AC4FA2}" type="presParOf" srcId="{CB121534-6A3F-4BD3-9860-5743E46D94EC}" destId="{7CCA85E1-216E-48B8-A6A6-8512F90C7761}" srcOrd="2" destOrd="0" presId="urn:microsoft.com/office/officeart/2008/layout/LinedList"/>
    <dgm:cxn modelId="{6BBB4532-7B2D-4A32-9413-83299C2CD56F}" type="presParOf" srcId="{A26F056D-A090-490C-93D0-D7D90C0AC86C}" destId="{B656232A-8ADB-4AC7-BBED-58727E21ED3D}" srcOrd="8" destOrd="0" presId="urn:microsoft.com/office/officeart/2008/layout/LinedList"/>
    <dgm:cxn modelId="{2987D3D5-9134-4744-AFDA-755AB117E1C2}" type="presParOf" srcId="{A26F056D-A090-490C-93D0-D7D90C0AC86C}" destId="{280F6C8D-0DD8-46C3-81E3-4C875DB2A8CD}" srcOrd="9" destOrd="0" presId="urn:microsoft.com/office/officeart/2008/layout/LinedList"/>
    <dgm:cxn modelId="{715BBD12-1B6E-40DC-8850-AFA9064DFFF9}" type="presParOf" srcId="{A26F056D-A090-490C-93D0-D7D90C0AC86C}" destId="{0118EBA4-BFE9-43C0-8DF4-B39FC2FF71A0}" srcOrd="10" destOrd="0" presId="urn:microsoft.com/office/officeart/2008/layout/LinedList"/>
    <dgm:cxn modelId="{E20B1BD2-D8F5-45CF-B74D-3BF458105E44}" type="presParOf" srcId="{0118EBA4-BFE9-43C0-8DF4-B39FC2FF71A0}" destId="{08894F67-4645-429D-9974-1CE79AB8E143}" srcOrd="0" destOrd="0" presId="urn:microsoft.com/office/officeart/2008/layout/LinedList"/>
    <dgm:cxn modelId="{FBEAE5A5-1965-477D-82AD-CA6E0ED8DB01}" type="presParOf" srcId="{0118EBA4-BFE9-43C0-8DF4-B39FC2FF71A0}" destId="{263BA256-313A-4528-AE86-1B1613AB33EA}" srcOrd="1" destOrd="0" presId="urn:microsoft.com/office/officeart/2008/layout/LinedList"/>
    <dgm:cxn modelId="{641F098C-E876-4F95-8FB2-E5A142ECD316}" type="presParOf" srcId="{0118EBA4-BFE9-43C0-8DF4-B39FC2FF71A0}" destId="{89BCA742-7B03-4AD3-ABBD-DFFC5EED1536}" srcOrd="2" destOrd="0" presId="urn:microsoft.com/office/officeart/2008/layout/LinedList"/>
    <dgm:cxn modelId="{77765D53-4D03-4F13-904D-571A6A791CB4}" type="presParOf" srcId="{A26F056D-A090-490C-93D0-D7D90C0AC86C}" destId="{C3808860-4F78-4699-A5CC-22127456F614}" srcOrd="11" destOrd="0" presId="urn:microsoft.com/office/officeart/2008/layout/LinedList"/>
    <dgm:cxn modelId="{8FE1BEA1-E8FA-4D39-9026-76CCE8195DC4}" type="presParOf" srcId="{A26F056D-A090-490C-93D0-D7D90C0AC86C}" destId="{70B08B39-46A0-4892-BEA5-6E45E8929B75}" srcOrd="12" destOrd="0" presId="urn:microsoft.com/office/officeart/2008/layout/LinedList"/>
    <dgm:cxn modelId="{3BC17463-F207-412D-BE7F-6E46500AC79D}" type="presParOf" srcId="{A26F056D-A090-490C-93D0-D7D90C0AC86C}" destId="{C45A4BA4-6983-4930-BAE3-9350B22CF613}" srcOrd="13" destOrd="0" presId="urn:microsoft.com/office/officeart/2008/layout/LinedList"/>
    <dgm:cxn modelId="{3E3110E6-3276-4ACA-9407-CE4A988D8D72}" type="presParOf" srcId="{C45A4BA4-6983-4930-BAE3-9350B22CF613}" destId="{86F9529A-013E-4739-8808-7908BF77249A}" srcOrd="0" destOrd="0" presId="urn:microsoft.com/office/officeart/2008/layout/LinedList"/>
    <dgm:cxn modelId="{C5762FAA-C128-4E4B-B3DA-0EA36BDD79F0}" type="presParOf" srcId="{C45A4BA4-6983-4930-BAE3-9350B22CF613}" destId="{75703EB7-E01E-4F80-A46C-F1D2C852D814}" srcOrd="1" destOrd="0" presId="urn:microsoft.com/office/officeart/2008/layout/LinedList"/>
    <dgm:cxn modelId="{84FF3142-FC47-499B-9C96-72966CED419E}" type="presParOf" srcId="{C45A4BA4-6983-4930-BAE3-9350B22CF613}" destId="{420A2939-D2C8-4E8B-8606-690AD32D44AC}" srcOrd="2" destOrd="0" presId="urn:microsoft.com/office/officeart/2008/layout/LinedList"/>
    <dgm:cxn modelId="{0B7F0465-B9D8-433F-9940-3D2B750D7443}" type="presParOf" srcId="{A26F056D-A090-490C-93D0-D7D90C0AC86C}" destId="{DB57AA55-2A06-470F-A46F-D1EB5F01D565}" srcOrd="14" destOrd="0" presId="urn:microsoft.com/office/officeart/2008/layout/LinedList"/>
    <dgm:cxn modelId="{8D932CD9-A3AF-4E0F-81D9-952EC4BF85AB}" type="presParOf" srcId="{A26F056D-A090-490C-93D0-D7D90C0AC86C}" destId="{BB11FE52-BF2A-48B8-9203-0E05DD6081A8}" srcOrd="15" destOrd="0" presId="urn:microsoft.com/office/officeart/2008/layout/LinedList"/>
    <dgm:cxn modelId="{CA80204E-3F21-4A86-AF5D-809517269EB8}" type="presParOf" srcId="{A26F056D-A090-490C-93D0-D7D90C0AC86C}" destId="{0EA711AD-845F-4F10-A3EE-54640656D2B4}" srcOrd="16" destOrd="0" presId="urn:microsoft.com/office/officeart/2008/layout/LinedList"/>
    <dgm:cxn modelId="{961FACE1-73B5-4E1E-BF11-505059B9C6E6}" type="presParOf" srcId="{0EA711AD-845F-4F10-A3EE-54640656D2B4}" destId="{0CECB5A9-50BA-4AC4-B103-2ADE1CD4FAAF}" srcOrd="0" destOrd="0" presId="urn:microsoft.com/office/officeart/2008/layout/LinedList"/>
    <dgm:cxn modelId="{3FF9EDCC-9921-4343-93A2-94476B123661}" type="presParOf" srcId="{0EA711AD-845F-4F10-A3EE-54640656D2B4}" destId="{32B9D6EE-F52F-4DA7-A93C-F1851C5E9782}" srcOrd="1" destOrd="0" presId="urn:microsoft.com/office/officeart/2008/layout/LinedList"/>
    <dgm:cxn modelId="{A409B924-D804-420E-BA5A-6CDFEAA97E48}" type="presParOf" srcId="{0EA711AD-845F-4F10-A3EE-54640656D2B4}" destId="{0A463931-01AE-4ECA-8E69-0207B0C828D7}" srcOrd="2" destOrd="0" presId="urn:microsoft.com/office/officeart/2008/layout/LinedList"/>
    <dgm:cxn modelId="{1A09E186-604A-4311-83E7-DBDB12C39E4C}" type="presParOf" srcId="{A26F056D-A090-490C-93D0-D7D90C0AC86C}" destId="{3C258C9F-8A9A-4EAC-A8D5-6E7281F4487A}" srcOrd="17" destOrd="0" presId="urn:microsoft.com/office/officeart/2008/layout/LinedList"/>
    <dgm:cxn modelId="{1502B7A5-5933-4A09-AB01-EB5898F3EB22}" type="presParOf" srcId="{A26F056D-A090-490C-93D0-D7D90C0AC86C}" destId="{91D0C190-4319-4960-A96A-8BE1FA316E2D}" srcOrd="18" destOrd="0" presId="urn:microsoft.com/office/officeart/2008/layout/LinedList"/>
    <dgm:cxn modelId="{89CBA99A-7DE2-4070-8778-BF993D4275E1}" type="presParOf" srcId="{A26F056D-A090-490C-93D0-D7D90C0AC86C}" destId="{7394848A-AA36-4844-836C-B4F2F383E3A9}" srcOrd="19" destOrd="0" presId="urn:microsoft.com/office/officeart/2008/layout/LinedList"/>
    <dgm:cxn modelId="{574E2AD8-43E5-4D00-A2E2-A57E22392FFC}" type="presParOf" srcId="{7394848A-AA36-4844-836C-B4F2F383E3A9}" destId="{E37682F0-98C7-4206-9C34-A4D3D77B93E0}" srcOrd="0" destOrd="0" presId="urn:microsoft.com/office/officeart/2008/layout/LinedList"/>
    <dgm:cxn modelId="{8B1EC22D-A8BF-4CE8-8CA9-568B5D1E910E}" type="presParOf" srcId="{7394848A-AA36-4844-836C-B4F2F383E3A9}" destId="{D056C467-41CD-4AC1-A34D-E5E63FC35BC7}" srcOrd="1" destOrd="0" presId="urn:microsoft.com/office/officeart/2008/layout/LinedList"/>
    <dgm:cxn modelId="{FA0945F8-25B4-4A00-90AC-DDEE344B4B01}" type="presParOf" srcId="{7394848A-AA36-4844-836C-B4F2F383E3A9}" destId="{49B13E00-73E4-4385-AEED-485516E20C98}" srcOrd="2" destOrd="0" presId="urn:microsoft.com/office/officeart/2008/layout/LinedList"/>
    <dgm:cxn modelId="{A8A707E4-5006-4185-8692-7A3F2AE01BB8}" type="presParOf" srcId="{A26F056D-A090-490C-93D0-D7D90C0AC86C}" destId="{59C3B3C5-915F-46D6-87E3-D4D119A8DAE2}" srcOrd="20" destOrd="0" presId="urn:microsoft.com/office/officeart/2008/layout/LinedList"/>
    <dgm:cxn modelId="{831B933A-B430-4312-9CE6-E43EAD6B15D7}" type="presParOf" srcId="{A26F056D-A090-490C-93D0-D7D90C0AC86C}" destId="{3508950C-3E99-4D65-9516-2942D3D3ED15}" srcOrd="21" destOrd="0" presId="urn:microsoft.com/office/officeart/2008/layout/LinedList"/>
    <dgm:cxn modelId="{82D11483-F97D-4E78-8713-46C56A018242}" type="presParOf" srcId="{A26F056D-A090-490C-93D0-D7D90C0AC86C}" destId="{511351DD-D0B5-4771-B5A3-34402FBDBFED}" srcOrd="22" destOrd="0" presId="urn:microsoft.com/office/officeart/2008/layout/LinedList"/>
    <dgm:cxn modelId="{35A100B1-4DFB-4114-A8A8-B039FDA785BC}" type="presParOf" srcId="{511351DD-D0B5-4771-B5A3-34402FBDBFED}" destId="{4702A7A9-6312-4E2E-8CA0-DED63DC341B0}" srcOrd="0" destOrd="0" presId="urn:microsoft.com/office/officeart/2008/layout/LinedList"/>
    <dgm:cxn modelId="{E5ABD6A4-8223-4A02-A85C-08B035AFDDEF}" type="presParOf" srcId="{511351DD-D0B5-4771-B5A3-34402FBDBFED}" destId="{FED4B549-279A-49CB-B05C-1CD78C303B7F}" srcOrd="1" destOrd="0" presId="urn:microsoft.com/office/officeart/2008/layout/LinedList"/>
    <dgm:cxn modelId="{B97824D3-F79D-429D-A61D-29EA9AFC421C}" type="presParOf" srcId="{511351DD-D0B5-4771-B5A3-34402FBDBFED}" destId="{1697C474-8F91-403E-B986-8F77E72D22EF}" srcOrd="2" destOrd="0" presId="urn:microsoft.com/office/officeart/2008/layout/LinedList"/>
    <dgm:cxn modelId="{54DF9905-56E0-45E8-AB22-BBB502257848}" type="presParOf" srcId="{A26F056D-A090-490C-93D0-D7D90C0AC86C}" destId="{FF94C187-D22F-4F24-9659-2417E497D976}" srcOrd="23" destOrd="0" presId="urn:microsoft.com/office/officeart/2008/layout/LinedList"/>
    <dgm:cxn modelId="{63518074-2441-4C85-93BC-762751A545A1}" type="presParOf" srcId="{A26F056D-A090-490C-93D0-D7D90C0AC86C}" destId="{59EFF535-493F-404F-BF3C-B179EEAC23FB}" srcOrd="24"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154AE5B-A8D1-43A4-899A-62802EE85CB5}" type="doc">
      <dgm:prSet loTypeId="urn:microsoft.com/office/officeart/2005/8/layout/default" loCatId="list" qsTypeId="urn:microsoft.com/office/officeart/2005/8/quickstyle/simple5" qsCatId="simple" csTypeId="urn:microsoft.com/office/officeart/2005/8/colors/colorful1" csCatId="colorful" phldr="1"/>
      <dgm:spPr/>
      <dgm:t>
        <a:bodyPr/>
        <a:lstStyle/>
        <a:p>
          <a:endParaRPr lang="it-IT"/>
        </a:p>
      </dgm:t>
    </dgm:pt>
    <dgm:pt modelId="{9E2F94EC-97B9-4F5E-B4F4-BB825DFB5F2F}">
      <dgm:prSet/>
      <dgm:spPr/>
      <dgm:t>
        <a:bodyPr/>
        <a:lstStyle/>
        <a:p>
          <a:r>
            <a:rPr lang="en-US"/>
            <a:t>lawfulness, fairness and transparency</a:t>
          </a:r>
          <a:endParaRPr lang="it-IT"/>
        </a:p>
      </dgm:t>
    </dgm:pt>
    <dgm:pt modelId="{87434BC9-B235-4E83-9CEB-4B787716638E}" type="parTrans" cxnId="{A1F7ED7F-5832-4106-B92F-CDE650473C43}">
      <dgm:prSet/>
      <dgm:spPr/>
      <dgm:t>
        <a:bodyPr/>
        <a:lstStyle/>
        <a:p>
          <a:endParaRPr lang="it-IT"/>
        </a:p>
      </dgm:t>
    </dgm:pt>
    <dgm:pt modelId="{DEAC4567-FF5C-4882-87AF-3326159F7C73}" type="sibTrans" cxnId="{A1F7ED7F-5832-4106-B92F-CDE650473C43}">
      <dgm:prSet/>
      <dgm:spPr/>
      <dgm:t>
        <a:bodyPr/>
        <a:lstStyle/>
        <a:p>
          <a:endParaRPr lang="it-IT"/>
        </a:p>
      </dgm:t>
    </dgm:pt>
    <dgm:pt modelId="{C848D062-89E6-4458-8E61-85229CCAA5DB}">
      <dgm:prSet/>
      <dgm:spPr>
        <a:solidFill>
          <a:schemeClr val="accent6">
            <a:lumMod val="60000"/>
            <a:lumOff val="40000"/>
          </a:schemeClr>
        </a:solidFill>
      </dgm:spPr>
      <dgm:t>
        <a:bodyPr/>
        <a:lstStyle/>
        <a:p>
          <a:r>
            <a:rPr lang="en-US"/>
            <a:t>purpose limitation</a:t>
          </a:r>
          <a:endParaRPr lang="it-IT"/>
        </a:p>
      </dgm:t>
    </dgm:pt>
    <dgm:pt modelId="{25276CE0-9FE6-4598-807C-0885276174FE}" type="parTrans" cxnId="{CF607DB2-3B94-427C-85CB-C7E506FE4EC3}">
      <dgm:prSet/>
      <dgm:spPr/>
      <dgm:t>
        <a:bodyPr/>
        <a:lstStyle/>
        <a:p>
          <a:endParaRPr lang="it-IT"/>
        </a:p>
      </dgm:t>
    </dgm:pt>
    <dgm:pt modelId="{C9FE7E05-A333-4442-B736-D0C3455AAB27}" type="sibTrans" cxnId="{CF607DB2-3B94-427C-85CB-C7E506FE4EC3}">
      <dgm:prSet/>
      <dgm:spPr/>
      <dgm:t>
        <a:bodyPr/>
        <a:lstStyle/>
        <a:p>
          <a:endParaRPr lang="it-IT"/>
        </a:p>
      </dgm:t>
    </dgm:pt>
    <dgm:pt modelId="{FA361940-9094-46DF-9E74-54603943C35E}">
      <dgm:prSet/>
      <dgm:spPr/>
      <dgm:t>
        <a:bodyPr/>
        <a:lstStyle/>
        <a:p>
          <a:r>
            <a:rPr lang="en-US"/>
            <a:t>data minimisation</a:t>
          </a:r>
          <a:endParaRPr lang="it-IT"/>
        </a:p>
      </dgm:t>
    </dgm:pt>
    <dgm:pt modelId="{D8AF61FC-A7C3-4F2C-A4B9-5A7E83125D21}" type="parTrans" cxnId="{89F4506D-5C63-49EC-83F9-66BBB02E9EC4}">
      <dgm:prSet/>
      <dgm:spPr/>
      <dgm:t>
        <a:bodyPr/>
        <a:lstStyle/>
        <a:p>
          <a:endParaRPr lang="it-IT"/>
        </a:p>
      </dgm:t>
    </dgm:pt>
    <dgm:pt modelId="{45197246-EE3B-4CAD-BBEE-625DDF81CD2C}" type="sibTrans" cxnId="{89F4506D-5C63-49EC-83F9-66BBB02E9EC4}">
      <dgm:prSet/>
      <dgm:spPr/>
      <dgm:t>
        <a:bodyPr/>
        <a:lstStyle/>
        <a:p>
          <a:endParaRPr lang="it-IT"/>
        </a:p>
      </dgm:t>
    </dgm:pt>
    <dgm:pt modelId="{A1FD8022-50A9-4252-B2D7-4AE877C3B0B3}">
      <dgm:prSet/>
      <dgm:spPr/>
      <dgm:t>
        <a:bodyPr/>
        <a:lstStyle/>
        <a:p>
          <a:r>
            <a:rPr lang="en-US"/>
            <a:t>accuracy</a:t>
          </a:r>
          <a:endParaRPr lang="it-IT"/>
        </a:p>
      </dgm:t>
    </dgm:pt>
    <dgm:pt modelId="{756DCDF3-B05A-4E4F-8CC2-E3E0612C2068}" type="parTrans" cxnId="{5AB1BAAE-266C-4580-80E8-D54853D908BF}">
      <dgm:prSet/>
      <dgm:spPr/>
      <dgm:t>
        <a:bodyPr/>
        <a:lstStyle/>
        <a:p>
          <a:endParaRPr lang="it-IT"/>
        </a:p>
      </dgm:t>
    </dgm:pt>
    <dgm:pt modelId="{9410B6B4-4F55-4252-9DC5-5E875E9FF5A6}" type="sibTrans" cxnId="{5AB1BAAE-266C-4580-80E8-D54853D908BF}">
      <dgm:prSet/>
      <dgm:spPr/>
      <dgm:t>
        <a:bodyPr/>
        <a:lstStyle/>
        <a:p>
          <a:endParaRPr lang="it-IT"/>
        </a:p>
      </dgm:t>
    </dgm:pt>
    <dgm:pt modelId="{5580EF57-BC9A-4DD1-9EB7-85A911D0CF13}">
      <dgm:prSet/>
      <dgm:spPr/>
      <dgm:t>
        <a:bodyPr/>
        <a:lstStyle/>
        <a:p>
          <a:r>
            <a:rPr lang="en-US"/>
            <a:t>storage limitation</a:t>
          </a:r>
          <a:endParaRPr lang="it-IT"/>
        </a:p>
      </dgm:t>
    </dgm:pt>
    <dgm:pt modelId="{3F52F903-367A-4522-B1A7-21C708850441}" type="parTrans" cxnId="{D352684F-6342-4A90-B04B-9C77119C2A06}">
      <dgm:prSet/>
      <dgm:spPr/>
      <dgm:t>
        <a:bodyPr/>
        <a:lstStyle/>
        <a:p>
          <a:endParaRPr lang="it-IT"/>
        </a:p>
      </dgm:t>
    </dgm:pt>
    <dgm:pt modelId="{A681F0CA-DD46-4CD2-B2F9-B608E8B6DF92}" type="sibTrans" cxnId="{D352684F-6342-4A90-B04B-9C77119C2A06}">
      <dgm:prSet/>
      <dgm:spPr/>
      <dgm:t>
        <a:bodyPr/>
        <a:lstStyle/>
        <a:p>
          <a:endParaRPr lang="it-IT"/>
        </a:p>
      </dgm:t>
    </dgm:pt>
    <dgm:pt modelId="{121D4C90-71B8-4E97-913B-6629E1692374}">
      <dgm:prSet/>
      <dgm:spPr/>
      <dgm:t>
        <a:bodyPr/>
        <a:lstStyle/>
        <a:p>
          <a:r>
            <a:rPr lang="en-US"/>
            <a:t>integrity and confidentiality</a:t>
          </a:r>
          <a:endParaRPr lang="it-IT"/>
        </a:p>
      </dgm:t>
    </dgm:pt>
    <dgm:pt modelId="{51BBFE0E-7888-42E2-99DD-25D9AF02E667}" type="parTrans" cxnId="{8DD81E64-A96D-4FCC-B079-BE81CDC1C6BE}">
      <dgm:prSet/>
      <dgm:spPr/>
      <dgm:t>
        <a:bodyPr/>
        <a:lstStyle/>
        <a:p>
          <a:endParaRPr lang="it-IT"/>
        </a:p>
      </dgm:t>
    </dgm:pt>
    <dgm:pt modelId="{DE78BF98-73E0-4980-8263-96C3EB47ECF6}" type="sibTrans" cxnId="{8DD81E64-A96D-4FCC-B079-BE81CDC1C6BE}">
      <dgm:prSet/>
      <dgm:spPr/>
      <dgm:t>
        <a:bodyPr/>
        <a:lstStyle/>
        <a:p>
          <a:endParaRPr lang="it-IT"/>
        </a:p>
      </dgm:t>
    </dgm:pt>
    <dgm:pt modelId="{9BC2140A-394C-489C-BB3B-6B6214032FA4}">
      <dgm:prSet/>
      <dgm:spPr>
        <a:solidFill>
          <a:schemeClr val="accent5">
            <a:lumMod val="50000"/>
          </a:schemeClr>
        </a:solidFill>
      </dgm:spPr>
      <dgm:t>
        <a:bodyPr/>
        <a:lstStyle/>
        <a:p>
          <a:r>
            <a:rPr lang="en-US"/>
            <a:t>accountability</a:t>
          </a:r>
          <a:endParaRPr lang="it-IT"/>
        </a:p>
      </dgm:t>
    </dgm:pt>
    <dgm:pt modelId="{99E0BC94-EE8F-4496-A8F1-BF50895E0884}" type="parTrans" cxnId="{4744DF5A-DA3C-4D3B-846E-FC5EA662F327}">
      <dgm:prSet/>
      <dgm:spPr/>
      <dgm:t>
        <a:bodyPr/>
        <a:lstStyle/>
        <a:p>
          <a:endParaRPr lang="it-IT"/>
        </a:p>
      </dgm:t>
    </dgm:pt>
    <dgm:pt modelId="{1FBDB9AC-30F6-49BE-B785-A71969FBC648}" type="sibTrans" cxnId="{4744DF5A-DA3C-4D3B-846E-FC5EA662F327}">
      <dgm:prSet/>
      <dgm:spPr/>
      <dgm:t>
        <a:bodyPr/>
        <a:lstStyle/>
        <a:p>
          <a:endParaRPr lang="it-IT"/>
        </a:p>
      </dgm:t>
    </dgm:pt>
    <dgm:pt modelId="{845AB727-7A24-4E02-BECA-70072B257FD0}" type="pres">
      <dgm:prSet presAssocID="{B154AE5B-A8D1-43A4-899A-62802EE85CB5}" presName="diagram" presStyleCnt="0">
        <dgm:presLayoutVars>
          <dgm:dir/>
          <dgm:resizeHandles val="exact"/>
        </dgm:presLayoutVars>
      </dgm:prSet>
      <dgm:spPr/>
    </dgm:pt>
    <dgm:pt modelId="{17D5BA5B-EF48-4CC2-B89A-864CC453D6EA}" type="pres">
      <dgm:prSet presAssocID="{9E2F94EC-97B9-4F5E-B4F4-BB825DFB5F2F}" presName="node" presStyleLbl="node1" presStyleIdx="0" presStyleCnt="7">
        <dgm:presLayoutVars>
          <dgm:bulletEnabled val="1"/>
        </dgm:presLayoutVars>
      </dgm:prSet>
      <dgm:spPr/>
    </dgm:pt>
    <dgm:pt modelId="{3850B4FA-C7C9-45E3-88EE-58C2953AA3D8}" type="pres">
      <dgm:prSet presAssocID="{DEAC4567-FF5C-4882-87AF-3326159F7C73}" presName="sibTrans" presStyleCnt="0"/>
      <dgm:spPr/>
    </dgm:pt>
    <dgm:pt modelId="{788B9781-38AA-433D-AC43-FD21D8AAF93A}" type="pres">
      <dgm:prSet presAssocID="{C848D062-89E6-4458-8E61-85229CCAA5DB}" presName="node" presStyleLbl="node1" presStyleIdx="1" presStyleCnt="7">
        <dgm:presLayoutVars>
          <dgm:bulletEnabled val="1"/>
        </dgm:presLayoutVars>
      </dgm:prSet>
      <dgm:spPr/>
    </dgm:pt>
    <dgm:pt modelId="{1FB08A67-4D21-449F-81EE-334C5D3B8636}" type="pres">
      <dgm:prSet presAssocID="{C9FE7E05-A333-4442-B736-D0C3455AAB27}" presName="sibTrans" presStyleCnt="0"/>
      <dgm:spPr/>
    </dgm:pt>
    <dgm:pt modelId="{386056DC-01CF-428A-9DDC-74B1332A894B}" type="pres">
      <dgm:prSet presAssocID="{FA361940-9094-46DF-9E74-54603943C35E}" presName="node" presStyleLbl="node1" presStyleIdx="2" presStyleCnt="7">
        <dgm:presLayoutVars>
          <dgm:bulletEnabled val="1"/>
        </dgm:presLayoutVars>
      </dgm:prSet>
      <dgm:spPr/>
    </dgm:pt>
    <dgm:pt modelId="{65BCC67A-854F-4C2F-8BE3-2FB7CB418608}" type="pres">
      <dgm:prSet presAssocID="{45197246-EE3B-4CAD-BBEE-625DDF81CD2C}" presName="sibTrans" presStyleCnt="0"/>
      <dgm:spPr/>
    </dgm:pt>
    <dgm:pt modelId="{CFD407BE-26B6-45CF-92A0-6609F11F51A1}" type="pres">
      <dgm:prSet presAssocID="{A1FD8022-50A9-4252-B2D7-4AE877C3B0B3}" presName="node" presStyleLbl="node1" presStyleIdx="3" presStyleCnt="7">
        <dgm:presLayoutVars>
          <dgm:bulletEnabled val="1"/>
        </dgm:presLayoutVars>
      </dgm:prSet>
      <dgm:spPr/>
    </dgm:pt>
    <dgm:pt modelId="{5C9CCCD1-B734-4C89-9FA9-5E01B4D96AFC}" type="pres">
      <dgm:prSet presAssocID="{9410B6B4-4F55-4252-9DC5-5E875E9FF5A6}" presName="sibTrans" presStyleCnt="0"/>
      <dgm:spPr/>
    </dgm:pt>
    <dgm:pt modelId="{B4DBF51A-66F3-436D-A681-5F7657DADA19}" type="pres">
      <dgm:prSet presAssocID="{5580EF57-BC9A-4DD1-9EB7-85A911D0CF13}" presName="node" presStyleLbl="node1" presStyleIdx="4" presStyleCnt="7">
        <dgm:presLayoutVars>
          <dgm:bulletEnabled val="1"/>
        </dgm:presLayoutVars>
      </dgm:prSet>
      <dgm:spPr/>
    </dgm:pt>
    <dgm:pt modelId="{7501793E-381F-4D79-8D02-E82E0A22A8FB}" type="pres">
      <dgm:prSet presAssocID="{A681F0CA-DD46-4CD2-B2F9-B608E8B6DF92}" presName="sibTrans" presStyleCnt="0"/>
      <dgm:spPr/>
    </dgm:pt>
    <dgm:pt modelId="{29A0BB79-4249-4A39-8564-E9A72CC1CA5A}" type="pres">
      <dgm:prSet presAssocID="{121D4C90-71B8-4E97-913B-6629E1692374}" presName="node" presStyleLbl="node1" presStyleIdx="5" presStyleCnt="7">
        <dgm:presLayoutVars>
          <dgm:bulletEnabled val="1"/>
        </dgm:presLayoutVars>
      </dgm:prSet>
      <dgm:spPr/>
    </dgm:pt>
    <dgm:pt modelId="{39BDB5DF-8081-457A-99A9-683F1AC37DB2}" type="pres">
      <dgm:prSet presAssocID="{DE78BF98-73E0-4980-8263-96C3EB47ECF6}" presName="sibTrans" presStyleCnt="0"/>
      <dgm:spPr/>
    </dgm:pt>
    <dgm:pt modelId="{87CD1A39-43BD-453D-BC94-72B733EF67DA}" type="pres">
      <dgm:prSet presAssocID="{9BC2140A-394C-489C-BB3B-6B6214032FA4}" presName="node" presStyleLbl="node1" presStyleIdx="6" presStyleCnt="7">
        <dgm:presLayoutVars>
          <dgm:bulletEnabled val="1"/>
        </dgm:presLayoutVars>
      </dgm:prSet>
      <dgm:spPr/>
    </dgm:pt>
  </dgm:ptLst>
  <dgm:cxnLst>
    <dgm:cxn modelId="{CB851B02-5F80-42A9-A66B-F344D5ECC7DD}" type="presOf" srcId="{A1FD8022-50A9-4252-B2D7-4AE877C3B0B3}" destId="{CFD407BE-26B6-45CF-92A0-6609F11F51A1}" srcOrd="0" destOrd="0" presId="urn:microsoft.com/office/officeart/2005/8/layout/default"/>
    <dgm:cxn modelId="{3A358D0D-AC49-4813-B2FE-A17A0BB681A4}" type="presOf" srcId="{B154AE5B-A8D1-43A4-899A-62802EE85CB5}" destId="{845AB727-7A24-4E02-BECA-70072B257FD0}" srcOrd="0" destOrd="0" presId="urn:microsoft.com/office/officeart/2005/8/layout/default"/>
    <dgm:cxn modelId="{8B8F2518-3D4A-44AA-BF24-E6D0D8220751}" type="presOf" srcId="{9E2F94EC-97B9-4F5E-B4F4-BB825DFB5F2F}" destId="{17D5BA5B-EF48-4CC2-B89A-864CC453D6EA}" srcOrd="0" destOrd="0" presId="urn:microsoft.com/office/officeart/2005/8/layout/default"/>
    <dgm:cxn modelId="{11D36534-4FB5-4984-A937-E936ED25E670}" type="presOf" srcId="{5580EF57-BC9A-4DD1-9EB7-85A911D0CF13}" destId="{B4DBF51A-66F3-436D-A681-5F7657DADA19}" srcOrd="0" destOrd="0" presId="urn:microsoft.com/office/officeart/2005/8/layout/default"/>
    <dgm:cxn modelId="{8DD81E64-A96D-4FCC-B079-BE81CDC1C6BE}" srcId="{B154AE5B-A8D1-43A4-899A-62802EE85CB5}" destId="{121D4C90-71B8-4E97-913B-6629E1692374}" srcOrd="5" destOrd="0" parTransId="{51BBFE0E-7888-42E2-99DD-25D9AF02E667}" sibTransId="{DE78BF98-73E0-4980-8263-96C3EB47ECF6}"/>
    <dgm:cxn modelId="{89F4506D-5C63-49EC-83F9-66BBB02E9EC4}" srcId="{B154AE5B-A8D1-43A4-899A-62802EE85CB5}" destId="{FA361940-9094-46DF-9E74-54603943C35E}" srcOrd="2" destOrd="0" parTransId="{D8AF61FC-A7C3-4F2C-A4B9-5A7E83125D21}" sibTransId="{45197246-EE3B-4CAD-BBEE-625DDF81CD2C}"/>
    <dgm:cxn modelId="{D352684F-6342-4A90-B04B-9C77119C2A06}" srcId="{B154AE5B-A8D1-43A4-899A-62802EE85CB5}" destId="{5580EF57-BC9A-4DD1-9EB7-85A911D0CF13}" srcOrd="4" destOrd="0" parTransId="{3F52F903-367A-4522-B1A7-21C708850441}" sibTransId="{A681F0CA-DD46-4CD2-B2F9-B608E8B6DF92}"/>
    <dgm:cxn modelId="{27020D57-9F4B-4CA5-872C-07CA1E56921A}" type="presOf" srcId="{9BC2140A-394C-489C-BB3B-6B6214032FA4}" destId="{87CD1A39-43BD-453D-BC94-72B733EF67DA}" srcOrd="0" destOrd="0" presId="urn:microsoft.com/office/officeart/2005/8/layout/default"/>
    <dgm:cxn modelId="{4744DF5A-DA3C-4D3B-846E-FC5EA662F327}" srcId="{B154AE5B-A8D1-43A4-899A-62802EE85CB5}" destId="{9BC2140A-394C-489C-BB3B-6B6214032FA4}" srcOrd="6" destOrd="0" parTransId="{99E0BC94-EE8F-4496-A8F1-BF50895E0884}" sibTransId="{1FBDB9AC-30F6-49BE-B785-A71969FBC648}"/>
    <dgm:cxn modelId="{0984B07E-3C9D-4D94-9C8B-ADB82F236714}" type="presOf" srcId="{121D4C90-71B8-4E97-913B-6629E1692374}" destId="{29A0BB79-4249-4A39-8564-E9A72CC1CA5A}" srcOrd="0" destOrd="0" presId="urn:microsoft.com/office/officeart/2005/8/layout/default"/>
    <dgm:cxn modelId="{A1F7ED7F-5832-4106-B92F-CDE650473C43}" srcId="{B154AE5B-A8D1-43A4-899A-62802EE85CB5}" destId="{9E2F94EC-97B9-4F5E-B4F4-BB825DFB5F2F}" srcOrd="0" destOrd="0" parTransId="{87434BC9-B235-4E83-9CEB-4B787716638E}" sibTransId="{DEAC4567-FF5C-4882-87AF-3326159F7C73}"/>
    <dgm:cxn modelId="{7EEE5594-2196-4248-BEAA-EE019B15A75A}" type="presOf" srcId="{C848D062-89E6-4458-8E61-85229CCAA5DB}" destId="{788B9781-38AA-433D-AC43-FD21D8AAF93A}" srcOrd="0" destOrd="0" presId="urn:microsoft.com/office/officeart/2005/8/layout/default"/>
    <dgm:cxn modelId="{5AB1BAAE-266C-4580-80E8-D54853D908BF}" srcId="{B154AE5B-A8D1-43A4-899A-62802EE85CB5}" destId="{A1FD8022-50A9-4252-B2D7-4AE877C3B0B3}" srcOrd="3" destOrd="0" parTransId="{756DCDF3-B05A-4E4F-8CC2-E3E0612C2068}" sibTransId="{9410B6B4-4F55-4252-9DC5-5E875E9FF5A6}"/>
    <dgm:cxn modelId="{CF607DB2-3B94-427C-85CB-C7E506FE4EC3}" srcId="{B154AE5B-A8D1-43A4-899A-62802EE85CB5}" destId="{C848D062-89E6-4458-8E61-85229CCAA5DB}" srcOrd="1" destOrd="0" parTransId="{25276CE0-9FE6-4598-807C-0885276174FE}" sibTransId="{C9FE7E05-A333-4442-B736-D0C3455AAB27}"/>
    <dgm:cxn modelId="{93A7AFDE-C2F9-426B-98D4-E3BD1DF6B55C}" type="presOf" srcId="{FA361940-9094-46DF-9E74-54603943C35E}" destId="{386056DC-01CF-428A-9DDC-74B1332A894B}" srcOrd="0" destOrd="0" presId="urn:microsoft.com/office/officeart/2005/8/layout/default"/>
    <dgm:cxn modelId="{A8E4ABE1-4C73-4710-91B7-6ECC534248D6}" type="presParOf" srcId="{845AB727-7A24-4E02-BECA-70072B257FD0}" destId="{17D5BA5B-EF48-4CC2-B89A-864CC453D6EA}" srcOrd="0" destOrd="0" presId="urn:microsoft.com/office/officeart/2005/8/layout/default"/>
    <dgm:cxn modelId="{AB76DB98-099C-4C4A-BD45-0B96C98C86BD}" type="presParOf" srcId="{845AB727-7A24-4E02-BECA-70072B257FD0}" destId="{3850B4FA-C7C9-45E3-88EE-58C2953AA3D8}" srcOrd="1" destOrd="0" presId="urn:microsoft.com/office/officeart/2005/8/layout/default"/>
    <dgm:cxn modelId="{A14620BC-E9A6-499E-B1C1-9CA1036D4487}" type="presParOf" srcId="{845AB727-7A24-4E02-BECA-70072B257FD0}" destId="{788B9781-38AA-433D-AC43-FD21D8AAF93A}" srcOrd="2" destOrd="0" presId="urn:microsoft.com/office/officeart/2005/8/layout/default"/>
    <dgm:cxn modelId="{44B1AD35-C97A-4A4E-ACAF-FA0E57972BA6}" type="presParOf" srcId="{845AB727-7A24-4E02-BECA-70072B257FD0}" destId="{1FB08A67-4D21-449F-81EE-334C5D3B8636}" srcOrd="3" destOrd="0" presId="urn:microsoft.com/office/officeart/2005/8/layout/default"/>
    <dgm:cxn modelId="{8A9D677C-7F84-4521-8FC2-CDBBFDC69695}" type="presParOf" srcId="{845AB727-7A24-4E02-BECA-70072B257FD0}" destId="{386056DC-01CF-428A-9DDC-74B1332A894B}" srcOrd="4" destOrd="0" presId="urn:microsoft.com/office/officeart/2005/8/layout/default"/>
    <dgm:cxn modelId="{66A82504-DABB-4E4C-A307-422ADD2A720E}" type="presParOf" srcId="{845AB727-7A24-4E02-BECA-70072B257FD0}" destId="{65BCC67A-854F-4C2F-8BE3-2FB7CB418608}" srcOrd="5" destOrd="0" presId="urn:microsoft.com/office/officeart/2005/8/layout/default"/>
    <dgm:cxn modelId="{BDF9453C-A27B-4FB0-92BD-BAF8F3AE387B}" type="presParOf" srcId="{845AB727-7A24-4E02-BECA-70072B257FD0}" destId="{CFD407BE-26B6-45CF-92A0-6609F11F51A1}" srcOrd="6" destOrd="0" presId="urn:microsoft.com/office/officeart/2005/8/layout/default"/>
    <dgm:cxn modelId="{6F403313-FFF6-416B-9B1F-91241F2D1F86}" type="presParOf" srcId="{845AB727-7A24-4E02-BECA-70072B257FD0}" destId="{5C9CCCD1-B734-4C89-9FA9-5E01B4D96AFC}" srcOrd="7" destOrd="0" presId="urn:microsoft.com/office/officeart/2005/8/layout/default"/>
    <dgm:cxn modelId="{7B5C2AA0-6E63-4492-8155-ACA7D08FF5B5}" type="presParOf" srcId="{845AB727-7A24-4E02-BECA-70072B257FD0}" destId="{B4DBF51A-66F3-436D-A681-5F7657DADA19}" srcOrd="8" destOrd="0" presId="urn:microsoft.com/office/officeart/2005/8/layout/default"/>
    <dgm:cxn modelId="{8D28119E-FC8D-4531-AFAF-590AAFCA8243}" type="presParOf" srcId="{845AB727-7A24-4E02-BECA-70072B257FD0}" destId="{7501793E-381F-4D79-8D02-E82E0A22A8FB}" srcOrd="9" destOrd="0" presId="urn:microsoft.com/office/officeart/2005/8/layout/default"/>
    <dgm:cxn modelId="{5268B11E-1DCE-4546-AF87-CCFFE396A884}" type="presParOf" srcId="{845AB727-7A24-4E02-BECA-70072B257FD0}" destId="{29A0BB79-4249-4A39-8564-E9A72CC1CA5A}" srcOrd="10" destOrd="0" presId="urn:microsoft.com/office/officeart/2005/8/layout/default"/>
    <dgm:cxn modelId="{4F66C65E-982B-448E-B5B9-674B300704D1}" type="presParOf" srcId="{845AB727-7A24-4E02-BECA-70072B257FD0}" destId="{39BDB5DF-8081-457A-99A9-683F1AC37DB2}" srcOrd="11" destOrd="0" presId="urn:microsoft.com/office/officeart/2005/8/layout/default"/>
    <dgm:cxn modelId="{41475298-ABFD-4429-BC33-034B48144AC7}" type="presParOf" srcId="{845AB727-7A24-4E02-BECA-70072B257FD0}" destId="{87CD1A39-43BD-453D-BC94-72B733EF67DA}"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8DE7705-A22B-4520-8558-32E72B9B2C44}" type="doc">
      <dgm:prSet loTypeId="urn:microsoft.com/office/officeart/2008/layout/LinedList" loCatId="list" qsTypeId="urn:microsoft.com/office/officeart/2005/8/quickstyle/simple4" qsCatId="simple" csTypeId="urn:microsoft.com/office/officeart/2005/8/colors/accent4_2" csCatId="accent4" phldr="1"/>
      <dgm:spPr/>
      <dgm:t>
        <a:bodyPr/>
        <a:lstStyle/>
        <a:p>
          <a:endParaRPr lang="en-US"/>
        </a:p>
      </dgm:t>
    </dgm:pt>
    <dgm:pt modelId="{67B7C64F-8E9B-4167-AA1F-2319C509F56C}">
      <dgm:prSet/>
      <dgm:spPr/>
      <dgm:t>
        <a:bodyPr/>
        <a:lstStyle/>
        <a:p>
          <a:r>
            <a:rPr lang="it-IT"/>
            <a:t>Legal </a:t>
          </a:r>
          <a:r>
            <a:rPr lang="it-IT" err="1"/>
            <a:t>basis</a:t>
          </a:r>
          <a:r>
            <a:rPr lang="it-IT"/>
            <a:t> for processing</a:t>
          </a:r>
          <a:endParaRPr lang="en-US"/>
        </a:p>
      </dgm:t>
    </dgm:pt>
    <dgm:pt modelId="{6DC693D9-4F6F-400B-8479-E70F79C91829}" type="parTrans" cxnId="{0BE5A324-8652-49DF-BB71-80FCC76F69F4}">
      <dgm:prSet/>
      <dgm:spPr/>
      <dgm:t>
        <a:bodyPr/>
        <a:lstStyle/>
        <a:p>
          <a:endParaRPr lang="en-US"/>
        </a:p>
      </dgm:t>
    </dgm:pt>
    <dgm:pt modelId="{D1EBB1FC-7D8C-4116-A214-98F70F897EFD}" type="sibTrans" cxnId="{0BE5A324-8652-49DF-BB71-80FCC76F69F4}">
      <dgm:prSet/>
      <dgm:spPr/>
      <dgm:t>
        <a:bodyPr/>
        <a:lstStyle/>
        <a:p>
          <a:endParaRPr lang="en-US"/>
        </a:p>
      </dgm:t>
    </dgm:pt>
    <dgm:pt modelId="{7EA67865-B68F-47D9-9B48-FE898799E94E}">
      <dgm:prSet/>
      <dgm:spPr/>
      <dgm:t>
        <a:bodyPr/>
        <a:lstStyle/>
        <a:p>
          <a:r>
            <a:rPr lang="it-IT"/>
            <a:t>Respect of GDPR</a:t>
          </a:r>
          <a:endParaRPr lang="en-US"/>
        </a:p>
      </dgm:t>
    </dgm:pt>
    <dgm:pt modelId="{3515C044-86D3-49C3-BC1A-2724FFBDB4A0}" type="parTrans" cxnId="{C153FE9B-F56F-4CD3-A773-16F4ADEFB24B}">
      <dgm:prSet/>
      <dgm:spPr/>
      <dgm:t>
        <a:bodyPr/>
        <a:lstStyle/>
        <a:p>
          <a:endParaRPr lang="en-US"/>
        </a:p>
      </dgm:t>
    </dgm:pt>
    <dgm:pt modelId="{55E084A7-7112-47C4-833A-09BDB6652F0C}" type="sibTrans" cxnId="{C153FE9B-F56F-4CD3-A773-16F4ADEFB24B}">
      <dgm:prSet/>
      <dgm:spPr/>
      <dgm:t>
        <a:bodyPr/>
        <a:lstStyle/>
        <a:p>
          <a:endParaRPr lang="en-US"/>
        </a:p>
      </dgm:t>
    </dgm:pt>
    <dgm:pt modelId="{5538A520-8879-4243-95C3-76804C66E6D4}">
      <dgm:prSet/>
      <dgm:spPr/>
      <dgm:t>
        <a:bodyPr/>
        <a:lstStyle/>
        <a:p>
          <a:r>
            <a:rPr lang="it-IT" err="1"/>
            <a:t>Respect</a:t>
          </a:r>
          <a:r>
            <a:rPr lang="it-IT"/>
            <a:t> of </a:t>
          </a:r>
          <a:r>
            <a:rPr lang="it-IT" err="1"/>
            <a:t>other</a:t>
          </a:r>
          <a:r>
            <a:rPr lang="it-IT"/>
            <a:t> </a:t>
          </a:r>
          <a:r>
            <a:rPr lang="it-IT" err="1"/>
            <a:t>relevant</a:t>
          </a:r>
          <a:r>
            <a:rPr lang="it-IT"/>
            <a:t> </a:t>
          </a:r>
          <a:r>
            <a:rPr lang="it-IT" err="1"/>
            <a:t>laws</a:t>
          </a:r>
          <a:r>
            <a:rPr lang="it-IT"/>
            <a:t> and </a:t>
          </a:r>
          <a:r>
            <a:rPr lang="it-IT" err="1"/>
            <a:t>regulations</a:t>
          </a:r>
          <a:r>
            <a:rPr lang="it-IT"/>
            <a:t> (national and international)</a:t>
          </a:r>
          <a:endParaRPr lang="en-US"/>
        </a:p>
      </dgm:t>
    </dgm:pt>
    <dgm:pt modelId="{BEA6D71B-901D-46FE-BDFA-756B3E05149E}" type="parTrans" cxnId="{A2EC4FAA-7E05-406F-9D00-14705789F22C}">
      <dgm:prSet/>
      <dgm:spPr/>
      <dgm:t>
        <a:bodyPr/>
        <a:lstStyle/>
        <a:p>
          <a:endParaRPr lang="en-US"/>
        </a:p>
      </dgm:t>
    </dgm:pt>
    <dgm:pt modelId="{76ABBAAD-81D5-4024-A88E-C6D0351835DA}" type="sibTrans" cxnId="{A2EC4FAA-7E05-406F-9D00-14705789F22C}">
      <dgm:prSet/>
      <dgm:spPr/>
      <dgm:t>
        <a:bodyPr/>
        <a:lstStyle/>
        <a:p>
          <a:endParaRPr lang="en-US"/>
        </a:p>
      </dgm:t>
    </dgm:pt>
    <dgm:pt modelId="{58758E02-02C6-47B0-B687-5153348A6E38}" type="pres">
      <dgm:prSet presAssocID="{28DE7705-A22B-4520-8558-32E72B9B2C44}" presName="vert0" presStyleCnt="0">
        <dgm:presLayoutVars>
          <dgm:dir/>
          <dgm:animOne val="branch"/>
          <dgm:animLvl val="lvl"/>
        </dgm:presLayoutVars>
      </dgm:prSet>
      <dgm:spPr/>
    </dgm:pt>
    <dgm:pt modelId="{80FF4D7F-A512-474D-957A-8143053FDA80}" type="pres">
      <dgm:prSet presAssocID="{67B7C64F-8E9B-4167-AA1F-2319C509F56C}" presName="thickLine" presStyleLbl="alignNode1" presStyleIdx="0" presStyleCnt="3"/>
      <dgm:spPr/>
    </dgm:pt>
    <dgm:pt modelId="{B7CEFE0A-DE41-410C-B485-70214568D5EB}" type="pres">
      <dgm:prSet presAssocID="{67B7C64F-8E9B-4167-AA1F-2319C509F56C}" presName="horz1" presStyleCnt="0"/>
      <dgm:spPr/>
    </dgm:pt>
    <dgm:pt modelId="{2D2F8EFE-241A-412E-820A-274ECD3BB937}" type="pres">
      <dgm:prSet presAssocID="{67B7C64F-8E9B-4167-AA1F-2319C509F56C}" presName="tx1" presStyleLbl="revTx" presStyleIdx="0" presStyleCnt="3"/>
      <dgm:spPr/>
    </dgm:pt>
    <dgm:pt modelId="{F265ED0E-91B2-4151-A2E5-8B5433144314}" type="pres">
      <dgm:prSet presAssocID="{67B7C64F-8E9B-4167-AA1F-2319C509F56C}" presName="vert1" presStyleCnt="0"/>
      <dgm:spPr/>
    </dgm:pt>
    <dgm:pt modelId="{EF8ADB4B-37B1-4767-96CA-49131145F1DC}" type="pres">
      <dgm:prSet presAssocID="{7EA67865-B68F-47D9-9B48-FE898799E94E}" presName="thickLine" presStyleLbl="alignNode1" presStyleIdx="1" presStyleCnt="3"/>
      <dgm:spPr/>
    </dgm:pt>
    <dgm:pt modelId="{987C039B-FE33-4313-A6C3-2AE5A3F4574C}" type="pres">
      <dgm:prSet presAssocID="{7EA67865-B68F-47D9-9B48-FE898799E94E}" presName="horz1" presStyleCnt="0"/>
      <dgm:spPr/>
    </dgm:pt>
    <dgm:pt modelId="{DA67719E-3FD6-4BCA-AA9D-9655F15E1EBB}" type="pres">
      <dgm:prSet presAssocID="{7EA67865-B68F-47D9-9B48-FE898799E94E}" presName="tx1" presStyleLbl="revTx" presStyleIdx="1" presStyleCnt="3"/>
      <dgm:spPr/>
    </dgm:pt>
    <dgm:pt modelId="{DB0C765D-25CD-4321-8FC2-B2C900DEF40B}" type="pres">
      <dgm:prSet presAssocID="{7EA67865-B68F-47D9-9B48-FE898799E94E}" presName="vert1" presStyleCnt="0"/>
      <dgm:spPr/>
    </dgm:pt>
    <dgm:pt modelId="{F9B641AE-236D-4E2B-B7DA-044ACC6550AE}" type="pres">
      <dgm:prSet presAssocID="{5538A520-8879-4243-95C3-76804C66E6D4}" presName="thickLine" presStyleLbl="alignNode1" presStyleIdx="2" presStyleCnt="3"/>
      <dgm:spPr/>
    </dgm:pt>
    <dgm:pt modelId="{951136B5-A64C-4AF1-98F0-338AE503F09B}" type="pres">
      <dgm:prSet presAssocID="{5538A520-8879-4243-95C3-76804C66E6D4}" presName="horz1" presStyleCnt="0"/>
      <dgm:spPr/>
    </dgm:pt>
    <dgm:pt modelId="{7591208A-526B-4510-932F-DD72F40AEBDA}" type="pres">
      <dgm:prSet presAssocID="{5538A520-8879-4243-95C3-76804C66E6D4}" presName="tx1" presStyleLbl="revTx" presStyleIdx="2" presStyleCnt="3"/>
      <dgm:spPr/>
    </dgm:pt>
    <dgm:pt modelId="{D3F41AA1-837F-45B8-BAD1-2144F33F9FBA}" type="pres">
      <dgm:prSet presAssocID="{5538A520-8879-4243-95C3-76804C66E6D4}" presName="vert1" presStyleCnt="0"/>
      <dgm:spPr/>
    </dgm:pt>
  </dgm:ptLst>
  <dgm:cxnLst>
    <dgm:cxn modelId="{E9805B05-60FB-4C63-A1BB-FBEA0917A828}" type="presOf" srcId="{7EA67865-B68F-47D9-9B48-FE898799E94E}" destId="{DA67719E-3FD6-4BCA-AA9D-9655F15E1EBB}" srcOrd="0" destOrd="0" presId="urn:microsoft.com/office/officeart/2008/layout/LinedList"/>
    <dgm:cxn modelId="{0BE5A324-8652-49DF-BB71-80FCC76F69F4}" srcId="{28DE7705-A22B-4520-8558-32E72B9B2C44}" destId="{67B7C64F-8E9B-4167-AA1F-2319C509F56C}" srcOrd="0" destOrd="0" parTransId="{6DC693D9-4F6F-400B-8479-E70F79C91829}" sibTransId="{D1EBB1FC-7D8C-4116-A214-98F70F897EFD}"/>
    <dgm:cxn modelId="{E7C5012C-099B-4A7B-83E0-EF1E417D9820}" type="presOf" srcId="{28DE7705-A22B-4520-8558-32E72B9B2C44}" destId="{58758E02-02C6-47B0-B687-5153348A6E38}" srcOrd="0" destOrd="0" presId="urn:microsoft.com/office/officeart/2008/layout/LinedList"/>
    <dgm:cxn modelId="{365E0D86-9B91-4242-99AF-5BA9E1C0C03D}" type="presOf" srcId="{67B7C64F-8E9B-4167-AA1F-2319C509F56C}" destId="{2D2F8EFE-241A-412E-820A-274ECD3BB937}" srcOrd="0" destOrd="0" presId="urn:microsoft.com/office/officeart/2008/layout/LinedList"/>
    <dgm:cxn modelId="{0A14C18E-D6EC-4EEB-AD41-FF4C41002041}" type="presOf" srcId="{5538A520-8879-4243-95C3-76804C66E6D4}" destId="{7591208A-526B-4510-932F-DD72F40AEBDA}" srcOrd="0" destOrd="0" presId="urn:microsoft.com/office/officeart/2008/layout/LinedList"/>
    <dgm:cxn modelId="{C153FE9B-F56F-4CD3-A773-16F4ADEFB24B}" srcId="{28DE7705-A22B-4520-8558-32E72B9B2C44}" destId="{7EA67865-B68F-47D9-9B48-FE898799E94E}" srcOrd="1" destOrd="0" parTransId="{3515C044-86D3-49C3-BC1A-2724FFBDB4A0}" sibTransId="{55E084A7-7112-47C4-833A-09BDB6652F0C}"/>
    <dgm:cxn modelId="{A2EC4FAA-7E05-406F-9D00-14705789F22C}" srcId="{28DE7705-A22B-4520-8558-32E72B9B2C44}" destId="{5538A520-8879-4243-95C3-76804C66E6D4}" srcOrd="2" destOrd="0" parTransId="{BEA6D71B-901D-46FE-BDFA-756B3E05149E}" sibTransId="{76ABBAAD-81D5-4024-A88E-C6D0351835DA}"/>
    <dgm:cxn modelId="{B06E8B53-1043-4304-8223-4D9A5974B65C}" type="presParOf" srcId="{58758E02-02C6-47B0-B687-5153348A6E38}" destId="{80FF4D7F-A512-474D-957A-8143053FDA80}" srcOrd="0" destOrd="0" presId="urn:microsoft.com/office/officeart/2008/layout/LinedList"/>
    <dgm:cxn modelId="{42D4D5EA-9C3B-431E-A927-80D8654AE84B}" type="presParOf" srcId="{58758E02-02C6-47B0-B687-5153348A6E38}" destId="{B7CEFE0A-DE41-410C-B485-70214568D5EB}" srcOrd="1" destOrd="0" presId="urn:microsoft.com/office/officeart/2008/layout/LinedList"/>
    <dgm:cxn modelId="{E06353B5-74D0-4D49-8DE3-8412843BDD3C}" type="presParOf" srcId="{B7CEFE0A-DE41-410C-B485-70214568D5EB}" destId="{2D2F8EFE-241A-412E-820A-274ECD3BB937}" srcOrd="0" destOrd="0" presId="urn:microsoft.com/office/officeart/2008/layout/LinedList"/>
    <dgm:cxn modelId="{AA837A73-8D19-4E1E-A4F6-ABD224D01E70}" type="presParOf" srcId="{B7CEFE0A-DE41-410C-B485-70214568D5EB}" destId="{F265ED0E-91B2-4151-A2E5-8B5433144314}" srcOrd="1" destOrd="0" presId="urn:microsoft.com/office/officeart/2008/layout/LinedList"/>
    <dgm:cxn modelId="{B72DDB59-68B9-4E3B-BE92-B1A41A85EBBB}" type="presParOf" srcId="{58758E02-02C6-47B0-B687-5153348A6E38}" destId="{EF8ADB4B-37B1-4767-96CA-49131145F1DC}" srcOrd="2" destOrd="0" presId="urn:microsoft.com/office/officeart/2008/layout/LinedList"/>
    <dgm:cxn modelId="{F66D6C7C-E4B7-493F-9BDF-6735F2945300}" type="presParOf" srcId="{58758E02-02C6-47B0-B687-5153348A6E38}" destId="{987C039B-FE33-4313-A6C3-2AE5A3F4574C}" srcOrd="3" destOrd="0" presId="urn:microsoft.com/office/officeart/2008/layout/LinedList"/>
    <dgm:cxn modelId="{A35B35B6-4744-4D5F-A8D4-8E94329B4690}" type="presParOf" srcId="{987C039B-FE33-4313-A6C3-2AE5A3F4574C}" destId="{DA67719E-3FD6-4BCA-AA9D-9655F15E1EBB}" srcOrd="0" destOrd="0" presId="urn:microsoft.com/office/officeart/2008/layout/LinedList"/>
    <dgm:cxn modelId="{0E9C6168-65BC-4537-A320-1D3338D9C3B9}" type="presParOf" srcId="{987C039B-FE33-4313-A6C3-2AE5A3F4574C}" destId="{DB0C765D-25CD-4321-8FC2-B2C900DEF40B}" srcOrd="1" destOrd="0" presId="urn:microsoft.com/office/officeart/2008/layout/LinedList"/>
    <dgm:cxn modelId="{91AC6625-6BDD-4F65-8D56-D63497E7B38B}" type="presParOf" srcId="{58758E02-02C6-47B0-B687-5153348A6E38}" destId="{F9B641AE-236D-4E2B-B7DA-044ACC6550AE}" srcOrd="4" destOrd="0" presId="urn:microsoft.com/office/officeart/2008/layout/LinedList"/>
    <dgm:cxn modelId="{C4D425DE-F019-4898-9206-79EC65DD6C61}" type="presParOf" srcId="{58758E02-02C6-47B0-B687-5153348A6E38}" destId="{951136B5-A64C-4AF1-98F0-338AE503F09B}" srcOrd="5" destOrd="0" presId="urn:microsoft.com/office/officeart/2008/layout/LinedList"/>
    <dgm:cxn modelId="{761475B6-083A-4D60-8647-8973A038D80A}" type="presParOf" srcId="{951136B5-A64C-4AF1-98F0-338AE503F09B}" destId="{7591208A-526B-4510-932F-DD72F40AEBDA}" srcOrd="0" destOrd="0" presId="urn:microsoft.com/office/officeart/2008/layout/LinedList"/>
    <dgm:cxn modelId="{63EFE9F0-0F76-4DC0-82CB-4F8CD742BA29}" type="presParOf" srcId="{951136B5-A64C-4AF1-98F0-338AE503F09B}" destId="{D3F41AA1-837F-45B8-BAD1-2144F33F9FB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8DE7705-A22B-4520-8558-32E72B9B2C44}" type="doc">
      <dgm:prSet loTypeId="urn:microsoft.com/office/officeart/2008/layout/LinedList" loCatId="list" qsTypeId="urn:microsoft.com/office/officeart/2005/8/quickstyle/simple4" qsCatId="simple" csTypeId="urn:microsoft.com/office/officeart/2005/8/colors/accent4_2" csCatId="accent4" phldr="1"/>
      <dgm:spPr/>
      <dgm:t>
        <a:bodyPr/>
        <a:lstStyle/>
        <a:p>
          <a:endParaRPr lang="en-US"/>
        </a:p>
      </dgm:t>
    </dgm:pt>
    <dgm:pt modelId="{67B7C64F-8E9B-4167-AA1F-2319C509F56C}">
      <dgm:prSet custT="1"/>
      <dgm:spPr/>
      <dgm:t>
        <a:bodyPr/>
        <a:lstStyle/>
        <a:p>
          <a:r>
            <a:rPr lang="en-US" sz="3400"/>
            <a:t>Consider how it affects the interests of data subject</a:t>
          </a:r>
        </a:p>
      </dgm:t>
    </dgm:pt>
    <dgm:pt modelId="{6DC693D9-4F6F-400B-8479-E70F79C91829}" type="parTrans" cxnId="{0BE5A324-8652-49DF-BB71-80FCC76F69F4}">
      <dgm:prSet/>
      <dgm:spPr/>
      <dgm:t>
        <a:bodyPr/>
        <a:lstStyle/>
        <a:p>
          <a:endParaRPr lang="en-US"/>
        </a:p>
      </dgm:t>
    </dgm:pt>
    <dgm:pt modelId="{D1EBB1FC-7D8C-4116-A214-98F70F897EFD}" type="sibTrans" cxnId="{0BE5A324-8652-49DF-BB71-80FCC76F69F4}">
      <dgm:prSet/>
      <dgm:spPr/>
      <dgm:t>
        <a:bodyPr/>
        <a:lstStyle/>
        <a:p>
          <a:endParaRPr lang="en-US"/>
        </a:p>
      </dgm:t>
    </dgm:pt>
    <dgm:pt modelId="{7EA67865-B68F-47D9-9B48-FE898799E94E}">
      <dgm:prSet custT="1"/>
      <dgm:spPr/>
      <dgm:t>
        <a:bodyPr/>
        <a:lstStyle/>
        <a:p>
          <a:r>
            <a:rPr lang="it-IT" sz="3400" err="1"/>
            <a:t>Consider</a:t>
          </a:r>
          <a:r>
            <a:rPr lang="it-IT" sz="3400"/>
            <a:t> </a:t>
          </a:r>
          <a:r>
            <a:rPr lang="it-IT" sz="3400" err="1"/>
            <a:t>what</a:t>
          </a:r>
          <a:r>
            <a:rPr lang="it-IT" sz="3400"/>
            <a:t> the data </a:t>
          </a:r>
          <a:r>
            <a:rPr lang="it-IT" sz="3400" err="1"/>
            <a:t>subject</a:t>
          </a:r>
          <a:r>
            <a:rPr lang="it-IT" sz="3400"/>
            <a:t> </a:t>
          </a:r>
          <a:r>
            <a:rPr lang="it-IT" sz="3400" err="1"/>
            <a:t>expects</a:t>
          </a:r>
          <a:endParaRPr lang="en-US" sz="3400"/>
        </a:p>
      </dgm:t>
    </dgm:pt>
    <dgm:pt modelId="{3515C044-86D3-49C3-BC1A-2724FFBDB4A0}" type="parTrans" cxnId="{C153FE9B-F56F-4CD3-A773-16F4ADEFB24B}">
      <dgm:prSet/>
      <dgm:spPr/>
      <dgm:t>
        <a:bodyPr/>
        <a:lstStyle/>
        <a:p>
          <a:endParaRPr lang="en-US"/>
        </a:p>
      </dgm:t>
    </dgm:pt>
    <dgm:pt modelId="{55E084A7-7112-47C4-833A-09BDB6652F0C}" type="sibTrans" cxnId="{C153FE9B-F56F-4CD3-A773-16F4ADEFB24B}">
      <dgm:prSet/>
      <dgm:spPr/>
      <dgm:t>
        <a:bodyPr/>
        <a:lstStyle/>
        <a:p>
          <a:endParaRPr lang="en-US"/>
        </a:p>
      </dgm:t>
    </dgm:pt>
    <dgm:pt modelId="{5538A520-8879-4243-95C3-76804C66E6D4}">
      <dgm:prSet custT="1"/>
      <dgm:spPr/>
      <dgm:t>
        <a:bodyPr/>
        <a:lstStyle/>
        <a:p>
          <a:r>
            <a:rPr lang="it-IT" sz="3400"/>
            <a:t>Do </a:t>
          </a:r>
          <a:r>
            <a:rPr lang="it-IT" sz="3400" err="1"/>
            <a:t>not</a:t>
          </a:r>
          <a:r>
            <a:rPr lang="it-IT" sz="3400"/>
            <a:t> discriminate</a:t>
          </a:r>
          <a:endParaRPr lang="en-US" sz="3400"/>
        </a:p>
      </dgm:t>
    </dgm:pt>
    <dgm:pt modelId="{BEA6D71B-901D-46FE-BDFA-756B3E05149E}" type="parTrans" cxnId="{A2EC4FAA-7E05-406F-9D00-14705789F22C}">
      <dgm:prSet/>
      <dgm:spPr/>
      <dgm:t>
        <a:bodyPr/>
        <a:lstStyle/>
        <a:p>
          <a:endParaRPr lang="en-US"/>
        </a:p>
      </dgm:t>
    </dgm:pt>
    <dgm:pt modelId="{76ABBAAD-81D5-4024-A88E-C6D0351835DA}" type="sibTrans" cxnId="{A2EC4FAA-7E05-406F-9D00-14705789F22C}">
      <dgm:prSet/>
      <dgm:spPr/>
      <dgm:t>
        <a:bodyPr/>
        <a:lstStyle/>
        <a:p>
          <a:endParaRPr lang="en-US"/>
        </a:p>
      </dgm:t>
    </dgm:pt>
    <dgm:pt modelId="{58758E02-02C6-47B0-B687-5153348A6E38}" type="pres">
      <dgm:prSet presAssocID="{28DE7705-A22B-4520-8558-32E72B9B2C44}" presName="vert0" presStyleCnt="0">
        <dgm:presLayoutVars>
          <dgm:dir/>
          <dgm:animOne val="branch"/>
          <dgm:animLvl val="lvl"/>
        </dgm:presLayoutVars>
      </dgm:prSet>
      <dgm:spPr/>
    </dgm:pt>
    <dgm:pt modelId="{80FF4D7F-A512-474D-957A-8143053FDA80}" type="pres">
      <dgm:prSet presAssocID="{67B7C64F-8E9B-4167-AA1F-2319C509F56C}" presName="thickLine" presStyleLbl="alignNode1" presStyleIdx="0" presStyleCnt="3"/>
      <dgm:spPr/>
    </dgm:pt>
    <dgm:pt modelId="{B7CEFE0A-DE41-410C-B485-70214568D5EB}" type="pres">
      <dgm:prSet presAssocID="{67B7C64F-8E9B-4167-AA1F-2319C509F56C}" presName="horz1" presStyleCnt="0"/>
      <dgm:spPr/>
    </dgm:pt>
    <dgm:pt modelId="{2D2F8EFE-241A-412E-820A-274ECD3BB937}" type="pres">
      <dgm:prSet presAssocID="{67B7C64F-8E9B-4167-AA1F-2319C509F56C}" presName="tx1" presStyleLbl="revTx" presStyleIdx="0" presStyleCnt="3"/>
      <dgm:spPr/>
    </dgm:pt>
    <dgm:pt modelId="{F265ED0E-91B2-4151-A2E5-8B5433144314}" type="pres">
      <dgm:prSet presAssocID="{67B7C64F-8E9B-4167-AA1F-2319C509F56C}" presName="vert1" presStyleCnt="0"/>
      <dgm:spPr/>
    </dgm:pt>
    <dgm:pt modelId="{EF8ADB4B-37B1-4767-96CA-49131145F1DC}" type="pres">
      <dgm:prSet presAssocID="{7EA67865-B68F-47D9-9B48-FE898799E94E}" presName="thickLine" presStyleLbl="alignNode1" presStyleIdx="1" presStyleCnt="3"/>
      <dgm:spPr/>
    </dgm:pt>
    <dgm:pt modelId="{987C039B-FE33-4313-A6C3-2AE5A3F4574C}" type="pres">
      <dgm:prSet presAssocID="{7EA67865-B68F-47D9-9B48-FE898799E94E}" presName="horz1" presStyleCnt="0"/>
      <dgm:spPr/>
    </dgm:pt>
    <dgm:pt modelId="{DA67719E-3FD6-4BCA-AA9D-9655F15E1EBB}" type="pres">
      <dgm:prSet presAssocID="{7EA67865-B68F-47D9-9B48-FE898799E94E}" presName="tx1" presStyleLbl="revTx" presStyleIdx="1" presStyleCnt="3"/>
      <dgm:spPr/>
    </dgm:pt>
    <dgm:pt modelId="{DB0C765D-25CD-4321-8FC2-B2C900DEF40B}" type="pres">
      <dgm:prSet presAssocID="{7EA67865-B68F-47D9-9B48-FE898799E94E}" presName="vert1" presStyleCnt="0"/>
      <dgm:spPr/>
    </dgm:pt>
    <dgm:pt modelId="{F9B641AE-236D-4E2B-B7DA-044ACC6550AE}" type="pres">
      <dgm:prSet presAssocID="{5538A520-8879-4243-95C3-76804C66E6D4}" presName="thickLine" presStyleLbl="alignNode1" presStyleIdx="2" presStyleCnt="3"/>
      <dgm:spPr/>
    </dgm:pt>
    <dgm:pt modelId="{951136B5-A64C-4AF1-98F0-338AE503F09B}" type="pres">
      <dgm:prSet presAssocID="{5538A520-8879-4243-95C3-76804C66E6D4}" presName="horz1" presStyleCnt="0"/>
      <dgm:spPr/>
    </dgm:pt>
    <dgm:pt modelId="{7591208A-526B-4510-932F-DD72F40AEBDA}" type="pres">
      <dgm:prSet presAssocID="{5538A520-8879-4243-95C3-76804C66E6D4}" presName="tx1" presStyleLbl="revTx" presStyleIdx="2" presStyleCnt="3"/>
      <dgm:spPr/>
    </dgm:pt>
    <dgm:pt modelId="{D3F41AA1-837F-45B8-BAD1-2144F33F9FBA}" type="pres">
      <dgm:prSet presAssocID="{5538A520-8879-4243-95C3-76804C66E6D4}" presName="vert1" presStyleCnt="0"/>
      <dgm:spPr/>
    </dgm:pt>
  </dgm:ptLst>
  <dgm:cxnLst>
    <dgm:cxn modelId="{E9805B05-60FB-4C63-A1BB-FBEA0917A828}" type="presOf" srcId="{7EA67865-B68F-47D9-9B48-FE898799E94E}" destId="{DA67719E-3FD6-4BCA-AA9D-9655F15E1EBB}" srcOrd="0" destOrd="0" presId="urn:microsoft.com/office/officeart/2008/layout/LinedList"/>
    <dgm:cxn modelId="{0BE5A324-8652-49DF-BB71-80FCC76F69F4}" srcId="{28DE7705-A22B-4520-8558-32E72B9B2C44}" destId="{67B7C64F-8E9B-4167-AA1F-2319C509F56C}" srcOrd="0" destOrd="0" parTransId="{6DC693D9-4F6F-400B-8479-E70F79C91829}" sibTransId="{D1EBB1FC-7D8C-4116-A214-98F70F897EFD}"/>
    <dgm:cxn modelId="{E7C5012C-099B-4A7B-83E0-EF1E417D9820}" type="presOf" srcId="{28DE7705-A22B-4520-8558-32E72B9B2C44}" destId="{58758E02-02C6-47B0-B687-5153348A6E38}" srcOrd="0" destOrd="0" presId="urn:microsoft.com/office/officeart/2008/layout/LinedList"/>
    <dgm:cxn modelId="{365E0D86-9B91-4242-99AF-5BA9E1C0C03D}" type="presOf" srcId="{67B7C64F-8E9B-4167-AA1F-2319C509F56C}" destId="{2D2F8EFE-241A-412E-820A-274ECD3BB937}" srcOrd="0" destOrd="0" presId="urn:microsoft.com/office/officeart/2008/layout/LinedList"/>
    <dgm:cxn modelId="{0A14C18E-D6EC-4EEB-AD41-FF4C41002041}" type="presOf" srcId="{5538A520-8879-4243-95C3-76804C66E6D4}" destId="{7591208A-526B-4510-932F-DD72F40AEBDA}" srcOrd="0" destOrd="0" presId="urn:microsoft.com/office/officeart/2008/layout/LinedList"/>
    <dgm:cxn modelId="{C153FE9B-F56F-4CD3-A773-16F4ADEFB24B}" srcId="{28DE7705-A22B-4520-8558-32E72B9B2C44}" destId="{7EA67865-B68F-47D9-9B48-FE898799E94E}" srcOrd="1" destOrd="0" parTransId="{3515C044-86D3-49C3-BC1A-2724FFBDB4A0}" sibTransId="{55E084A7-7112-47C4-833A-09BDB6652F0C}"/>
    <dgm:cxn modelId="{A2EC4FAA-7E05-406F-9D00-14705789F22C}" srcId="{28DE7705-A22B-4520-8558-32E72B9B2C44}" destId="{5538A520-8879-4243-95C3-76804C66E6D4}" srcOrd="2" destOrd="0" parTransId="{BEA6D71B-901D-46FE-BDFA-756B3E05149E}" sibTransId="{76ABBAAD-81D5-4024-A88E-C6D0351835DA}"/>
    <dgm:cxn modelId="{B06E8B53-1043-4304-8223-4D9A5974B65C}" type="presParOf" srcId="{58758E02-02C6-47B0-B687-5153348A6E38}" destId="{80FF4D7F-A512-474D-957A-8143053FDA80}" srcOrd="0" destOrd="0" presId="urn:microsoft.com/office/officeart/2008/layout/LinedList"/>
    <dgm:cxn modelId="{42D4D5EA-9C3B-431E-A927-80D8654AE84B}" type="presParOf" srcId="{58758E02-02C6-47B0-B687-5153348A6E38}" destId="{B7CEFE0A-DE41-410C-B485-70214568D5EB}" srcOrd="1" destOrd="0" presId="urn:microsoft.com/office/officeart/2008/layout/LinedList"/>
    <dgm:cxn modelId="{E06353B5-74D0-4D49-8DE3-8412843BDD3C}" type="presParOf" srcId="{B7CEFE0A-DE41-410C-B485-70214568D5EB}" destId="{2D2F8EFE-241A-412E-820A-274ECD3BB937}" srcOrd="0" destOrd="0" presId="urn:microsoft.com/office/officeart/2008/layout/LinedList"/>
    <dgm:cxn modelId="{AA837A73-8D19-4E1E-A4F6-ABD224D01E70}" type="presParOf" srcId="{B7CEFE0A-DE41-410C-B485-70214568D5EB}" destId="{F265ED0E-91B2-4151-A2E5-8B5433144314}" srcOrd="1" destOrd="0" presId="urn:microsoft.com/office/officeart/2008/layout/LinedList"/>
    <dgm:cxn modelId="{B72DDB59-68B9-4E3B-BE92-B1A41A85EBBB}" type="presParOf" srcId="{58758E02-02C6-47B0-B687-5153348A6E38}" destId="{EF8ADB4B-37B1-4767-96CA-49131145F1DC}" srcOrd="2" destOrd="0" presId="urn:microsoft.com/office/officeart/2008/layout/LinedList"/>
    <dgm:cxn modelId="{F66D6C7C-E4B7-493F-9BDF-6735F2945300}" type="presParOf" srcId="{58758E02-02C6-47B0-B687-5153348A6E38}" destId="{987C039B-FE33-4313-A6C3-2AE5A3F4574C}" srcOrd="3" destOrd="0" presId="urn:microsoft.com/office/officeart/2008/layout/LinedList"/>
    <dgm:cxn modelId="{A35B35B6-4744-4D5F-A8D4-8E94329B4690}" type="presParOf" srcId="{987C039B-FE33-4313-A6C3-2AE5A3F4574C}" destId="{DA67719E-3FD6-4BCA-AA9D-9655F15E1EBB}" srcOrd="0" destOrd="0" presId="urn:microsoft.com/office/officeart/2008/layout/LinedList"/>
    <dgm:cxn modelId="{0E9C6168-65BC-4537-A320-1D3338D9C3B9}" type="presParOf" srcId="{987C039B-FE33-4313-A6C3-2AE5A3F4574C}" destId="{DB0C765D-25CD-4321-8FC2-B2C900DEF40B}" srcOrd="1" destOrd="0" presId="urn:microsoft.com/office/officeart/2008/layout/LinedList"/>
    <dgm:cxn modelId="{91AC6625-6BDD-4F65-8D56-D63497E7B38B}" type="presParOf" srcId="{58758E02-02C6-47B0-B687-5153348A6E38}" destId="{F9B641AE-236D-4E2B-B7DA-044ACC6550AE}" srcOrd="4" destOrd="0" presId="urn:microsoft.com/office/officeart/2008/layout/LinedList"/>
    <dgm:cxn modelId="{C4D425DE-F019-4898-9206-79EC65DD6C61}" type="presParOf" srcId="{58758E02-02C6-47B0-B687-5153348A6E38}" destId="{951136B5-A64C-4AF1-98F0-338AE503F09B}" srcOrd="5" destOrd="0" presId="urn:microsoft.com/office/officeart/2008/layout/LinedList"/>
    <dgm:cxn modelId="{761475B6-083A-4D60-8647-8973A038D80A}" type="presParOf" srcId="{951136B5-A64C-4AF1-98F0-338AE503F09B}" destId="{7591208A-526B-4510-932F-DD72F40AEBDA}" srcOrd="0" destOrd="0" presId="urn:microsoft.com/office/officeart/2008/layout/LinedList"/>
    <dgm:cxn modelId="{63EFE9F0-0F76-4DC0-82CB-4F8CD742BA29}" type="presParOf" srcId="{951136B5-A64C-4AF1-98F0-338AE503F09B}" destId="{D3F41AA1-837F-45B8-BAD1-2144F33F9FB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8DE7705-A22B-4520-8558-32E72B9B2C44}" type="doc">
      <dgm:prSet loTypeId="urn:microsoft.com/office/officeart/2008/layout/LinedList" loCatId="list" qsTypeId="urn:microsoft.com/office/officeart/2005/8/quickstyle/simple4" qsCatId="simple" csTypeId="urn:microsoft.com/office/officeart/2005/8/colors/accent4_2" csCatId="accent4" phldr="1"/>
      <dgm:spPr/>
      <dgm:t>
        <a:bodyPr/>
        <a:lstStyle/>
        <a:p>
          <a:endParaRPr lang="en-US"/>
        </a:p>
      </dgm:t>
    </dgm:pt>
    <dgm:pt modelId="{67B7C64F-8E9B-4167-AA1F-2319C509F56C}">
      <dgm:prSet custT="1"/>
      <dgm:spPr/>
      <dgm:t>
        <a:bodyPr/>
        <a:lstStyle/>
        <a:p>
          <a:r>
            <a:rPr lang="it-IT" sz="3400"/>
            <a:t>Record of activities</a:t>
          </a:r>
          <a:endParaRPr lang="en-US" sz="3400"/>
        </a:p>
      </dgm:t>
    </dgm:pt>
    <dgm:pt modelId="{6DC693D9-4F6F-400B-8479-E70F79C91829}" type="parTrans" cxnId="{0BE5A324-8652-49DF-BB71-80FCC76F69F4}">
      <dgm:prSet/>
      <dgm:spPr/>
      <dgm:t>
        <a:bodyPr/>
        <a:lstStyle/>
        <a:p>
          <a:endParaRPr lang="en-US" sz="3400"/>
        </a:p>
      </dgm:t>
    </dgm:pt>
    <dgm:pt modelId="{D1EBB1FC-7D8C-4116-A214-98F70F897EFD}" type="sibTrans" cxnId="{0BE5A324-8652-49DF-BB71-80FCC76F69F4}">
      <dgm:prSet/>
      <dgm:spPr/>
      <dgm:t>
        <a:bodyPr/>
        <a:lstStyle/>
        <a:p>
          <a:endParaRPr lang="en-US" sz="3400"/>
        </a:p>
      </dgm:t>
    </dgm:pt>
    <dgm:pt modelId="{7EA67865-B68F-47D9-9B48-FE898799E94E}">
      <dgm:prSet custT="1"/>
      <dgm:spPr/>
      <dgm:t>
        <a:bodyPr/>
        <a:lstStyle/>
        <a:p>
          <a:r>
            <a:rPr lang="it-IT" sz="3400"/>
            <a:t>Privacy </a:t>
          </a:r>
          <a:r>
            <a:rPr lang="it-IT" sz="3400" err="1"/>
            <a:t>notice</a:t>
          </a:r>
          <a:r>
            <a:rPr lang="it-IT" sz="3400"/>
            <a:t>/policy</a:t>
          </a:r>
          <a:endParaRPr lang="en-US" sz="3400"/>
        </a:p>
      </dgm:t>
    </dgm:pt>
    <dgm:pt modelId="{3515C044-86D3-49C3-BC1A-2724FFBDB4A0}" type="parTrans" cxnId="{C153FE9B-F56F-4CD3-A773-16F4ADEFB24B}">
      <dgm:prSet/>
      <dgm:spPr/>
      <dgm:t>
        <a:bodyPr/>
        <a:lstStyle/>
        <a:p>
          <a:endParaRPr lang="en-US" sz="3400"/>
        </a:p>
      </dgm:t>
    </dgm:pt>
    <dgm:pt modelId="{55E084A7-7112-47C4-833A-09BDB6652F0C}" type="sibTrans" cxnId="{C153FE9B-F56F-4CD3-A773-16F4ADEFB24B}">
      <dgm:prSet/>
      <dgm:spPr/>
      <dgm:t>
        <a:bodyPr/>
        <a:lstStyle/>
        <a:p>
          <a:endParaRPr lang="en-US" sz="3400"/>
        </a:p>
      </dgm:t>
    </dgm:pt>
    <dgm:pt modelId="{5538A520-8879-4243-95C3-76804C66E6D4}">
      <dgm:prSet custT="1"/>
      <dgm:spPr/>
      <dgm:t>
        <a:bodyPr/>
        <a:lstStyle/>
        <a:p>
          <a:r>
            <a:rPr lang="it-IT" sz="3400" err="1"/>
            <a:t>Right</a:t>
          </a:r>
          <a:r>
            <a:rPr lang="it-IT" sz="3400"/>
            <a:t> to access</a:t>
          </a:r>
          <a:endParaRPr lang="en-US" sz="3400"/>
        </a:p>
      </dgm:t>
    </dgm:pt>
    <dgm:pt modelId="{BEA6D71B-901D-46FE-BDFA-756B3E05149E}" type="parTrans" cxnId="{A2EC4FAA-7E05-406F-9D00-14705789F22C}">
      <dgm:prSet/>
      <dgm:spPr/>
      <dgm:t>
        <a:bodyPr/>
        <a:lstStyle/>
        <a:p>
          <a:endParaRPr lang="en-US" sz="3400"/>
        </a:p>
      </dgm:t>
    </dgm:pt>
    <dgm:pt modelId="{76ABBAAD-81D5-4024-A88E-C6D0351835DA}" type="sibTrans" cxnId="{A2EC4FAA-7E05-406F-9D00-14705789F22C}">
      <dgm:prSet/>
      <dgm:spPr/>
      <dgm:t>
        <a:bodyPr/>
        <a:lstStyle/>
        <a:p>
          <a:endParaRPr lang="en-US" sz="3400"/>
        </a:p>
      </dgm:t>
    </dgm:pt>
    <dgm:pt modelId="{58758E02-02C6-47B0-B687-5153348A6E38}" type="pres">
      <dgm:prSet presAssocID="{28DE7705-A22B-4520-8558-32E72B9B2C44}" presName="vert0" presStyleCnt="0">
        <dgm:presLayoutVars>
          <dgm:dir/>
          <dgm:animOne val="branch"/>
          <dgm:animLvl val="lvl"/>
        </dgm:presLayoutVars>
      </dgm:prSet>
      <dgm:spPr/>
    </dgm:pt>
    <dgm:pt modelId="{80FF4D7F-A512-474D-957A-8143053FDA80}" type="pres">
      <dgm:prSet presAssocID="{67B7C64F-8E9B-4167-AA1F-2319C509F56C}" presName="thickLine" presStyleLbl="alignNode1" presStyleIdx="0" presStyleCnt="3"/>
      <dgm:spPr/>
    </dgm:pt>
    <dgm:pt modelId="{B7CEFE0A-DE41-410C-B485-70214568D5EB}" type="pres">
      <dgm:prSet presAssocID="{67B7C64F-8E9B-4167-AA1F-2319C509F56C}" presName="horz1" presStyleCnt="0"/>
      <dgm:spPr/>
    </dgm:pt>
    <dgm:pt modelId="{2D2F8EFE-241A-412E-820A-274ECD3BB937}" type="pres">
      <dgm:prSet presAssocID="{67B7C64F-8E9B-4167-AA1F-2319C509F56C}" presName="tx1" presStyleLbl="revTx" presStyleIdx="0" presStyleCnt="3"/>
      <dgm:spPr/>
    </dgm:pt>
    <dgm:pt modelId="{F265ED0E-91B2-4151-A2E5-8B5433144314}" type="pres">
      <dgm:prSet presAssocID="{67B7C64F-8E9B-4167-AA1F-2319C509F56C}" presName="vert1" presStyleCnt="0"/>
      <dgm:spPr/>
    </dgm:pt>
    <dgm:pt modelId="{EF8ADB4B-37B1-4767-96CA-49131145F1DC}" type="pres">
      <dgm:prSet presAssocID="{7EA67865-B68F-47D9-9B48-FE898799E94E}" presName="thickLine" presStyleLbl="alignNode1" presStyleIdx="1" presStyleCnt="3"/>
      <dgm:spPr/>
    </dgm:pt>
    <dgm:pt modelId="{987C039B-FE33-4313-A6C3-2AE5A3F4574C}" type="pres">
      <dgm:prSet presAssocID="{7EA67865-B68F-47D9-9B48-FE898799E94E}" presName="horz1" presStyleCnt="0"/>
      <dgm:spPr/>
    </dgm:pt>
    <dgm:pt modelId="{DA67719E-3FD6-4BCA-AA9D-9655F15E1EBB}" type="pres">
      <dgm:prSet presAssocID="{7EA67865-B68F-47D9-9B48-FE898799E94E}" presName="tx1" presStyleLbl="revTx" presStyleIdx="1" presStyleCnt="3"/>
      <dgm:spPr/>
    </dgm:pt>
    <dgm:pt modelId="{DB0C765D-25CD-4321-8FC2-B2C900DEF40B}" type="pres">
      <dgm:prSet presAssocID="{7EA67865-B68F-47D9-9B48-FE898799E94E}" presName="vert1" presStyleCnt="0"/>
      <dgm:spPr/>
    </dgm:pt>
    <dgm:pt modelId="{F9B641AE-236D-4E2B-B7DA-044ACC6550AE}" type="pres">
      <dgm:prSet presAssocID="{5538A520-8879-4243-95C3-76804C66E6D4}" presName="thickLine" presStyleLbl="alignNode1" presStyleIdx="2" presStyleCnt="3"/>
      <dgm:spPr/>
    </dgm:pt>
    <dgm:pt modelId="{951136B5-A64C-4AF1-98F0-338AE503F09B}" type="pres">
      <dgm:prSet presAssocID="{5538A520-8879-4243-95C3-76804C66E6D4}" presName="horz1" presStyleCnt="0"/>
      <dgm:spPr/>
    </dgm:pt>
    <dgm:pt modelId="{7591208A-526B-4510-932F-DD72F40AEBDA}" type="pres">
      <dgm:prSet presAssocID="{5538A520-8879-4243-95C3-76804C66E6D4}" presName="tx1" presStyleLbl="revTx" presStyleIdx="2" presStyleCnt="3"/>
      <dgm:spPr/>
    </dgm:pt>
    <dgm:pt modelId="{D3F41AA1-837F-45B8-BAD1-2144F33F9FBA}" type="pres">
      <dgm:prSet presAssocID="{5538A520-8879-4243-95C3-76804C66E6D4}" presName="vert1" presStyleCnt="0"/>
      <dgm:spPr/>
    </dgm:pt>
  </dgm:ptLst>
  <dgm:cxnLst>
    <dgm:cxn modelId="{E9805B05-60FB-4C63-A1BB-FBEA0917A828}" type="presOf" srcId="{7EA67865-B68F-47D9-9B48-FE898799E94E}" destId="{DA67719E-3FD6-4BCA-AA9D-9655F15E1EBB}" srcOrd="0" destOrd="0" presId="urn:microsoft.com/office/officeart/2008/layout/LinedList"/>
    <dgm:cxn modelId="{0BE5A324-8652-49DF-BB71-80FCC76F69F4}" srcId="{28DE7705-A22B-4520-8558-32E72B9B2C44}" destId="{67B7C64F-8E9B-4167-AA1F-2319C509F56C}" srcOrd="0" destOrd="0" parTransId="{6DC693D9-4F6F-400B-8479-E70F79C91829}" sibTransId="{D1EBB1FC-7D8C-4116-A214-98F70F897EFD}"/>
    <dgm:cxn modelId="{E7C5012C-099B-4A7B-83E0-EF1E417D9820}" type="presOf" srcId="{28DE7705-A22B-4520-8558-32E72B9B2C44}" destId="{58758E02-02C6-47B0-B687-5153348A6E38}" srcOrd="0" destOrd="0" presId="urn:microsoft.com/office/officeart/2008/layout/LinedList"/>
    <dgm:cxn modelId="{365E0D86-9B91-4242-99AF-5BA9E1C0C03D}" type="presOf" srcId="{67B7C64F-8E9B-4167-AA1F-2319C509F56C}" destId="{2D2F8EFE-241A-412E-820A-274ECD3BB937}" srcOrd="0" destOrd="0" presId="urn:microsoft.com/office/officeart/2008/layout/LinedList"/>
    <dgm:cxn modelId="{0A14C18E-D6EC-4EEB-AD41-FF4C41002041}" type="presOf" srcId="{5538A520-8879-4243-95C3-76804C66E6D4}" destId="{7591208A-526B-4510-932F-DD72F40AEBDA}" srcOrd="0" destOrd="0" presId="urn:microsoft.com/office/officeart/2008/layout/LinedList"/>
    <dgm:cxn modelId="{C153FE9B-F56F-4CD3-A773-16F4ADEFB24B}" srcId="{28DE7705-A22B-4520-8558-32E72B9B2C44}" destId="{7EA67865-B68F-47D9-9B48-FE898799E94E}" srcOrd="1" destOrd="0" parTransId="{3515C044-86D3-49C3-BC1A-2724FFBDB4A0}" sibTransId="{55E084A7-7112-47C4-833A-09BDB6652F0C}"/>
    <dgm:cxn modelId="{A2EC4FAA-7E05-406F-9D00-14705789F22C}" srcId="{28DE7705-A22B-4520-8558-32E72B9B2C44}" destId="{5538A520-8879-4243-95C3-76804C66E6D4}" srcOrd="2" destOrd="0" parTransId="{BEA6D71B-901D-46FE-BDFA-756B3E05149E}" sibTransId="{76ABBAAD-81D5-4024-A88E-C6D0351835DA}"/>
    <dgm:cxn modelId="{B06E8B53-1043-4304-8223-4D9A5974B65C}" type="presParOf" srcId="{58758E02-02C6-47B0-B687-5153348A6E38}" destId="{80FF4D7F-A512-474D-957A-8143053FDA80}" srcOrd="0" destOrd="0" presId="urn:microsoft.com/office/officeart/2008/layout/LinedList"/>
    <dgm:cxn modelId="{42D4D5EA-9C3B-431E-A927-80D8654AE84B}" type="presParOf" srcId="{58758E02-02C6-47B0-B687-5153348A6E38}" destId="{B7CEFE0A-DE41-410C-B485-70214568D5EB}" srcOrd="1" destOrd="0" presId="urn:microsoft.com/office/officeart/2008/layout/LinedList"/>
    <dgm:cxn modelId="{E06353B5-74D0-4D49-8DE3-8412843BDD3C}" type="presParOf" srcId="{B7CEFE0A-DE41-410C-B485-70214568D5EB}" destId="{2D2F8EFE-241A-412E-820A-274ECD3BB937}" srcOrd="0" destOrd="0" presId="urn:microsoft.com/office/officeart/2008/layout/LinedList"/>
    <dgm:cxn modelId="{AA837A73-8D19-4E1E-A4F6-ABD224D01E70}" type="presParOf" srcId="{B7CEFE0A-DE41-410C-B485-70214568D5EB}" destId="{F265ED0E-91B2-4151-A2E5-8B5433144314}" srcOrd="1" destOrd="0" presId="urn:microsoft.com/office/officeart/2008/layout/LinedList"/>
    <dgm:cxn modelId="{B72DDB59-68B9-4E3B-BE92-B1A41A85EBBB}" type="presParOf" srcId="{58758E02-02C6-47B0-B687-5153348A6E38}" destId="{EF8ADB4B-37B1-4767-96CA-49131145F1DC}" srcOrd="2" destOrd="0" presId="urn:microsoft.com/office/officeart/2008/layout/LinedList"/>
    <dgm:cxn modelId="{F66D6C7C-E4B7-493F-9BDF-6735F2945300}" type="presParOf" srcId="{58758E02-02C6-47B0-B687-5153348A6E38}" destId="{987C039B-FE33-4313-A6C3-2AE5A3F4574C}" srcOrd="3" destOrd="0" presId="urn:microsoft.com/office/officeart/2008/layout/LinedList"/>
    <dgm:cxn modelId="{A35B35B6-4744-4D5F-A8D4-8E94329B4690}" type="presParOf" srcId="{987C039B-FE33-4313-A6C3-2AE5A3F4574C}" destId="{DA67719E-3FD6-4BCA-AA9D-9655F15E1EBB}" srcOrd="0" destOrd="0" presId="urn:microsoft.com/office/officeart/2008/layout/LinedList"/>
    <dgm:cxn modelId="{0E9C6168-65BC-4537-A320-1D3338D9C3B9}" type="presParOf" srcId="{987C039B-FE33-4313-A6C3-2AE5A3F4574C}" destId="{DB0C765D-25CD-4321-8FC2-B2C900DEF40B}" srcOrd="1" destOrd="0" presId="urn:microsoft.com/office/officeart/2008/layout/LinedList"/>
    <dgm:cxn modelId="{91AC6625-6BDD-4F65-8D56-D63497E7B38B}" type="presParOf" srcId="{58758E02-02C6-47B0-B687-5153348A6E38}" destId="{F9B641AE-236D-4E2B-B7DA-044ACC6550AE}" srcOrd="4" destOrd="0" presId="urn:microsoft.com/office/officeart/2008/layout/LinedList"/>
    <dgm:cxn modelId="{C4D425DE-F019-4898-9206-79EC65DD6C61}" type="presParOf" srcId="{58758E02-02C6-47B0-B687-5153348A6E38}" destId="{951136B5-A64C-4AF1-98F0-338AE503F09B}" srcOrd="5" destOrd="0" presId="urn:microsoft.com/office/officeart/2008/layout/LinedList"/>
    <dgm:cxn modelId="{761475B6-083A-4D60-8647-8973A038D80A}" type="presParOf" srcId="{951136B5-A64C-4AF1-98F0-338AE503F09B}" destId="{7591208A-526B-4510-932F-DD72F40AEBDA}" srcOrd="0" destOrd="0" presId="urn:microsoft.com/office/officeart/2008/layout/LinedList"/>
    <dgm:cxn modelId="{63EFE9F0-0F76-4DC0-82CB-4F8CD742BA29}" type="presParOf" srcId="{951136B5-A64C-4AF1-98F0-338AE503F09B}" destId="{D3F41AA1-837F-45B8-BAD1-2144F33F9FB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91768C6-6300-49A1-8E53-F51F9FB55A41}" type="doc">
      <dgm:prSet loTypeId="urn:microsoft.com/office/officeart/2005/8/layout/venn2" loCatId="relationship" qsTypeId="urn:microsoft.com/office/officeart/2005/8/quickstyle/simple1" qsCatId="simple" csTypeId="urn:microsoft.com/office/officeart/2005/8/colors/colorful2" csCatId="colorful" phldr="1"/>
      <dgm:spPr/>
      <dgm:t>
        <a:bodyPr/>
        <a:lstStyle/>
        <a:p>
          <a:endParaRPr lang="it-IT"/>
        </a:p>
      </dgm:t>
    </dgm:pt>
    <dgm:pt modelId="{E2874F5C-4FB8-416A-8F08-C6985FFB2F3F}">
      <dgm:prSet phldrT="[Testo]"/>
      <dgm:spPr/>
      <dgm:t>
        <a:bodyPr/>
        <a:lstStyle/>
        <a:p>
          <a:r>
            <a:rPr lang="it-IT"/>
            <a:t>Data of all ICU patients 2010 -2021</a:t>
          </a:r>
        </a:p>
      </dgm:t>
    </dgm:pt>
    <dgm:pt modelId="{90FD5496-21F4-44AD-A09E-7B0C9D60695E}" type="parTrans" cxnId="{B5F995D3-F563-4ABE-B4CF-890CFAD7313F}">
      <dgm:prSet/>
      <dgm:spPr/>
      <dgm:t>
        <a:bodyPr/>
        <a:lstStyle/>
        <a:p>
          <a:endParaRPr lang="it-IT"/>
        </a:p>
      </dgm:t>
    </dgm:pt>
    <dgm:pt modelId="{F95AEE36-C565-4275-BD83-C22BD7BAB772}" type="sibTrans" cxnId="{B5F995D3-F563-4ABE-B4CF-890CFAD7313F}">
      <dgm:prSet/>
      <dgm:spPr/>
      <dgm:t>
        <a:bodyPr/>
        <a:lstStyle/>
        <a:p>
          <a:endParaRPr lang="it-IT"/>
        </a:p>
      </dgm:t>
    </dgm:pt>
    <dgm:pt modelId="{92CF2D79-46D0-4992-8368-2BF2AE7A71D0}">
      <dgm:prSet phldrT="[Testo]"/>
      <dgm:spPr/>
      <dgm:t>
        <a:bodyPr/>
        <a:lstStyle/>
        <a:p>
          <a:r>
            <a:rPr lang="it-IT"/>
            <a:t>Data related to all ICU admissions during 2020</a:t>
          </a:r>
        </a:p>
      </dgm:t>
    </dgm:pt>
    <dgm:pt modelId="{262B0797-F3FA-48CB-9C80-D248FD94F051}" type="parTrans" cxnId="{22242986-4186-434E-B896-ECE6CD7659E4}">
      <dgm:prSet/>
      <dgm:spPr/>
      <dgm:t>
        <a:bodyPr/>
        <a:lstStyle/>
        <a:p>
          <a:endParaRPr lang="it-IT"/>
        </a:p>
      </dgm:t>
    </dgm:pt>
    <dgm:pt modelId="{F546F89F-FBB8-48C0-B71E-104C53AF324F}" type="sibTrans" cxnId="{22242986-4186-434E-B896-ECE6CD7659E4}">
      <dgm:prSet/>
      <dgm:spPr/>
      <dgm:t>
        <a:bodyPr/>
        <a:lstStyle/>
        <a:p>
          <a:endParaRPr lang="it-IT"/>
        </a:p>
      </dgm:t>
    </dgm:pt>
    <dgm:pt modelId="{069A40FA-541E-4C11-A463-BA3CD82F92C0}">
      <dgm:prSet phldrT="[Testo]"/>
      <dgm:spPr/>
      <dgm:t>
        <a:bodyPr/>
        <a:lstStyle/>
        <a:p>
          <a:r>
            <a:rPr lang="it-IT"/>
            <a:t>Data related to ICU admissions in Milan during 2020</a:t>
          </a:r>
        </a:p>
      </dgm:t>
    </dgm:pt>
    <dgm:pt modelId="{914900B7-DFF6-43C5-BBDB-5B1C1B42DBC4}" type="parTrans" cxnId="{87D83A9A-CBDD-4CAE-A8B8-27F75D28FA22}">
      <dgm:prSet/>
      <dgm:spPr/>
      <dgm:t>
        <a:bodyPr/>
        <a:lstStyle/>
        <a:p>
          <a:endParaRPr lang="it-IT"/>
        </a:p>
      </dgm:t>
    </dgm:pt>
    <dgm:pt modelId="{136BA134-2A2B-4521-8C17-EAC293A38093}" type="sibTrans" cxnId="{87D83A9A-CBDD-4CAE-A8B8-27F75D28FA22}">
      <dgm:prSet/>
      <dgm:spPr/>
      <dgm:t>
        <a:bodyPr/>
        <a:lstStyle/>
        <a:p>
          <a:endParaRPr lang="it-IT"/>
        </a:p>
      </dgm:t>
    </dgm:pt>
    <dgm:pt modelId="{F9DE32CB-A2C3-4631-961E-86505C3909FB}">
      <dgm:prSet phldrT="[Testo]" custT="1"/>
      <dgm:spPr/>
      <dgm:t>
        <a:bodyPr/>
        <a:lstStyle/>
        <a:p>
          <a:r>
            <a:rPr lang="it-IT" sz="1600" b="1" dirty="0">
              <a:solidFill>
                <a:srgbClr val="002060"/>
              </a:solidFill>
            </a:rPr>
            <a:t>Data </a:t>
          </a:r>
          <a:r>
            <a:rPr lang="it-IT" sz="1600" b="1" dirty="0" err="1">
              <a:solidFill>
                <a:srgbClr val="002060"/>
              </a:solidFill>
            </a:rPr>
            <a:t>that</a:t>
          </a:r>
          <a:r>
            <a:rPr lang="it-IT" sz="1600" b="1" dirty="0">
              <a:solidFill>
                <a:srgbClr val="002060"/>
              </a:solidFill>
            </a:rPr>
            <a:t> can be </a:t>
          </a:r>
          <a:r>
            <a:rPr lang="it-IT" sz="1600" b="1" dirty="0" err="1">
              <a:solidFill>
                <a:srgbClr val="002060"/>
              </a:solidFill>
            </a:rPr>
            <a:t>used</a:t>
          </a:r>
          <a:endParaRPr lang="it-IT" sz="1600" b="1" dirty="0">
            <a:solidFill>
              <a:srgbClr val="002060"/>
            </a:solidFill>
          </a:endParaRPr>
        </a:p>
      </dgm:t>
    </dgm:pt>
    <dgm:pt modelId="{A0003052-ABB8-4900-8AA1-1791D3AFE402}" type="parTrans" cxnId="{F5F3F0E3-742D-42F4-8C68-214DCC838618}">
      <dgm:prSet/>
      <dgm:spPr/>
      <dgm:t>
        <a:bodyPr/>
        <a:lstStyle/>
        <a:p>
          <a:endParaRPr lang="it-IT"/>
        </a:p>
      </dgm:t>
    </dgm:pt>
    <dgm:pt modelId="{F3554388-DF1A-485F-AFEA-AC3283AF1257}" type="sibTrans" cxnId="{F5F3F0E3-742D-42F4-8C68-214DCC838618}">
      <dgm:prSet/>
      <dgm:spPr/>
      <dgm:t>
        <a:bodyPr/>
        <a:lstStyle/>
        <a:p>
          <a:endParaRPr lang="it-IT"/>
        </a:p>
      </dgm:t>
    </dgm:pt>
    <dgm:pt modelId="{DD74CC0C-532E-40CC-9F2C-BE0A17CB8E11}" type="pres">
      <dgm:prSet presAssocID="{291768C6-6300-49A1-8E53-F51F9FB55A41}" presName="Name0" presStyleCnt="0">
        <dgm:presLayoutVars>
          <dgm:chMax val="7"/>
          <dgm:resizeHandles val="exact"/>
        </dgm:presLayoutVars>
      </dgm:prSet>
      <dgm:spPr/>
    </dgm:pt>
    <dgm:pt modelId="{2D342CF1-A198-48F4-BAFD-081DA401A358}" type="pres">
      <dgm:prSet presAssocID="{291768C6-6300-49A1-8E53-F51F9FB55A41}" presName="comp1" presStyleCnt="0"/>
      <dgm:spPr/>
    </dgm:pt>
    <dgm:pt modelId="{F3B35F18-D685-443C-9EFD-9A92CF27054C}" type="pres">
      <dgm:prSet presAssocID="{291768C6-6300-49A1-8E53-F51F9FB55A41}" presName="circle1" presStyleLbl="node1" presStyleIdx="0" presStyleCnt="4"/>
      <dgm:spPr/>
    </dgm:pt>
    <dgm:pt modelId="{F997F3A0-7D5C-4580-A42E-401BB5E33A5D}" type="pres">
      <dgm:prSet presAssocID="{291768C6-6300-49A1-8E53-F51F9FB55A41}" presName="c1text" presStyleLbl="node1" presStyleIdx="0" presStyleCnt="4">
        <dgm:presLayoutVars>
          <dgm:bulletEnabled val="1"/>
        </dgm:presLayoutVars>
      </dgm:prSet>
      <dgm:spPr/>
    </dgm:pt>
    <dgm:pt modelId="{80F73030-B838-4FBA-B396-28289BF6EFD9}" type="pres">
      <dgm:prSet presAssocID="{291768C6-6300-49A1-8E53-F51F9FB55A41}" presName="comp2" presStyleCnt="0"/>
      <dgm:spPr/>
    </dgm:pt>
    <dgm:pt modelId="{31875421-090C-4815-B563-9F5A717D93B3}" type="pres">
      <dgm:prSet presAssocID="{291768C6-6300-49A1-8E53-F51F9FB55A41}" presName="circle2" presStyleLbl="node1" presStyleIdx="1" presStyleCnt="4"/>
      <dgm:spPr/>
    </dgm:pt>
    <dgm:pt modelId="{B1E5955D-E516-461C-ACCE-5990D7D8AFA9}" type="pres">
      <dgm:prSet presAssocID="{291768C6-6300-49A1-8E53-F51F9FB55A41}" presName="c2text" presStyleLbl="node1" presStyleIdx="1" presStyleCnt="4">
        <dgm:presLayoutVars>
          <dgm:bulletEnabled val="1"/>
        </dgm:presLayoutVars>
      </dgm:prSet>
      <dgm:spPr/>
    </dgm:pt>
    <dgm:pt modelId="{3268F206-C7EB-40AC-86F9-4A65C9D33ED7}" type="pres">
      <dgm:prSet presAssocID="{291768C6-6300-49A1-8E53-F51F9FB55A41}" presName="comp3" presStyleCnt="0"/>
      <dgm:spPr/>
    </dgm:pt>
    <dgm:pt modelId="{34438F8A-3D9F-4683-A0F0-79C42D03C93B}" type="pres">
      <dgm:prSet presAssocID="{291768C6-6300-49A1-8E53-F51F9FB55A41}" presName="circle3" presStyleLbl="node1" presStyleIdx="2" presStyleCnt="4"/>
      <dgm:spPr/>
    </dgm:pt>
    <dgm:pt modelId="{6DE1F2D8-16E3-4B3C-8B71-DB8D29C70F7C}" type="pres">
      <dgm:prSet presAssocID="{291768C6-6300-49A1-8E53-F51F9FB55A41}" presName="c3text" presStyleLbl="node1" presStyleIdx="2" presStyleCnt="4">
        <dgm:presLayoutVars>
          <dgm:bulletEnabled val="1"/>
        </dgm:presLayoutVars>
      </dgm:prSet>
      <dgm:spPr/>
    </dgm:pt>
    <dgm:pt modelId="{CCE5FD62-1335-4688-B0E0-B9E4331DB348}" type="pres">
      <dgm:prSet presAssocID="{291768C6-6300-49A1-8E53-F51F9FB55A41}" presName="comp4" presStyleCnt="0"/>
      <dgm:spPr/>
    </dgm:pt>
    <dgm:pt modelId="{7E576100-A105-471A-B14D-C2E28266381D}" type="pres">
      <dgm:prSet presAssocID="{291768C6-6300-49A1-8E53-F51F9FB55A41}" presName="circle4" presStyleLbl="node1" presStyleIdx="3" presStyleCnt="4"/>
      <dgm:spPr/>
    </dgm:pt>
    <dgm:pt modelId="{8BDB7B61-1607-4143-8955-EA5EB682D10C}" type="pres">
      <dgm:prSet presAssocID="{291768C6-6300-49A1-8E53-F51F9FB55A41}" presName="c4text" presStyleLbl="node1" presStyleIdx="3" presStyleCnt="4">
        <dgm:presLayoutVars>
          <dgm:bulletEnabled val="1"/>
        </dgm:presLayoutVars>
      </dgm:prSet>
      <dgm:spPr/>
    </dgm:pt>
  </dgm:ptLst>
  <dgm:cxnLst>
    <dgm:cxn modelId="{F32F9C02-FB78-4C88-8ED2-6EB199B7BF96}" type="presOf" srcId="{069A40FA-541E-4C11-A463-BA3CD82F92C0}" destId="{34438F8A-3D9F-4683-A0F0-79C42D03C93B}" srcOrd="0" destOrd="0" presId="urn:microsoft.com/office/officeart/2005/8/layout/venn2"/>
    <dgm:cxn modelId="{E2856746-588E-4F89-8C9B-9685F5E7FF11}" type="presOf" srcId="{291768C6-6300-49A1-8E53-F51F9FB55A41}" destId="{DD74CC0C-532E-40CC-9F2C-BE0A17CB8E11}" srcOrd="0" destOrd="0" presId="urn:microsoft.com/office/officeart/2005/8/layout/venn2"/>
    <dgm:cxn modelId="{A061B26B-F9EA-4B3A-AABA-0DF21C2E8EEB}" type="presOf" srcId="{E2874F5C-4FB8-416A-8F08-C6985FFB2F3F}" destId="{F997F3A0-7D5C-4580-A42E-401BB5E33A5D}" srcOrd="1" destOrd="0" presId="urn:microsoft.com/office/officeart/2005/8/layout/venn2"/>
    <dgm:cxn modelId="{7385D44B-55A9-44C8-981E-805E52B4366B}" type="presOf" srcId="{92CF2D79-46D0-4992-8368-2BF2AE7A71D0}" destId="{B1E5955D-E516-461C-ACCE-5990D7D8AFA9}" srcOrd="1" destOrd="0" presId="urn:microsoft.com/office/officeart/2005/8/layout/venn2"/>
    <dgm:cxn modelId="{E1CDB470-022A-436C-BD4C-A5F14733FF99}" type="presOf" srcId="{E2874F5C-4FB8-416A-8F08-C6985FFB2F3F}" destId="{F3B35F18-D685-443C-9EFD-9A92CF27054C}" srcOrd="0" destOrd="0" presId="urn:microsoft.com/office/officeart/2005/8/layout/venn2"/>
    <dgm:cxn modelId="{7CF0B358-7DD7-445F-BE89-9986E4C6A906}" type="presOf" srcId="{069A40FA-541E-4C11-A463-BA3CD82F92C0}" destId="{6DE1F2D8-16E3-4B3C-8B71-DB8D29C70F7C}" srcOrd="1" destOrd="0" presId="urn:microsoft.com/office/officeart/2005/8/layout/venn2"/>
    <dgm:cxn modelId="{22242986-4186-434E-B896-ECE6CD7659E4}" srcId="{291768C6-6300-49A1-8E53-F51F9FB55A41}" destId="{92CF2D79-46D0-4992-8368-2BF2AE7A71D0}" srcOrd="1" destOrd="0" parTransId="{262B0797-F3FA-48CB-9C80-D248FD94F051}" sibTransId="{F546F89F-FBB8-48C0-B71E-104C53AF324F}"/>
    <dgm:cxn modelId="{947EF495-F592-4112-B5CB-1884525C9416}" type="presOf" srcId="{92CF2D79-46D0-4992-8368-2BF2AE7A71D0}" destId="{31875421-090C-4815-B563-9F5A717D93B3}" srcOrd="0" destOrd="0" presId="urn:microsoft.com/office/officeart/2005/8/layout/venn2"/>
    <dgm:cxn modelId="{55E46F96-1710-4028-8F10-083470D7DD86}" type="presOf" srcId="{F9DE32CB-A2C3-4631-961E-86505C3909FB}" destId="{8BDB7B61-1607-4143-8955-EA5EB682D10C}" srcOrd="1" destOrd="0" presId="urn:microsoft.com/office/officeart/2005/8/layout/venn2"/>
    <dgm:cxn modelId="{87D83A9A-CBDD-4CAE-A8B8-27F75D28FA22}" srcId="{291768C6-6300-49A1-8E53-F51F9FB55A41}" destId="{069A40FA-541E-4C11-A463-BA3CD82F92C0}" srcOrd="2" destOrd="0" parTransId="{914900B7-DFF6-43C5-BBDB-5B1C1B42DBC4}" sibTransId="{136BA134-2A2B-4521-8C17-EAC293A38093}"/>
    <dgm:cxn modelId="{B5F995D3-F563-4ABE-B4CF-890CFAD7313F}" srcId="{291768C6-6300-49A1-8E53-F51F9FB55A41}" destId="{E2874F5C-4FB8-416A-8F08-C6985FFB2F3F}" srcOrd="0" destOrd="0" parTransId="{90FD5496-21F4-44AD-A09E-7B0C9D60695E}" sibTransId="{F95AEE36-C565-4275-BD83-C22BD7BAB772}"/>
    <dgm:cxn modelId="{E42899D5-F32F-4F52-8968-D4E9D63029B7}" type="presOf" srcId="{F9DE32CB-A2C3-4631-961E-86505C3909FB}" destId="{7E576100-A105-471A-B14D-C2E28266381D}" srcOrd="0" destOrd="0" presId="urn:microsoft.com/office/officeart/2005/8/layout/venn2"/>
    <dgm:cxn modelId="{F5F3F0E3-742D-42F4-8C68-214DCC838618}" srcId="{291768C6-6300-49A1-8E53-F51F9FB55A41}" destId="{F9DE32CB-A2C3-4631-961E-86505C3909FB}" srcOrd="3" destOrd="0" parTransId="{A0003052-ABB8-4900-8AA1-1791D3AFE402}" sibTransId="{F3554388-DF1A-485F-AFEA-AC3283AF1257}"/>
    <dgm:cxn modelId="{D4050EF3-01FB-4FC3-A879-AA5E0A08118D}" type="presParOf" srcId="{DD74CC0C-532E-40CC-9F2C-BE0A17CB8E11}" destId="{2D342CF1-A198-48F4-BAFD-081DA401A358}" srcOrd="0" destOrd="0" presId="urn:microsoft.com/office/officeart/2005/8/layout/venn2"/>
    <dgm:cxn modelId="{2A6E4245-32AC-4E4E-B7F9-B0FE3D1FD6B1}" type="presParOf" srcId="{2D342CF1-A198-48F4-BAFD-081DA401A358}" destId="{F3B35F18-D685-443C-9EFD-9A92CF27054C}" srcOrd="0" destOrd="0" presId="urn:microsoft.com/office/officeart/2005/8/layout/venn2"/>
    <dgm:cxn modelId="{2EC99440-37E6-4F71-8989-56DD650CC2FD}" type="presParOf" srcId="{2D342CF1-A198-48F4-BAFD-081DA401A358}" destId="{F997F3A0-7D5C-4580-A42E-401BB5E33A5D}" srcOrd="1" destOrd="0" presId="urn:microsoft.com/office/officeart/2005/8/layout/venn2"/>
    <dgm:cxn modelId="{B93A80FD-9B37-4BF3-BC36-B0C4B7C2A33C}" type="presParOf" srcId="{DD74CC0C-532E-40CC-9F2C-BE0A17CB8E11}" destId="{80F73030-B838-4FBA-B396-28289BF6EFD9}" srcOrd="1" destOrd="0" presId="urn:microsoft.com/office/officeart/2005/8/layout/venn2"/>
    <dgm:cxn modelId="{8063E836-20DA-456A-BDAE-DD3E4AE6DFBF}" type="presParOf" srcId="{80F73030-B838-4FBA-B396-28289BF6EFD9}" destId="{31875421-090C-4815-B563-9F5A717D93B3}" srcOrd="0" destOrd="0" presId="urn:microsoft.com/office/officeart/2005/8/layout/venn2"/>
    <dgm:cxn modelId="{D77E1645-980B-403E-B7A1-0BD26444569B}" type="presParOf" srcId="{80F73030-B838-4FBA-B396-28289BF6EFD9}" destId="{B1E5955D-E516-461C-ACCE-5990D7D8AFA9}" srcOrd="1" destOrd="0" presId="urn:microsoft.com/office/officeart/2005/8/layout/venn2"/>
    <dgm:cxn modelId="{6506D2D8-32AD-44DE-864C-6CD197006007}" type="presParOf" srcId="{DD74CC0C-532E-40CC-9F2C-BE0A17CB8E11}" destId="{3268F206-C7EB-40AC-86F9-4A65C9D33ED7}" srcOrd="2" destOrd="0" presId="urn:microsoft.com/office/officeart/2005/8/layout/venn2"/>
    <dgm:cxn modelId="{E2BB27D6-A973-4C8B-9389-453859D00A95}" type="presParOf" srcId="{3268F206-C7EB-40AC-86F9-4A65C9D33ED7}" destId="{34438F8A-3D9F-4683-A0F0-79C42D03C93B}" srcOrd="0" destOrd="0" presId="urn:microsoft.com/office/officeart/2005/8/layout/venn2"/>
    <dgm:cxn modelId="{6F3B1A38-9387-4690-96EE-F0D0859FE03A}" type="presParOf" srcId="{3268F206-C7EB-40AC-86F9-4A65C9D33ED7}" destId="{6DE1F2D8-16E3-4B3C-8B71-DB8D29C70F7C}" srcOrd="1" destOrd="0" presId="urn:microsoft.com/office/officeart/2005/8/layout/venn2"/>
    <dgm:cxn modelId="{7D4F3620-3A83-4B6A-9C5C-EBB44EA67783}" type="presParOf" srcId="{DD74CC0C-532E-40CC-9F2C-BE0A17CB8E11}" destId="{CCE5FD62-1335-4688-B0E0-B9E4331DB348}" srcOrd="3" destOrd="0" presId="urn:microsoft.com/office/officeart/2005/8/layout/venn2"/>
    <dgm:cxn modelId="{34C4204F-6417-4A48-A123-D87A3BBB9E52}" type="presParOf" srcId="{CCE5FD62-1335-4688-B0E0-B9E4331DB348}" destId="{7E576100-A105-471A-B14D-C2E28266381D}" srcOrd="0" destOrd="0" presId="urn:microsoft.com/office/officeart/2005/8/layout/venn2"/>
    <dgm:cxn modelId="{A1993DC7-C83A-4DCC-B434-3719B68CA7AF}" type="presParOf" srcId="{CCE5FD62-1335-4688-B0E0-B9E4331DB348}" destId="{8BDB7B61-1607-4143-8955-EA5EB682D10C}"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22A722E-2228-40B6-B1F0-860286BFF2DB}"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it-IT"/>
        </a:p>
      </dgm:t>
    </dgm:pt>
    <dgm:pt modelId="{082BE150-2107-4685-ACAE-2D3E72870342}">
      <dgm:prSet/>
      <dgm:spPr/>
      <dgm:t>
        <a:bodyPr/>
        <a:lstStyle/>
        <a:p>
          <a:r>
            <a:rPr lang="it-IT" err="1"/>
            <a:t>Law</a:t>
          </a:r>
          <a:r>
            <a:rPr lang="it-IT"/>
            <a:t>, </a:t>
          </a:r>
          <a:r>
            <a:rPr lang="it-IT" err="1"/>
            <a:t>regulations</a:t>
          </a:r>
          <a:r>
            <a:rPr lang="it-IT"/>
            <a:t>, </a:t>
          </a:r>
          <a:r>
            <a:rPr lang="it-IT" err="1"/>
            <a:t>decrees</a:t>
          </a:r>
          <a:r>
            <a:rPr lang="it-IT"/>
            <a:t>, </a:t>
          </a:r>
          <a:r>
            <a:rPr lang="it-IT" err="1"/>
            <a:t>ordonnances</a:t>
          </a:r>
          <a:r>
            <a:rPr lang="it-IT"/>
            <a:t>, Court </a:t>
          </a:r>
          <a:r>
            <a:rPr lang="it-IT" err="1"/>
            <a:t>orders</a:t>
          </a:r>
          <a:endParaRPr lang="it-IT"/>
        </a:p>
      </dgm:t>
    </dgm:pt>
    <dgm:pt modelId="{0E7A77A8-54A1-4E03-82C9-980A2D15FF15}" type="parTrans" cxnId="{31D395FC-46E3-4EB4-B243-29E3F2D77B1F}">
      <dgm:prSet/>
      <dgm:spPr/>
      <dgm:t>
        <a:bodyPr/>
        <a:lstStyle/>
        <a:p>
          <a:endParaRPr lang="it-IT"/>
        </a:p>
      </dgm:t>
    </dgm:pt>
    <dgm:pt modelId="{336D1356-3C92-4CE8-ADE4-B782246A3646}" type="sibTrans" cxnId="{31D395FC-46E3-4EB4-B243-29E3F2D77B1F}">
      <dgm:prSet/>
      <dgm:spPr/>
      <dgm:t>
        <a:bodyPr/>
        <a:lstStyle/>
        <a:p>
          <a:endParaRPr lang="it-IT"/>
        </a:p>
      </dgm:t>
    </dgm:pt>
    <dgm:pt modelId="{0646C358-2C35-430E-8BC6-03E363E7F24E}">
      <dgm:prSet/>
      <dgm:spPr/>
      <dgm:t>
        <a:bodyPr/>
        <a:lstStyle/>
        <a:p>
          <a:r>
            <a:rPr lang="it-IT" err="1"/>
            <a:t>Contract</a:t>
          </a:r>
          <a:endParaRPr lang="it-IT"/>
        </a:p>
      </dgm:t>
    </dgm:pt>
    <dgm:pt modelId="{3404E325-4D07-4363-B5B2-5C2685F942C3}" type="parTrans" cxnId="{4705D63D-CAE2-4340-90AD-8101125B2036}">
      <dgm:prSet/>
      <dgm:spPr/>
      <dgm:t>
        <a:bodyPr/>
        <a:lstStyle/>
        <a:p>
          <a:endParaRPr lang="it-IT"/>
        </a:p>
      </dgm:t>
    </dgm:pt>
    <dgm:pt modelId="{50B4E44E-ABB8-48AF-8CC9-8B93C16CD82F}" type="sibTrans" cxnId="{4705D63D-CAE2-4340-90AD-8101125B2036}">
      <dgm:prSet/>
      <dgm:spPr/>
      <dgm:t>
        <a:bodyPr/>
        <a:lstStyle/>
        <a:p>
          <a:endParaRPr lang="it-IT"/>
        </a:p>
      </dgm:t>
    </dgm:pt>
    <dgm:pt modelId="{C7CC7D86-F556-4F28-BDE9-DE1FB149AD17}">
      <dgm:prSet/>
      <dgm:spPr/>
      <dgm:t>
        <a:bodyPr/>
        <a:lstStyle/>
        <a:p>
          <a:r>
            <a:rPr lang="it-IT" err="1"/>
            <a:t>Consent</a:t>
          </a:r>
          <a:endParaRPr lang="it-IT"/>
        </a:p>
      </dgm:t>
    </dgm:pt>
    <dgm:pt modelId="{1EE883B5-B8AC-4B05-BF5C-37F824AEF879}" type="parTrans" cxnId="{EBA2851B-C263-41A5-8BAC-328C6B5BFD4D}">
      <dgm:prSet/>
      <dgm:spPr/>
      <dgm:t>
        <a:bodyPr/>
        <a:lstStyle/>
        <a:p>
          <a:endParaRPr lang="it-IT"/>
        </a:p>
      </dgm:t>
    </dgm:pt>
    <dgm:pt modelId="{389988CA-954E-4D37-B5F0-11731313EDCE}" type="sibTrans" cxnId="{EBA2851B-C263-41A5-8BAC-328C6B5BFD4D}">
      <dgm:prSet/>
      <dgm:spPr/>
      <dgm:t>
        <a:bodyPr/>
        <a:lstStyle/>
        <a:p>
          <a:endParaRPr lang="it-IT"/>
        </a:p>
      </dgm:t>
    </dgm:pt>
    <dgm:pt modelId="{FF76E614-AE72-4080-837D-9430F05CB403}">
      <dgm:prSet/>
      <dgm:spPr/>
      <dgm:t>
        <a:bodyPr/>
        <a:lstStyle/>
        <a:p>
          <a:r>
            <a:rPr lang="it-IT"/>
            <a:t>Legitimate interest</a:t>
          </a:r>
        </a:p>
      </dgm:t>
    </dgm:pt>
    <dgm:pt modelId="{4CC5398B-00DE-4C11-99B9-A60FD38BD730}" type="parTrans" cxnId="{9BCD9D3D-9DB0-4B98-B2DE-DB0923F75472}">
      <dgm:prSet/>
      <dgm:spPr/>
      <dgm:t>
        <a:bodyPr/>
        <a:lstStyle/>
        <a:p>
          <a:endParaRPr lang="it-IT"/>
        </a:p>
      </dgm:t>
    </dgm:pt>
    <dgm:pt modelId="{064FA235-FBCE-4B20-99C6-37F87800BE4F}" type="sibTrans" cxnId="{9BCD9D3D-9DB0-4B98-B2DE-DB0923F75472}">
      <dgm:prSet/>
      <dgm:spPr/>
      <dgm:t>
        <a:bodyPr/>
        <a:lstStyle/>
        <a:p>
          <a:endParaRPr lang="it-IT"/>
        </a:p>
      </dgm:t>
    </dgm:pt>
    <dgm:pt modelId="{1269E8BC-266B-48B9-AADA-DA21679702B0}">
      <dgm:prSet/>
      <dgm:spPr/>
      <dgm:t>
        <a:bodyPr/>
        <a:lstStyle/>
        <a:p>
          <a:r>
            <a:rPr lang="it-IT"/>
            <a:t>Public interest</a:t>
          </a:r>
        </a:p>
      </dgm:t>
    </dgm:pt>
    <dgm:pt modelId="{18F739D4-CDEC-4EE2-A2EA-5B78F8030DA6}" type="parTrans" cxnId="{302C4AF0-CA33-4A9A-AF46-40F0BD219D37}">
      <dgm:prSet/>
      <dgm:spPr/>
      <dgm:t>
        <a:bodyPr/>
        <a:lstStyle/>
        <a:p>
          <a:endParaRPr lang="it-IT"/>
        </a:p>
      </dgm:t>
    </dgm:pt>
    <dgm:pt modelId="{7E495260-AF61-435E-8BB7-F1AA8996277C}" type="sibTrans" cxnId="{302C4AF0-CA33-4A9A-AF46-40F0BD219D37}">
      <dgm:prSet/>
      <dgm:spPr/>
      <dgm:t>
        <a:bodyPr/>
        <a:lstStyle/>
        <a:p>
          <a:endParaRPr lang="it-IT"/>
        </a:p>
      </dgm:t>
    </dgm:pt>
    <dgm:pt modelId="{B2FD02E0-E9C6-48B0-B058-AC50D85E4019}">
      <dgm:prSet/>
      <dgm:spPr/>
      <dgm:t>
        <a:bodyPr/>
        <a:lstStyle/>
        <a:p>
          <a:r>
            <a:rPr lang="it-IT"/>
            <a:t>Protecting vital interests</a:t>
          </a:r>
        </a:p>
      </dgm:t>
    </dgm:pt>
    <dgm:pt modelId="{85F5A66E-BCEE-4461-B642-C52253292A5E}" type="parTrans" cxnId="{52964281-3081-4A90-9C03-0E95A27654FB}">
      <dgm:prSet/>
      <dgm:spPr/>
      <dgm:t>
        <a:bodyPr/>
        <a:lstStyle/>
        <a:p>
          <a:endParaRPr lang="it-IT"/>
        </a:p>
      </dgm:t>
    </dgm:pt>
    <dgm:pt modelId="{0209DD55-D2A0-42B0-A68D-D2A94BBAF591}" type="sibTrans" cxnId="{52964281-3081-4A90-9C03-0E95A27654FB}">
      <dgm:prSet/>
      <dgm:spPr/>
      <dgm:t>
        <a:bodyPr/>
        <a:lstStyle/>
        <a:p>
          <a:endParaRPr lang="it-IT"/>
        </a:p>
      </dgm:t>
    </dgm:pt>
    <dgm:pt modelId="{D5CF17A6-B8E2-489B-AF1E-0DD8548CDFA2}" type="pres">
      <dgm:prSet presAssocID="{922A722E-2228-40B6-B1F0-860286BFF2DB}" presName="Name0" presStyleCnt="0">
        <dgm:presLayoutVars>
          <dgm:dir/>
          <dgm:resizeHandles val="exact"/>
        </dgm:presLayoutVars>
      </dgm:prSet>
      <dgm:spPr/>
    </dgm:pt>
    <dgm:pt modelId="{8045CBBC-FB06-4AA0-8874-C32A0FE7A868}" type="pres">
      <dgm:prSet presAssocID="{082BE150-2107-4685-ACAE-2D3E72870342}" presName="compNode" presStyleCnt="0"/>
      <dgm:spPr/>
    </dgm:pt>
    <dgm:pt modelId="{CFADDF66-D445-4811-B7B9-71878FF9CBD7}" type="pres">
      <dgm:prSet presAssocID="{082BE150-2107-4685-ACAE-2D3E72870342}" presName="pictRect" presStyleLbl="node1" presStyleIdx="0" presStyleCnt="6" custScaleX="59398" custScaleY="89004" custLinFactNeighborX="21257" custLinFactNeighborY="-752"/>
      <dgm:spPr>
        <a:blipFill dpi="0" rotWithShape="1">
          <a:blip xmlns:r="http://schemas.openxmlformats.org/officeDocument/2006/relationships" r:embed="rId1">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Libro aperto con riempimento a tinta unita"/>
        </a:ext>
      </dgm:extLst>
    </dgm:pt>
    <dgm:pt modelId="{5BCD828C-F941-4786-8C5A-4ED84B4B50D0}" type="pres">
      <dgm:prSet presAssocID="{082BE150-2107-4685-ACAE-2D3E72870342}" presName="textRect" presStyleLbl="revTx" presStyleIdx="0" presStyleCnt="6" custLinFactNeighborX="23331" custLinFactNeighborY="-9782">
        <dgm:presLayoutVars>
          <dgm:bulletEnabled val="1"/>
        </dgm:presLayoutVars>
      </dgm:prSet>
      <dgm:spPr/>
    </dgm:pt>
    <dgm:pt modelId="{41681EEA-B47F-4493-B535-0C6ED53A4F14}" type="pres">
      <dgm:prSet presAssocID="{336D1356-3C92-4CE8-ADE4-B782246A3646}" presName="sibTrans" presStyleLbl="sibTrans2D1" presStyleIdx="0" presStyleCnt="0"/>
      <dgm:spPr/>
    </dgm:pt>
    <dgm:pt modelId="{E5493A57-5C68-49FE-A84C-0D3AFF980344}" type="pres">
      <dgm:prSet presAssocID="{0646C358-2C35-430E-8BC6-03E363E7F24E}" presName="compNode" presStyleCnt="0"/>
      <dgm:spPr/>
    </dgm:pt>
    <dgm:pt modelId="{AABCB931-DE2C-4DFA-BF6E-75AA2D9D21D0}" type="pres">
      <dgm:prSet presAssocID="{0646C358-2C35-430E-8BC6-03E363E7F24E}" presName="pictRect" presStyleLbl="node1" presStyleIdx="1" presStyleCnt="6" custScaleX="73177" custScaleY="89630" custLinFactNeighborX="17628" custLinFactNeighborY="3010"/>
      <dgm:spPr>
        <a:blipFill dpi="0" rotWithShape="1">
          <a:blip xmlns:r="http://schemas.openxmlformats.org/officeDocument/2006/relationships" r:embed="rId3">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ontratto con riempimento a tinta unita"/>
        </a:ext>
      </dgm:extLst>
    </dgm:pt>
    <dgm:pt modelId="{EC1490BF-01AF-453B-880D-C4152C3B4F16}" type="pres">
      <dgm:prSet presAssocID="{0646C358-2C35-430E-8BC6-03E363E7F24E}" presName="textRect" presStyleLbl="revTx" presStyleIdx="1" presStyleCnt="6" custLinFactNeighborX="16073" custLinFactNeighborY="-6987">
        <dgm:presLayoutVars>
          <dgm:bulletEnabled val="1"/>
        </dgm:presLayoutVars>
      </dgm:prSet>
      <dgm:spPr/>
    </dgm:pt>
    <dgm:pt modelId="{A78B32DF-B420-40A6-B988-4D910535C7A5}" type="pres">
      <dgm:prSet presAssocID="{50B4E44E-ABB8-48AF-8CC9-8B93C16CD82F}" presName="sibTrans" presStyleLbl="sibTrans2D1" presStyleIdx="0" presStyleCnt="0"/>
      <dgm:spPr/>
    </dgm:pt>
    <dgm:pt modelId="{7B8F653C-D265-4294-A7C8-5E8B51ED2349}" type="pres">
      <dgm:prSet presAssocID="{C7CC7D86-F556-4F28-BDE9-DE1FB149AD17}" presName="compNode" presStyleCnt="0"/>
      <dgm:spPr/>
    </dgm:pt>
    <dgm:pt modelId="{C9A2C6EF-5EE1-40A0-8464-56BCBA25C8B0}" type="pres">
      <dgm:prSet presAssocID="{C7CC7D86-F556-4F28-BDE9-DE1FB149AD17}" presName="pictRect" presStyleLbl="node1" presStyleIdx="2" presStyleCnt="6" custScaleX="80262" custScaleY="133978" custLinFactNeighborY="-3762"/>
      <dgm:spPr>
        <a:blipFill dpi="0" rotWithShape="1">
          <a:blip xmlns:r="http://schemas.openxmlformats.org/officeDocument/2006/relationships" r:embed="rId5">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ommento mi piace con riempimento a tinta unita"/>
        </a:ext>
      </dgm:extLst>
    </dgm:pt>
    <dgm:pt modelId="{44063B1A-2092-485C-BB3B-8E8C713B21BB}" type="pres">
      <dgm:prSet presAssocID="{C7CC7D86-F556-4F28-BDE9-DE1FB149AD17}" presName="textRect" presStyleLbl="revTx" presStyleIdx="2" presStyleCnt="6" custLinFactNeighborY="-22360">
        <dgm:presLayoutVars>
          <dgm:bulletEnabled val="1"/>
        </dgm:presLayoutVars>
      </dgm:prSet>
      <dgm:spPr/>
    </dgm:pt>
    <dgm:pt modelId="{F2086B84-1963-4FC8-BD41-0DBD8A5D7433}" type="pres">
      <dgm:prSet presAssocID="{389988CA-954E-4D37-B5F0-11731313EDCE}" presName="sibTrans" presStyleLbl="sibTrans2D1" presStyleIdx="0" presStyleCnt="0"/>
      <dgm:spPr/>
    </dgm:pt>
    <dgm:pt modelId="{287B6E48-5AE2-4F50-930B-2F7323A840CF}" type="pres">
      <dgm:prSet presAssocID="{FF76E614-AE72-4080-837D-9430F05CB403}" presName="compNode" presStyleCnt="0"/>
      <dgm:spPr/>
    </dgm:pt>
    <dgm:pt modelId="{DF6325A0-A169-4348-BED3-D15BB6C8813E}" type="pres">
      <dgm:prSet presAssocID="{FF76E614-AE72-4080-837D-9430F05CB403}" presName="pictRect" presStyleLbl="node1" presStyleIdx="3" presStyleCnt="6" custScaleX="71352" custScaleY="79086" custLinFactNeighborX="5703" custLinFactNeighborY="9030"/>
      <dgm:spPr>
        <a:blipFill dpi="0" rotWithShape="1">
          <a:blip xmlns:r="http://schemas.openxmlformats.org/officeDocument/2006/relationships" r:embed="rId7">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Grafico a barre con andamento ascendente con riempimento a tinta unita"/>
        </a:ext>
      </dgm:extLst>
    </dgm:pt>
    <dgm:pt modelId="{B84DEF8E-E464-4438-853B-BC5222FDE350}" type="pres">
      <dgm:prSet presAssocID="{FF76E614-AE72-4080-837D-9430F05CB403}" presName="textRect" presStyleLbl="revTx" presStyleIdx="3" presStyleCnt="6">
        <dgm:presLayoutVars>
          <dgm:bulletEnabled val="1"/>
        </dgm:presLayoutVars>
      </dgm:prSet>
      <dgm:spPr/>
    </dgm:pt>
    <dgm:pt modelId="{45685DB5-6D23-4239-96CB-30D334E5F365}" type="pres">
      <dgm:prSet presAssocID="{064FA235-FBCE-4B20-99C6-37F87800BE4F}" presName="sibTrans" presStyleLbl="sibTrans2D1" presStyleIdx="0" presStyleCnt="0"/>
      <dgm:spPr/>
    </dgm:pt>
    <dgm:pt modelId="{8BA5DDED-93D5-4EB1-B4B2-DE334F2F9DDC}" type="pres">
      <dgm:prSet presAssocID="{1269E8BC-266B-48B9-AADA-DA21679702B0}" presName="compNode" presStyleCnt="0"/>
      <dgm:spPr/>
    </dgm:pt>
    <dgm:pt modelId="{8CF475BC-C7DF-462E-B1C7-5CEDB60DC200}" type="pres">
      <dgm:prSet presAssocID="{1269E8BC-266B-48B9-AADA-DA21679702B0}" presName="pictRect" presStyleLbl="node1" presStyleIdx="4" presStyleCnt="6" custScaleX="64260" custScaleY="73764" custLinFactNeighborX="515" custLinFactNeighborY="1660"/>
      <dgm:spPr>
        <a:blipFill dpi="0" rotWithShape="1">
          <a:blip xmlns:r="http://schemas.openxmlformats.org/officeDocument/2006/relationships" r:embed="rId9">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Poliziotto con riempimento a tinta unita"/>
        </a:ext>
      </dgm:extLst>
    </dgm:pt>
    <dgm:pt modelId="{76D87ACE-78BA-4FF4-AD8B-AA81BB348E9C}" type="pres">
      <dgm:prSet presAssocID="{1269E8BC-266B-48B9-AADA-DA21679702B0}" presName="textRect" presStyleLbl="revTx" presStyleIdx="4" presStyleCnt="6">
        <dgm:presLayoutVars>
          <dgm:bulletEnabled val="1"/>
        </dgm:presLayoutVars>
      </dgm:prSet>
      <dgm:spPr/>
    </dgm:pt>
    <dgm:pt modelId="{F90D9217-A82A-43A1-8D3E-1D46EC5D2496}" type="pres">
      <dgm:prSet presAssocID="{7E495260-AF61-435E-8BB7-F1AA8996277C}" presName="sibTrans" presStyleLbl="sibTrans2D1" presStyleIdx="0" presStyleCnt="0"/>
      <dgm:spPr/>
    </dgm:pt>
    <dgm:pt modelId="{2BFD3E49-DDCF-43AB-8FA4-26297735BA61}" type="pres">
      <dgm:prSet presAssocID="{B2FD02E0-E9C6-48B0-B058-AC50D85E4019}" presName="compNode" presStyleCnt="0"/>
      <dgm:spPr/>
    </dgm:pt>
    <dgm:pt modelId="{2A218396-124C-4942-8DF2-51CD1F4BE967}" type="pres">
      <dgm:prSet presAssocID="{B2FD02E0-E9C6-48B0-B058-AC50D85E4019}" presName="pictRect" presStyleLbl="node1" presStyleIdx="5" presStyleCnt="6" custScaleX="58217" custScaleY="71061" custLinFactNeighborX="-6741" custLinFactNeighborY="6020"/>
      <dgm:spPr>
        <a:blipFill dpi="0" rotWithShape="1">
          <a:blip xmlns:r="http://schemas.openxmlformats.org/officeDocument/2006/relationships" r:embed="rId11">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Degente con riempimento a tinta unita"/>
        </a:ext>
      </dgm:extLst>
    </dgm:pt>
    <dgm:pt modelId="{699EB04D-2B95-446E-B828-4D186E06FB80}" type="pres">
      <dgm:prSet presAssocID="{B2FD02E0-E9C6-48B0-B058-AC50D85E4019}" presName="textRect" presStyleLbl="revTx" presStyleIdx="5" presStyleCnt="6">
        <dgm:presLayoutVars>
          <dgm:bulletEnabled val="1"/>
        </dgm:presLayoutVars>
      </dgm:prSet>
      <dgm:spPr/>
    </dgm:pt>
  </dgm:ptLst>
  <dgm:cxnLst>
    <dgm:cxn modelId="{9A169806-D093-4E9D-970C-0F244F1BA17A}" type="presOf" srcId="{B2FD02E0-E9C6-48B0-B058-AC50D85E4019}" destId="{699EB04D-2B95-446E-B828-4D186E06FB80}" srcOrd="0" destOrd="0" presId="urn:microsoft.com/office/officeart/2005/8/layout/pList1"/>
    <dgm:cxn modelId="{57E4EC0A-B494-4AC1-8D53-3B96F9A6B103}" type="presOf" srcId="{C7CC7D86-F556-4F28-BDE9-DE1FB149AD17}" destId="{44063B1A-2092-485C-BB3B-8E8C713B21BB}" srcOrd="0" destOrd="0" presId="urn:microsoft.com/office/officeart/2005/8/layout/pList1"/>
    <dgm:cxn modelId="{EBA2851B-C263-41A5-8BAC-328C6B5BFD4D}" srcId="{922A722E-2228-40B6-B1F0-860286BFF2DB}" destId="{C7CC7D86-F556-4F28-BDE9-DE1FB149AD17}" srcOrd="2" destOrd="0" parTransId="{1EE883B5-B8AC-4B05-BF5C-37F824AEF879}" sibTransId="{389988CA-954E-4D37-B5F0-11731313EDCE}"/>
    <dgm:cxn modelId="{9BCD9D3D-9DB0-4B98-B2DE-DB0923F75472}" srcId="{922A722E-2228-40B6-B1F0-860286BFF2DB}" destId="{FF76E614-AE72-4080-837D-9430F05CB403}" srcOrd="3" destOrd="0" parTransId="{4CC5398B-00DE-4C11-99B9-A60FD38BD730}" sibTransId="{064FA235-FBCE-4B20-99C6-37F87800BE4F}"/>
    <dgm:cxn modelId="{4705D63D-CAE2-4340-90AD-8101125B2036}" srcId="{922A722E-2228-40B6-B1F0-860286BFF2DB}" destId="{0646C358-2C35-430E-8BC6-03E363E7F24E}" srcOrd="1" destOrd="0" parTransId="{3404E325-4D07-4363-B5B2-5C2685F942C3}" sibTransId="{50B4E44E-ABB8-48AF-8CC9-8B93C16CD82F}"/>
    <dgm:cxn modelId="{96EA6F61-5446-433E-AB64-18A083FB2F80}" type="presOf" srcId="{389988CA-954E-4D37-B5F0-11731313EDCE}" destId="{F2086B84-1963-4FC8-BD41-0DBD8A5D7433}" srcOrd="0" destOrd="0" presId="urn:microsoft.com/office/officeart/2005/8/layout/pList1"/>
    <dgm:cxn modelId="{62FAF347-2E44-4B24-9157-18B134C3D6A3}" type="presOf" srcId="{064FA235-FBCE-4B20-99C6-37F87800BE4F}" destId="{45685DB5-6D23-4239-96CB-30D334E5F365}" srcOrd="0" destOrd="0" presId="urn:microsoft.com/office/officeart/2005/8/layout/pList1"/>
    <dgm:cxn modelId="{A2DEA24D-20D2-4F14-8F46-6CFE1729CA78}" type="presOf" srcId="{922A722E-2228-40B6-B1F0-860286BFF2DB}" destId="{D5CF17A6-B8E2-489B-AF1E-0DD8548CDFA2}" srcOrd="0" destOrd="0" presId="urn:microsoft.com/office/officeart/2005/8/layout/pList1"/>
    <dgm:cxn modelId="{895AF953-A933-4F18-9D2A-311134D7DFEA}" type="presOf" srcId="{336D1356-3C92-4CE8-ADE4-B782246A3646}" destId="{41681EEA-B47F-4493-B535-0C6ED53A4F14}" srcOrd="0" destOrd="0" presId="urn:microsoft.com/office/officeart/2005/8/layout/pList1"/>
    <dgm:cxn modelId="{67CB6954-2A3B-4C38-AFA9-8835A7EE8833}" type="presOf" srcId="{1269E8BC-266B-48B9-AADA-DA21679702B0}" destId="{76D87ACE-78BA-4FF4-AD8B-AA81BB348E9C}" srcOrd="0" destOrd="0" presId="urn:microsoft.com/office/officeart/2005/8/layout/pList1"/>
    <dgm:cxn modelId="{45F89179-1C1E-4CE8-9BCE-2741A83366A4}" type="presOf" srcId="{FF76E614-AE72-4080-837D-9430F05CB403}" destId="{B84DEF8E-E464-4438-853B-BC5222FDE350}" srcOrd="0" destOrd="0" presId="urn:microsoft.com/office/officeart/2005/8/layout/pList1"/>
    <dgm:cxn modelId="{52964281-3081-4A90-9C03-0E95A27654FB}" srcId="{922A722E-2228-40B6-B1F0-860286BFF2DB}" destId="{B2FD02E0-E9C6-48B0-B058-AC50D85E4019}" srcOrd="5" destOrd="0" parTransId="{85F5A66E-BCEE-4461-B642-C52253292A5E}" sibTransId="{0209DD55-D2A0-42B0-A68D-D2A94BBAF591}"/>
    <dgm:cxn modelId="{E01292AE-37B3-41E0-AE6C-FA69F6458650}" type="presOf" srcId="{50B4E44E-ABB8-48AF-8CC9-8B93C16CD82F}" destId="{A78B32DF-B420-40A6-B988-4D910535C7A5}" srcOrd="0" destOrd="0" presId="urn:microsoft.com/office/officeart/2005/8/layout/pList1"/>
    <dgm:cxn modelId="{6D2DF0B0-2C6E-4EE7-A4CC-643DF4E45ACB}" type="presOf" srcId="{0646C358-2C35-430E-8BC6-03E363E7F24E}" destId="{EC1490BF-01AF-453B-880D-C4152C3B4F16}" srcOrd="0" destOrd="0" presId="urn:microsoft.com/office/officeart/2005/8/layout/pList1"/>
    <dgm:cxn modelId="{D9E85CDF-C1E1-4616-8043-FCA9C5BBCCFE}" type="presOf" srcId="{082BE150-2107-4685-ACAE-2D3E72870342}" destId="{5BCD828C-F941-4786-8C5A-4ED84B4B50D0}" srcOrd="0" destOrd="0" presId="urn:microsoft.com/office/officeart/2005/8/layout/pList1"/>
    <dgm:cxn modelId="{302C4AF0-CA33-4A9A-AF46-40F0BD219D37}" srcId="{922A722E-2228-40B6-B1F0-860286BFF2DB}" destId="{1269E8BC-266B-48B9-AADA-DA21679702B0}" srcOrd="4" destOrd="0" parTransId="{18F739D4-CDEC-4EE2-A2EA-5B78F8030DA6}" sibTransId="{7E495260-AF61-435E-8BB7-F1AA8996277C}"/>
    <dgm:cxn modelId="{31D395FC-46E3-4EB4-B243-29E3F2D77B1F}" srcId="{922A722E-2228-40B6-B1F0-860286BFF2DB}" destId="{082BE150-2107-4685-ACAE-2D3E72870342}" srcOrd="0" destOrd="0" parTransId="{0E7A77A8-54A1-4E03-82C9-980A2D15FF15}" sibTransId="{336D1356-3C92-4CE8-ADE4-B782246A3646}"/>
    <dgm:cxn modelId="{A37015FD-91E0-4B24-820A-EDA108C08B39}" type="presOf" srcId="{7E495260-AF61-435E-8BB7-F1AA8996277C}" destId="{F90D9217-A82A-43A1-8D3E-1D46EC5D2496}" srcOrd="0" destOrd="0" presId="urn:microsoft.com/office/officeart/2005/8/layout/pList1"/>
    <dgm:cxn modelId="{7636816B-186C-4973-B6D4-614194DD960D}" type="presParOf" srcId="{D5CF17A6-B8E2-489B-AF1E-0DD8548CDFA2}" destId="{8045CBBC-FB06-4AA0-8874-C32A0FE7A868}" srcOrd="0" destOrd="0" presId="urn:microsoft.com/office/officeart/2005/8/layout/pList1"/>
    <dgm:cxn modelId="{100E9F3C-37DD-44CD-8047-840E2C0FF64E}" type="presParOf" srcId="{8045CBBC-FB06-4AA0-8874-C32A0FE7A868}" destId="{CFADDF66-D445-4811-B7B9-71878FF9CBD7}" srcOrd="0" destOrd="0" presId="urn:microsoft.com/office/officeart/2005/8/layout/pList1"/>
    <dgm:cxn modelId="{288952BA-FF65-4EB3-9FCC-73A323F2DC4D}" type="presParOf" srcId="{8045CBBC-FB06-4AA0-8874-C32A0FE7A868}" destId="{5BCD828C-F941-4786-8C5A-4ED84B4B50D0}" srcOrd="1" destOrd="0" presId="urn:microsoft.com/office/officeart/2005/8/layout/pList1"/>
    <dgm:cxn modelId="{7C5C4311-6C15-4D72-B94F-A48BBCBB77D7}" type="presParOf" srcId="{D5CF17A6-B8E2-489B-AF1E-0DD8548CDFA2}" destId="{41681EEA-B47F-4493-B535-0C6ED53A4F14}" srcOrd="1" destOrd="0" presId="urn:microsoft.com/office/officeart/2005/8/layout/pList1"/>
    <dgm:cxn modelId="{49E7498D-AE78-48CD-A8F8-F21C7F553E1A}" type="presParOf" srcId="{D5CF17A6-B8E2-489B-AF1E-0DD8548CDFA2}" destId="{E5493A57-5C68-49FE-A84C-0D3AFF980344}" srcOrd="2" destOrd="0" presId="urn:microsoft.com/office/officeart/2005/8/layout/pList1"/>
    <dgm:cxn modelId="{DCED45BF-B378-44D0-BE9E-89E4A605A6F9}" type="presParOf" srcId="{E5493A57-5C68-49FE-A84C-0D3AFF980344}" destId="{AABCB931-DE2C-4DFA-BF6E-75AA2D9D21D0}" srcOrd="0" destOrd="0" presId="urn:microsoft.com/office/officeart/2005/8/layout/pList1"/>
    <dgm:cxn modelId="{596D0AC0-0316-494C-932B-E9769FC6D529}" type="presParOf" srcId="{E5493A57-5C68-49FE-A84C-0D3AFF980344}" destId="{EC1490BF-01AF-453B-880D-C4152C3B4F16}" srcOrd="1" destOrd="0" presId="urn:microsoft.com/office/officeart/2005/8/layout/pList1"/>
    <dgm:cxn modelId="{E035C1E1-8630-47B3-B74D-4477FDF7905F}" type="presParOf" srcId="{D5CF17A6-B8E2-489B-AF1E-0DD8548CDFA2}" destId="{A78B32DF-B420-40A6-B988-4D910535C7A5}" srcOrd="3" destOrd="0" presId="urn:microsoft.com/office/officeart/2005/8/layout/pList1"/>
    <dgm:cxn modelId="{E71DC6B9-BFF7-4AC8-9D63-85AA98132761}" type="presParOf" srcId="{D5CF17A6-B8E2-489B-AF1E-0DD8548CDFA2}" destId="{7B8F653C-D265-4294-A7C8-5E8B51ED2349}" srcOrd="4" destOrd="0" presId="urn:microsoft.com/office/officeart/2005/8/layout/pList1"/>
    <dgm:cxn modelId="{396C518F-54FC-4A0C-92DC-1C5D17BEAB59}" type="presParOf" srcId="{7B8F653C-D265-4294-A7C8-5E8B51ED2349}" destId="{C9A2C6EF-5EE1-40A0-8464-56BCBA25C8B0}" srcOrd="0" destOrd="0" presId="urn:microsoft.com/office/officeart/2005/8/layout/pList1"/>
    <dgm:cxn modelId="{89320636-0EC0-4FCD-AD9F-DA20DC6857B0}" type="presParOf" srcId="{7B8F653C-D265-4294-A7C8-5E8B51ED2349}" destId="{44063B1A-2092-485C-BB3B-8E8C713B21BB}" srcOrd="1" destOrd="0" presId="urn:microsoft.com/office/officeart/2005/8/layout/pList1"/>
    <dgm:cxn modelId="{F6741F71-8C6E-4EC2-B170-D06FBB4C97B3}" type="presParOf" srcId="{D5CF17A6-B8E2-489B-AF1E-0DD8548CDFA2}" destId="{F2086B84-1963-4FC8-BD41-0DBD8A5D7433}" srcOrd="5" destOrd="0" presId="urn:microsoft.com/office/officeart/2005/8/layout/pList1"/>
    <dgm:cxn modelId="{52E16CC7-6497-4209-8632-83C979D568DC}" type="presParOf" srcId="{D5CF17A6-B8E2-489B-AF1E-0DD8548CDFA2}" destId="{287B6E48-5AE2-4F50-930B-2F7323A840CF}" srcOrd="6" destOrd="0" presId="urn:microsoft.com/office/officeart/2005/8/layout/pList1"/>
    <dgm:cxn modelId="{0C109CFD-30A3-4397-9265-0A5FFF3995AA}" type="presParOf" srcId="{287B6E48-5AE2-4F50-930B-2F7323A840CF}" destId="{DF6325A0-A169-4348-BED3-D15BB6C8813E}" srcOrd="0" destOrd="0" presId="urn:microsoft.com/office/officeart/2005/8/layout/pList1"/>
    <dgm:cxn modelId="{4E3A3567-BF22-4ACC-844E-A1905648ACB4}" type="presParOf" srcId="{287B6E48-5AE2-4F50-930B-2F7323A840CF}" destId="{B84DEF8E-E464-4438-853B-BC5222FDE350}" srcOrd="1" destOrd="0" presId="urn:microsoft.com/office/officeart/2005/8/layout/pList1"/>
    <dgm:cxn modelId="{85DFD67E-9717-4935-980E-BDB927A5AB29}" type="presParOf" srcId="{D5CF17A6-B8E2-489B-AF1E-0DD8548CDFA2}" destId="{45685DB5-6D23-4239-96CB-30D334E5F365}" srcOrd="7" destOrd="0" presId="urn:microsoft.com/office/officeart/2005/8/layout/pList1"/>
    <dgm:cxn modelId="{0AC4BA2C-B3FD-460F-A648-52B95F955E2C}" type="presParOf" srcId="{D5CF17A6-B8E2-489B-AF1E-0DD8548CDFA2}" destId="{8BA5DDED-93D5-4EB1-B4B2-DE334F2F9DDC}" srcOrd="8" destOrd="0" presId="urn:microsoft.com/office/officeart/2005/8/layout/pList1"/>
    <dgm:cxn modelId="{4AD581E2-BB53-4B82-9BF4-6724F1808623}" type="presParOf" srcId="{8BA5DDED-93D5-4EB1-B4B2-DE334F2F9DDC}" destId="{8CF475BC-C7DF-462E-B1C7-5CEDB60DC200}" srcOrd="0" destOrd="0" presId="urn:microsoft.com/office/officeart/2005/8/layout/pList1"/>
    <dgm:cxn modelId="{B52DF8B8-3E26-499C-99FA-8FCAB15C1A2C}" type="presParOf" srcId="{8BA5DDED-93D5-4EB1-B4B2-DE334F2F9DDC}" destId="{76D87ACE-78BA-4FF4-AD8B-AA81BB348E9C}" srcOrd="1" destOrd="0" presId="urn:microsoft.com/office/officeart/2005/8/layout/pList1"/>
    <dgm:cxn modelId="{28A449FA-EA1E-4A0F-921F-C13451001BEB}" type="presParOf" srcId="{D5CF17A6-B8E2-489B-AF1E-0DD8548CDFA2}" destId="{F90D9217-A82A-43A1-8D3E-1D46EC5D2496}" srcOrd="9" destOrd="0" presId="urn:microsoft.com/office/officeart/2005/8/layout/pList1"/>
    <dgm:cxn modelId="{7D3A45E7-0B8B-471D-A110-46A6B60A813C}" type="presParOf" srcId="{D5CF17A6-B8E2-489B-AF1E-0DD8548CDFA2}" destId="{2BFD3E49-DDCF-43AB-8FA4-26297735BA61}" srcOrd="10" destOrd="0" presId="urn:microsoft.com/office/officeart/2005/8/layout/pList1"/>
    <dgm:cxn modelId="{D2098F27-37B7-4C83-8330-6E009A5BBE39}" type="presParOf" srcId="{2BFD3E49-DDCF-43AB-8FA4-26297735BA61}" destId="{2A218396-124C-4942-8DF2-51CD1F4BE967}" srcOrd="0" destOrd="0" presId="urn:microsoft.com/office/officeart/2005/8/layout/pList1"/>
    <dgm:cxn modelId="{C037C24D-6435-4A96-88A3-AA34895A16FB}" type="presParOf" srcId="{2BFD3E49-DDCF-43AB-8FA4-26297735BA61}" destId="{699EB04D-2B95-446E-B828-4D186E06FB80}"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3E1475-87E8-4873-8277-FA69D97C0517}">
      <dsp:nvSpPr>
        <dsp:cNvPr id="0" name=""/>
        <dsp:cNvSpPr/>
      </dsp:nvSpPr>
      <dsp:spPr>
        <a:xfrm>
          <a:off x="922" y="1034955"/>
          <a:ext cx="2159379" cy="1079689"/>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GB" sz="3200" kern="1200" baseline="0"/>
            <a:t>IBM</a:t>
          </a:r>
          <a:endParaRPr lang="en-US" sz="3200" kern="1200"/>
        </a:p>
      </dsp:txBody>
      <dsp:txXfrm>
        <a:off x="32545" y="1066578"/>
        <a:ext cx="2096133" cy="1016443"/>
      </dsp:txXfrm>
    </dsp:sp>
    <dsp:sp modelId="{8F7730AB-D26E-46F3-B7B5-A4D1813BCA4F}">
      <dsp:nvSpPr>
        <dsp:cNvPr id="0" name=""/>
        <dsp:cNvSpPr/>
      </dsp:nvSpPr>
      <dsp:spPr>
        <a:xfrm>
          <a:off x="2700147" y="1034955"/>
          <a:ext cx="2159379" cy="1079689"/>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GB" sz="3200" kern="1200" baseline="0"/>
            <a:t>ClearviewAI</a:t>
          </a:r>
          <a:endParaRPr lang="en-US" sz="3200" kern="1200"/>
        </a:p>
      </dsp:txBody>
      <dsp:txXfrm>
        <a:off x="2731770" y="1066578"/>
        <a:ext cx="2096133" cy="1016443"/>
      </dsp:txXfrm>
    </dsp:sp>
    <dsp:sp modelId="{7034AC7F-3606-4603-BDFA-7B51D2E9EF26}">
      <dsp:nvSpPr>
        <dsp:cNvPr id="0" name=""/>
        <dsp:cNvSpPr/>
      </dsp:nvSpPr>
      <dsp:spPr>
        <a:xfrm>
          <a:off x="5399372" y="1034955"/>
          <a:ext cx="2159379" cy="1079689"/>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GB" sz="3200" kern="1200" baseline="0"/>
            <a:t>ChatGPT</a:t>
          </a:r>
          <a:endParaRPr lang="en-US" sz="3200" kern="1200"/>
        </a:p>
      </dsp:txBody>
      <dsp:txXfrm>
        <a:off x="5430995" y="1066578"/>
        <a:ext cx="2096133" cy="101644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5D2825-F6A8-459E-B04E-DB02E55B2DFC}">
      <dsp:nvSpPr>
        <dsp:cNvPr id="0" name=""/>
        <dsp:cNvSpPr/>
      </dsp:nvSpPr>
      <dsp:spPr>
        <a:xfrm>
          <a:off x="0" y="1569"/>
          <a:ext cx="8332548"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C4372C-92DE-4647-8164-459F4236731F}">
      <dsp:nvSpPr>
        <dsp:cNvPr id="0" name=""/>
        <dsp:cNvSpPr/>
      </dsp:nvSpPr>
      <dsp:spPr>
        <a:xfrm>
          <a:off x="0" y="1569"/>
          <a:ext cx="8332548" cy="1070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Different from ethical Informed consent</a:t>
          </a:r>
        </a:p>
      </dsp:txBody>
      <dsp:txXfrm>
        <a:off x="0" y="1569"/>
        <a:ext cx="8332548" cy="1070358"/>
      </dsp:txXfrm>
    </dsp:sp>
    <dsp:sp modelId="{46D30645-3BB6-47DF-B161-AC1D81BD1727}">
      <dsp:nvSpPr>
        <dsp:cNvPr id="0" name=""/>
        <dsp:cNvSpPr/>
      </dsp:nvSpPr>
      <dsp:spPr>
        <a:xfrm>
          <a:off x="0" y="1071927"/>
          <a:ext cx="8332548"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7FC278-9751-440A-8536-3F8B4591968D}">
      <dsp:nvSpPr>
        <dsp:cNvPr id="0" name=""/>
        <dsp:cNvSpPr/>
      </dsp:nvSpPr>
      <dsp:spPr>
        <a:xfrm>
          <a:off x="0" y="1071927"/>
          <a:ext cx="8332548" cy="1070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Must be </a:t>
          </a:r>
          <a:r>
            <a:rPr lang="en-US" sz="2400" b="1" kern="1200"/>
            <a:t>freely given</a:t>
          </a:r>
          <a:r>
            <a:rPr lang="en-US" sz="2400" kern="1200"/>
            <a:t>, </a:t>
          </a:r>
          <a:r>
            <a:rPr lang="en-US" sz="2400" b="1" kern="1200"/>
            <a:t>specific</a:t>
          </a:r>
          <a:r>
            <a:rPr lang="en-US" sz="2400" kern="1200"/>
            <a:t>, </a:t>
          </a:r>
          <a:r>
            <a:rPr lang="en-US" sz="2400" b="1" kern="1200"/>
            <a:t>informed</a:t>
          </a:r>
          <a:r>
            <a:rPr lang="en-US" sz="2400" kern="1200"/>
            <a:t> and </a:t>
          </a:r>
          <a:r>
            <a:rPr lang="en-US" sz="2400" b="1" kern="1200"/>
            <a:t>unambiguous</a:t>
          </a:r>
          <a:endParaRPr lang="en-US" sz="2400" kern="1200"/>
        </a:p>
      </dsp:txBody>
      <dsp:txXfrm>
        <a:off x="0" y="1071927"/>
        <a:ext cx="8332548" cy="1070358"/>
      </dsp:txXfrm>
    </dsp:sp>
    <dsp:sp modelId="{FBFCCDB9-A403-4BE3-9BE9-F662B0F8F816}">
      <dsp:nvSpPr>
        <dsp:cNvPr id="0" name=""/>
        <dsp:cNvSpPr/>
      </dsp:nvSpPr>
      <dsp:spPr>
        <a:xfrm>
          <a:off x="0" y="2142286"/>
          <a:ext cx="8332548"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B4485A-AE09-4F58-B62C-CBA19882F47A}">
      <dsp:nvSpPr>
        <dsp:cNvPr id="0" name=""/>
        <dsp:cNvSpPr/>
      </dsp:nvSpPr>
      <dsp:spPr>
        <a:xfrm>
          <a:off x="0" y="2142286"/>
          <a:ext cx="8332548" cy="1070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For special categories of data, for transfer abroad, and for automated decision making and profiling, it must be also </a:t>
          </a:r>
          <a:r>
            <a:rPr lang="en-US" sz="2400" b="1" kern="1200"/>
            <a:t>explicit</a:t>
          </a:r>
          <a:endParaRPr lang="en-US" sz="2400" kern="1200"/>
        </a:p>
      </dsp:txBody>
      <dsp:txXfrm>
        <a:off x="0" y="2142286"/>
        <a:ext cx="8332548" cy="107035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ADDF66-D445-4811-B7B9-71878FF9CBD7}">
      <dsp:nvSpPr>
        <dsp:cNvPr id="0" name=""/>
        <dsp:cNvSpPr/>
      </dsp:nvSpPr>
      <dsp:spPr>
        <a:xfrm>
          <a:off x="620806" y="205858"/>
          <a:ext cx="675317" cy="734018"/>
        </a:xfrm>
        <a:prstGeom prst="round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2000" r="-2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CD828C-F941-4786-8C5A-4ED84B4B50D0}">
      <dsp:nvSpPr>
        <dsp:cNvPr id="0" name=""/>
        <dsp:cNvSpPr/>
      </dsp:nvSpPr>
      <dsp:spPr>
        <a:xfrm>
          <a:off x="299620" y="870285"/>
          <a:ext cx="1398376" cy="518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it-IT" sz="1200" kern="1200" err="1"/>
            <a:t>Health</a:t>
          </a:r>
          <a:endParaRPr lang="it-IT" sz="1200" kern="1200"/>
        </a:p>
      </dsp:txBody>
      <dsp:txXfrm>
        <a:off x="299620" y="870285"/>
        <a:ext cx="1398376" cy="518797"/>
      </dsp:txXfrm>
    </dsp:sp>
    <dsp:sp modelId="{AABCB931-DE2C-4DFA-BF6E-75AA2D9D21D0}">
      <dsp:nvSpPr>
        <dsp:cNvPr id="0" name=""/>
        <dsp:cNvSpPr/>
      </dsp:nvSpPr>
      <dsp:spPr>
        <a:xfrm>
          <a:off x="3200142" y="184433"/>
          <a:ext cx="778518" cy="765765"/>
        </a:xfrm>
        <a:prstGeom prst="round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9000" b="-9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1490BF-01AF-453B-880D-C4152C3B4F16}">
      <dsp:nvSpPr>
        <dsp:cNvPr id="0" name=""/>
        <dsp:cNvSpPr/>
      </dsp:nvSpPr>
      <dsp:spPr>
        <a:xfrm>
          <a:off x="2890605" y="950340"/>
          <a:ext cx="1398376" cy="518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it-IT" sz="1200" kern="1200" err="1"/>
            <a:t>Ethnicity</a:t>
          </a:r>
          <a:endParaRPr lang="it-IT" sz="1200" kern="1200"/>
        </a:p>
      </dsp:txBody>
      <dsp:txXfrm>
        <a:off x="2890605" y="950340"/>
        <a:ext cx="1398376" cy="518797"/>
      </dsp:txXfrm>
    </dsp:sp>
    <dsp:sp modelId="{C9A2C6EF-5EE1-40A0-8464-56BCBA25C8B0}">
      <dsp:nvSpPr>
        <dsp:cNvPr id="0" name=""/>
        <dsp:cNvSpPr/>
      </dsp:nvSpPr>
      <dsp:spPr>
        <a:xfrm>
          <a:off x="4568533" y="178987"/>
          <a:ext cx="760632" cy="768318"/>
        </a:xfrm>
        <a:prstGeom prst="round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l="-8000" r="-8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063B1A-2092-485C-BB3B-8E8C713B21BB}">
      <dsp:nvSpPr>
        <dsp:cNvPr id="0" name=""/>
        <dsp:cNvSpPr/>
      </dsp:nvSpPr>
      <dsp:spPr>
        <a:xfrm>
          <a:off x="4147161" y="887177"/>
          <a:ext cx="1398376" cy="518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it-IT" sz="1200" kern="1200" err="1"/>
            <a:t>Sexual</a:t>
          </a:r>
          <a:r>
            <a:rPr lang="it-IT" sz="1200" kern="1200"/>
            <a:t> </a:t>
          </a:r>
          <a:r>
            <a:rPr lang="it-IT" sz="1200" kern="1200" err="1"/>
            <a:t>orientation</a:t>
          </a:r>
          <a:r>
            <a:rPr lang="it-IT" sz="1200" kern="1200"/>
            <a:t> or gender </a:t>
          </a:r>
          <a:r>
            <a:rPr lang="it-IT" sz="1200" kern="1200" err="1"/>
            <a:t>identity</a:t>
          </a:r>
          <a:endParaRPr lang="it-IT" sz="1200" kern="1200"/>
        </a:p>
      </dsp:txBody>
      <dsp:txXfrm>
        <a:off x="4147161" y="887177"/>
        <a:ext cx="1398376" cy="518797"/>
      </dsp:txXfrm>
    </dsp:sp>
    <dsp:sp modelId="{DF6325A0-A169-4348-BED3-D15BB6C8813E}">
      <dsp:nvSpPr>
        <dsp:cNvPr id="0" name=""/>
        <dsp:cNvSpPr/>
      </dsp:nvSpPr>
      <dsp:spPr>
        <a:xfrm>
          <a:off x="5978114" y="210652"/>
          <a:ext cx="764184" cy="607397"/>
        </a:xfrm>
        <a:prstGeom prst="round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15000" b="-15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4DEF8E-E464-4438-853B-BC5222FDE350}">
      <dsp:nvSpPr>
        <dsp:cNvPr id="0" name=""/>
        <dsp:cNvSpPr/>
      </dsp:nvSpPr>
      <dsp:spPr>
        <a:xfrm>
          <a:off x="5528270" y="812664"/>
          <a:ext cx="1398376" cy="518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en-US" sz="1200" kern="1200"/>
            <a:t>Religious or philosophical beliefs</a:t>
          </a:r>
          <a:endParaRPr lang="it-IT" sz="1200" kern="1200"/>
        </a:p>
      </dsp:txBody>
      <dsp:txXfrm>
        <a:off x="5528270" y="812664"/>
        <a:ext cx="1398376" cy="518797"/>
      </dsp:txXfrm>
    </dsp:sp>
    <dsp:sp modelId="{8CF475BC-C7DF-462E-B1C7-5CEDB60DC200}">
      <dsp:nvSpPr>
        <dsp:cNvPr id="0" name=""/>
        <dsp:cNvSpPr/>
      </dsp:nvSpPr>
      <dsp:spPr>
        <a:xfrm>
          <a:off x="7374472" y="223579"/>
          <a:ext cx="677723" cy="581547"/>
        </a:xfrm>
        <a:prstGeom prst="round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13000" b="-13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D87ACE-78BA-4FF4-AD8B-AA81BB348E9C}">
      <dsp:nvSpPr>
        <dsp:cNvPr id="0" name=""/>
        <dsp:cNvSpPr/>
      </dsp:nvSpPr>
      <dsp:spPr>
        <a:xfrm>
          <a:off x="6954621" y="812661"/>
          <a:ext cx="1398376" cy="518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en-US" sz="1200" kern="1200"/>
            <a:t>Political opinions or Trade Union</a:t>
          </a:r>
          <a:endParaRPr lang="it-IT" sz="1200" kern="1200"/>
        </a:p>
      </dsp:txBody>
      <dsp:txXfrm>
        <a:off x="6954621" y="812661"/>
        <a:ext cx="1398376" cy="518797"/>
      </dsp:txXfrm>
    </dsp:sp>
    <dsp:sp modelId="{2A218396-124C-4942-8DF2-51CD1F4BE967}">
      <dsp:nvSpPr>
        <dsp:cNvPr id="0" name=""/>
        <dsp:cNvSpPr/>
      </dsp:nvSpPr>
      <dsp:spPr>
        <a:xfrm>
          <a:off x="4515542" y="1701113"/>
          <a:ext cx="814092" cy="684659"/>
        </a:xfrm>
        <a:prstGeom prst="round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t="-9000" b="-9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9EB04D-2B95-446E-B828-4D186E06FB80}">
      <dsp:nvSpPr>
        <dsp:cNvPr id="0" name=""/>
        <dsp:cNvSpPr/>
      </dsp:nvSpPr>
      <dsp:spPr>
        <a:xfrm>
          <a:off x="1583279" y="2352250"/>
          <a:ext cx="1398376" cy="518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en-US" sz="1200" kern="1200"/>
            <a:t>Genetic </a:t>
          </a:r>
          <a:endParaRPr lang="it-IT" sz="1200" kern="1200"/>
        </a:p>
      </dsp:txBody>
      <dsp:txXfrm>
        <a:off x="1583279" y="2352250"/>
        <a:ext cx="1398376" cy="51879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F4AB40-535E-4C77-9DCC-0261FF9E5C3C}">
      <dsp:nvSpPr>
        <dsp:cNvPr id="0" name=""/>
        <dsp:cNvSpPr/>
      </dsp:nvSpPr>
      <dsp:spPr>
        <a:xfrm>
          <a:off x="0" y="1347"/>
          <a:ext cx="8270875"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07A840-09C1-4F3D-92D3-9EC92524F4BE}">
      <dsp:nvSpPr>
        <dsp:cNvPr id="0" name=""/>
        <dsp:cNvSpPr/>
      </dsp:nvSpPr>
      <dsp:spPr>
        <a:xfrm>
          <a:off x="0" y="1347"/>
          <a:ext cx="8270875" cy="918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Physiological measurements (blood pressure, blood analysis, muscles performance)</a:t>
          </a:r>
        </a:p>
      </dsp:txBody>
      <dsp:txXfrm>
        <a:off x="0" y="1347"/>
        <a:ext cx="8270875" cy="918793"/>
      </dsp:txXfrm>
    </dsp:sp>
    <dsp:sp modelId="{51A07672-DF2E-44BD-B554-FDADD678D502}">
      <dsp:nvSpPr>
        <dsp:cNvPr id="0" name=""/>
        <dsp:cNvSpPr/>
      </dsp:nvSpPr>
      <dsp:spPr>
        <a:xfrm>
          <a:off x="0" y="920140"/>
          <a:ext cx="8270875"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F8825A-4E70-460D-8F28-60FED22D3A80}">
      <dsp:nvSpPr>
        <dsp:cNvPr id="0" name=""/>
        <dsp:cNvSpPr/>
      </dsp:nvSpPr>
      <dsp:spPr>
        <a:xfrm>
          <a:off x="0" y="920140"/>
          <a:ext cx="8270875" cy="918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Psychological state of mind (burnout, mood)</a:t>
          </a:r>
        </a:p>
      </dsp:txBody>
      <dsp:txXfrm>
        <a:off x="0" y="920140"/>
        <a:ext cx="8270875" cy="918793"/>
      </dsp:txXfrm>
    </dsp:sp>
    <dsp:sp modelId="{A8C5885F-64FE-4F16-8754-23D26E06695F}">
      <dsp:nvSpPr>
        <dsp:cNvPr id="0" name=""/>
        <dsp:cNvSpPr/>
      </dsp:nvSpPr>
      <dsp:spPr>
        <a:xfrm>
          <a:off x="0" y="1838934"/>
          <a:ext cx="8270875"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78DAEB-C76B-426F-B8D5-0C86D6DE642A}">
      <dsp:nvSpPr>
        <dsp:cNvPr id="0" name=""/>
        <dsp:cNvSpPr/>
      </dsp:nvSpPr>
      <dsp:spPr>
        <a:xfrm>
          <a:off x="0" y="1838934"/>
          <a:ext cx="8270875" cy="918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Neurodiversity information (ADHD, Asperger, Dyscalculia, Dyslexia, Non-verbal disorder, etc.)</a:t>
          </a:r>
        </a:p>
      </dsp:txBody>
      <dsp:txXfrm>
        <a:off x="0" y="1838934"/>
        <a:ext cx="8270875" cy="91879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35400-E9EF-4A5B-8AE2-1DDA2AF5C5FF}">
      <dsp:nvSpPr>
        <dsp:cNvPr id="0" name=""/>
        <dsp:cNvSpPr/>
      </dsp:nvSpPr>
      <dsp:spPr>
        <a:xfrm>
          <a:off x="34051" y="58695"/>
          <a:ext cx="1086156" cy="1086156"/>
        </a:xfrm>
        <a:prstGeom prst="ellipse">
          <a:avLst/>
        </a:prstGeom>
        <a:solidFill>
          <a:schemeClr val="accent1"/>
        </a:solidFill>
        <a:ln>
          <a:noFill/>
        </a:ln>
        <a:effectLst/>
      </dsp:spPr>
      <dsp:style>
        <a:lnRef idx="0">
          <a:scrgbClr r="0" g="0" b="0"/>
        </a:lnRef>
        <a:fillRef idx="1">
          <a:scrgbClr r="0" g="0" b="0"/>
        </a:fillRef>
        <a:effectRef idx="0">
          <a:scrgbClr r="0" g="0" b="0"/>
        </a:effectRef>
        <a:fontRef idx="minor"/>
      </dsp:style>
    </dsp:sp>
    <dsp:sp modelId="{3B7C2AEE-B1C2-426A-80F9-DBEBECD191CB}">
      <dsp:nvSpPr>
        <dsp:cNvPr id="0" name=""/>
        <dsp:cNvSpPr/>
      </dsp:nvSpPr>
      <dsp:spPr>
        <a:xfrm>
          <a:off x="262144" y="286788"/>
          <a:ext cx="629970" cy="62997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A5F8558-AFAC-4CAE-B382-ABAFC9F2951B}">
      <dsp:nvSpPr>
        <dsp:cNvPr id="0" name=""/>
        <dsp:cNvSpPr/>
      </dsp:nvSpPr>
      <dsp:spPr>
        <a:xfrm>
          <a:off x="1352955" y="58695"/>
          <a:ext cx="2560225" cy="1086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a:t>N</a:t>
          </a:r>
          <a:r>
            <a:rPr lang="en-US" sz="1600" b="0" i="0" kern="1200"/>
            <a:t>atural or legal person, public authority, agency or other body which processes personal data </a:t>
          </a:r>
          <a:r>
            <a:rPr lang="en-US" sz="1600" b="1" i="0" kern="1200"/>
            <a:t>on behalf </a:t>
          </a:r>
          <a:r>
            <a:rPr lang="en-US" sz="1600" b="0" i="0" kern="1200"/>
            <a:t>of the Data Controller</a:t>
          </a:r>
          <a:endParaRPr lang="en-US" sz="1600" kern="1200"/>
        </a:p>
      </dsp:txBody>
      <dsp:txXfrm>
        <a:off x="1352955" y="58695"/>
        <a:ext cx="2560225" cy="1086156"/>
      </dsp:txXfrm>
    </dsp:sp>
    <dsp:sp modelId="{036E40A4-BDC8-42A9-B550-112406F5117E}">
      <dsp:nvSpPr>
        <dsp:cNvPr id="0" name=""/>
        <dsp:cNvSpPr/>
      </dsp:nvSpPr>
      <dsp:spPr>
        <a:xfrm>
          <a:off x="4359281" y="58695"/>
          <a:ext cx="1086156" cy="1086156"/>
        </a:xfrm>
        <a:prstGeom prst="ellipse">
          <a:avLst/>
        </a:prstGeom>
        <a:solidFill>
          <a:schemeClr val="accent2"/>
        </a:solidFill>
        <a:ln>
          <a:noFill/>
        </a:ln>
        <a:effectLst/>
      </dsp:spPr>
      <dsp:style>
        <a:lnRef idx="0">
          <a:scrgbClr r="0" g="0" b="0"/>
        </a:lnRef>
        <a:fillRef idx="1">
          <a:scrgbClr r="0" g="0" b="0"/>
        </a:fillRef>
        <a:effectRef idx="0">
          <a:scrgbClr r="0" g="0" b="0"/>
        </a:effectRef>
        <a:fontRef idx="minor"/>
      </dsp:style>
    </dsp:sp>
    <dsp:sp modelId="{6961ED8F-EC02-4179-AB90-11309058FF48}">
      <dsp:nvSpPr>
        <dsp:cNvPr id="0" name=""/>
        <dsp:cNvSpPr/>
      </dsp:nvSpPr>
      <dsp:spPr>
        <a:xfrm>
          <a:off x="4587374" y="286788"/>
          <a:ext cx="629970" cy="62997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7D2C4AF-4A86-4B73-89BE-7A7ED3F15D0F}">
      <dsp:nvSpPr>
        <dsp:cNvPr id="0" name=""/>
        <dsp:cNvSpPr/>
      </dsp:nvSpPr>
      <dsp:spPr>
        <a:xfrm>
          <a:off x="5678185" y="58695"/>
          <a:ext cx="2560225" cy="1086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b="0" i="0" kern="1200"/>
            <a:t>Provides sufficient </a:t>
          </a:r>
          <a:r>
            <a:rPr lang="en-US" sz="1600" b="1" i="0" kern="1200"/>
            <a:t>guarantees</a:t>
          </a:r>
          <a:r>
            <a:rPr lang="en-US" sz="1600" b="0" i="0" kern="1200"/>
            <a:t> to implement appropriate technical and </a:t>
          </a:r>
          <a:r>
            <a:rPr lang="en-US" sz="1600" b="0" i="0" kern="1200" err="1"/>
            <a:t>organisational</a:t>
          </a:r>
          <a:r>
            <a:rPr lang="en-US" sz="1600" b="0" i="0" kern="1200"/>
            <a:t> measures</a:t>
          </a:r>
          <a:endParaRPr lang="en-US" sz="1600" kern="1200"/>
        </a:p>
      </dsp:txBody>
      <dsp:txXfrm>
        <a:off x="5678185" y="58695"/>
        <a:ext cx="2560225" cy="1086156"/>
      </dsp:txXfrm>
    </dsp:sp>
    <dsp:sp modelId="{4C9B273C-1E64-4DF4-B109-D8B3F4622785}">
      <dsp:nvSpPr>
        <dsp:cNvPr id="0" name=""/>
        <dsp:cNvSpPr/>
      </dsp:nvSpPr>
      <dsp:spPr>
        <a:xfrm>
          <a:off x="34051" y="1613827"/>
          <a:ext cx="1086156" cy="108615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8FEB5C-3915-4D14-9474-6BB610E11DB8}">
      <dsp:nvSpPr>
        <dsp:cNvPr id="0" name=""/>
        <dsp:cNvSpPr/>
      </dsp:nvSpPr>
      <dsp:spPr>
        <a:xfrm>
          <a:off x="262144" y="1841920"/>
          <a:ext cx="629970" cy="62997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6728296-1302-4E1F-93E1-EBE5E12DD8F1}">
      <dsp:nvSpPr>
        <dsp:cNvPr id="0" name=""/>
        <dsp:cNvSpPr/>
      </dsp:nvSpPr>
      <dsp:spPr>
        <a:xfrm>
          <a:off x="1352955" y="1613827"/>
          <a:ext cx="2560225" cy="1086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b="1" i="0" kern="1200"/>
            <a:t>Follows instructions</a:t>
          </a:r>
          <a:r>
            <a:rPr lang="en-US" sz="1600" b="0" i="0" kern="1200"/>
            <a:t>, cooperates, gives notice of Data breaches</a:t>
          </a:r>
          <a:endParaRPr lang="en-US" sz="1600" kern="1200"/>
        </a:p>
      </dsp:txBody>
      <dsp:txXfrm>
        <a:off x="1352955" y="1613827"/>
        <a:ext cx="2560225" cy="1086156"/>
      </dsp:txXfrm>
    </dsp:sp>
    <dsp:sp modelId="{6F5217A5-A3FA-4E7D-B8FC-A66B98D4BDE3}">
      <dsp:nvSpPr>
        <dsp:cNvPr id="0" name=""/>
        <dsp:cNvSpPr/>
      </dsp:nvSpPr>
      <dsp:spPr>
        <a:xfrm>
          <a:off x="4359281" y="1613827"/>
          <a:ext cx="1086156" cy="108615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829E51-CFB8-48BF-925E-DE95DF42A9A0}">
      <dsp:nvSpPr>
        <dsp:cNvPr id="0" name=""/>
        <dsp:cNvSpPr/>
      </dsp:nvSpPr>
      <dsp:spPr>
        <a:xfrm>
          <a:off x="4587374" y="1841920"/>
          <a:ext cx="629970" cy="62997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1E4790F-A29A-423C-A0B2-4B396322DEB6}">
      <dsp:nvSpPr>
        <dsp:cNvPr id="0" name=""/>
        <dsp:cNvSpPr/>
      </dsp:nvSpPr>
      <dsp:spPr>
        <a:xfrm>
          <a:off x="5678185" y="1613827"/>
          <a:ext cx="2560225" cy="1086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b="1" kern="1200"/>
            <a:t>Returns</a:t>
          </a:r>
          <a:r>
            <a:rPr lang="en-US" sz="1600" kern="1200"/>
            <a:t> or </a:t>
          </a:r>
          <a:r>
            <a:rPr lang="en-US" sz="1600" b="1" kern="1200"/>
            <a:t>deletes</a:t>
          </a:r>
          <a:r>
            <a:rPr lang="en-US" sz="1600" kern="1200"/>
            <a:t> Data</a:t>
          </a:r>
        </a:p>
      </dsp:txBody>
      <dsp:txXfrm>
        <a:off x="5678185" y="1613827"/>
        <a:ext cx="2560225" cy="108615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55C592-E52C-4CC4-B97C-AB04A40B04A9}">
      <dsp:nvSpPr>
        <dsp:cNvPr id="0" name=""/>
        <dsp:cNvSpPr/>
      </dsp:nvSpPr>
      <dsp:spPr>
        <a:xfrm>
          <a:off x="507599" y="422927"/>
          <a:ext cx="1098000" cy="1098000"/>
        </a:xfrm>
        <a:prstGeom prst="round2DiagRect">
          <a:avLst>
            <a:gd name="adj1" fmla="val 29727"/>
            <a:gd name="adj2" fmla="val 0"/>
          </a:avLst>
        </a:prstGeom>
        <a:solidFill>
          <a:schemeClr val="accent1"/>
        </a:solidFill>
        <a:ln>
          <a:noFill/>
        </a:ln>
        <a:effectLst/>
      </dsp:spPr>
      <dsp:style>
        <a:lnRef idx="0">
          <a:scrgbClr r="0" g="0" b="0"/>
        </a:lnRef>
        <a:fillRef idx="1">
          <a:scrgbClr r="0" g="0" b="0"/>
        </a:fillRef>
        <a:effectRef idx="0">
          <a:scrgbClr r="0" g="0" b="0"/>
        </a:effectRef>
        <a:fontRef idx="minor"/>
      </dsp:style>
    </dsp:sp>
    <dsp:sp modelId="{0DBE9B27-E5DB-426E-8DEC-3FB308EE017B}">
      <dsp:nvSpPr>
        <dsp:cNvPr id="0" name=""/>
        <dsp:cNvSpPr/>
      </dsp:nvSpPr>
      <dsp:spPr>
        <a:xfrm>
          <a:off x="741599" y="656927"/>
          <a:ext cx="630000" cy="63000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4E0DC8F-308D-4A10-8058-DB9913FE9F1F}">
      <dsp:nvSpPr>
        <dsp:cNvPr id="0" name=""/>
        <dsp:cNvSpPr/>
      </dsp:nvSpPr>
      <dsp:spPr>
        <a:xfrm>
          <a:off x="156599" y="1862927"/>
          <a:ext cx="1800000" cy="132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Natural or legal person, public authority, agency or other body which processes personal data on behalf of the Controller after being appointed by the Processor</a:t>
          </a:r>
        </a:p>
      </dsp:txBody>
      <dsp:txXfrm>
        <a:off x="156599" y="1862927"/>
        <a:ext cx="1800000" cy="1327500"/>
      </dsp:txXfrm>
    </dsp:sp>
    <dsp:sp modelId="{8CA857AB-0011-43C2-B081-59234BC70E80}">
      <dsp:nvSpPr>
        <dsp:cNvPr id="0" name=""/>
        <dsp:cNvSpPr/>
      </dsp:nvSpPr>
      <dsp:spPr>
        <a:xfrm>
          <a:off x="2622599" y="422927"/>
          <a:ext cx="1098000" cy="1098000"/>
        </a:xfrm>
        <a:prstGeom prst="round2DiagRect">
          <a:avLst>
            <a:gd name="adj1" fmla="val 29727"/>
            <a:gd name="adj2" fmla="val 0"/>
          </a:avLst>
        </a:prstGeom>
        <a:solidFill>
          <a:schemeClr val="accent2"/>
        </a:solidFill>
        <a:ln>
          <a:noFill/>
        </a:ln>
        <a:effectLst/>
      </dsp:spPr>
      <dsp:style>
        <a:lnRef idx="0">
          <a:scrgbClr r="0" g="0" b="0"/>
        </a:lnRef>
        <a:fillRef idx="1">
          <a:scrgbClr r="0" g="0" b="0"/>
        </a:fillRef>
        <a:effectRef idx="0">
          <a:scrgbClr r="0" g="0" b="0"/>
        </a:effectRef>
        <a:fontRef idx="minor"/>
      </dsp:style>
    </dsp:sp>
    <dsp:sp modelId="{7B59F48D-DD62-4AA9-9BC9-46B9E5520FA8}">
      <dsp:nvSpPr>
        <dsp:cNvPr id="0" name=""/>
        <dsp:cNvSpPr/>
      </dsp:nvSpPr>
      <dsp:spPr>
        <a:xfrm>
          <a:off x="2856599" y="656927"/>
          <a:ext cx="630000" cy="630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1387A7B-F2EC-41AD-A3BD-19967D898C71}">
      <dsp:nvSpPr>
        <dsp:cNvPr id="0" name=""/>
        <dsp:cNvSpPr/>
      </dsp:nvSpPr>
      <dsp:spPr>
        <a:xfrm>
          <a:off x="2271599" y="1862927"/>
          <a:ext cx="1800000" cy="132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Follows instructions and cooperates, gives notice of Data breaches</a:t>
          </a:r>
        </a:p>
      </dsp:txBody>
      <dsp:txXfrm>
        <a:off x="2271599" y="1862927"/>
        <a:ext cx="1800000" cy="1327500"/>
      </dsp:txXfrm>
    </dsp:sp>
    <dsp:sp modelId="{4F12B07D-B00A-488B-9C6F-6250F1E5E4C8}">
      <dsp:nvSpPr>
        <dsp:cNvPr id="0" name=""/>
        <dsp:cNvSpPr/>
      </dsp:nvSpPr>
      <dsp:spPr>
        <a:xfrm>
          <a:off x="4737599" y="422927"/>
          <a:ext cx="1098000" cy="1098000"/>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45F6E9-1327-4F47-AA12-ED93C0C7F49A}">
      <dsp:nvSpPr>
        <dsp:cNvPr id="0" name=""/>
        <dsp:cNvSpPr/>
      </dsp:nvSpPr>
      <dsp:spPr>
        <a:xfrm>
          <a:off x="4971599" y="656927"/>
          <a:ext cx="630000" cy="63000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AABBFFE-E7CC-4B0C-B2BA-463E115B36E7}">
      <dsp:nvSpPr>
        <dsp:cNvPr id="0" name=""/>
        <dsp:cNvSpPr/>
      </dsp:nvSpPr>
      <dsp:spPr>
        <a:xfrm>
          <a:off x="4386599" y="1862927"/>
          <a:ext cx="1800000" cy="132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Returns or delete Data</a:t>
          </a:r>
        </a:p>
      </dsp:txBody>
      <dsp:txXfrm>
        <a:off x="4386599" y="1862927"/>
        <a:ext cx="1800000" cy="1327500"/>
      </dsp:txXfrm>
    </dsp:sp>
    <dsp:sp modelId="{C90D9B8D-60C0-46AB-AFE0-7CF5E30624DD}">
      <dsp:nvSpPr>
        <dsp:cNvPr id="0" name=""/>
        <dsp:cNvSpPr/>
      </dsp:nvSpPr>
      <dsp:spPr>
        <a:xfrm>
          <a:off x="6852599" y="422927"/>
          <a:ext cx="1098000" cy="1098000"/>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89241C-D292-42F0-B65A-40F32DE69C30}">
      <dsp:nvSpPr>
        <dsp:cNvPr id="0" name=""/>
        <dsp:cNvSpPr/>
      </dsp:nvSpPr>
      <dsp:spPr>
        <a:xfrm>
          <a:off x="7086599" y="656927"/>
          <a:ext cx="630000" cy="63000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B973E82-12E8-4835-86FF-F00C9BE318B4}">
      <dsp:nvSpPr>
        <dsp:cNvPr id="0" name=""/>
        <dsp:cNvSpPr/>
      </dsp:nvSpPr>
      <dsp:spPr>
        <a:xfrm>
          <a:off x="6501599" y="1862927"/>
          <a:ext cx="1800000" cy="132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Written authorization by the Data Controller, who can object</a:t>
          </a:r>
        </a:p>
      </dsp:txBody>
      <dsp:txXfrm>
        <a:off x="6501599" y="1862927"/>
        <a:ext cx="1800000" cy="13275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DF3FAE-4850-4C0C-8F1A-430B828DA123}">
      <dsp:nvSpPr>
        <dsp:cNvPr id="0" name=""/>
        <dsp:cNvSpPr/>
      </dsp:nvSpPr>
      <dsp:spPr>
        <a:xfrm>
          <a:off x="2355427" y="532427"/>
          <a:ext cx="3555007" cy="3555007"/>
        </a:xfrm>
        <a:prstGeom prst="blockArc">
          <a:avLst>
            <a:gd name="adj1" fmla="val 9000000"/>
            <a:gd name="adj2" fmla="val 16200000"/>
            <a:gd name="adj3" fmla="val 4635"/>
          </a:avLst>
        </a:prstGeom>
        <a:gradFill rotWithShape="0">
          <a:gsLst>
            <a:gs pos="0">
              <a:schemeClr val="accent2">
                <a:tint val="60000"/>
                <a:hueOff val="0"/>
                <a:satOff val="0"/>
                <a:lumOff val="0"/>
                <a:alphaOff val="0"/>
                <a:tint val="98000"/>
                <a:lumMod val="110000"/>
              </a:schemeClr>
            </a:gs>
            <a:gs pos="84000">
              <a:schemeClr val="accent2">
                <a:tint val="60000"/>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2295C6DB-1F6D-4007-A4F2-E01B6791BFCF}">
      <dsp:nvSpPr>
        <dsp:cNvPr id="0" name=""/>
        <dsp:cNvSpPr/>
      </dsp:nvSpPr>
      <dsp:spPr>
        <a:xfrm>
          <a:off x="2355427" y="532427"/>
          <a:ext cx="3555007" cy="3555007"/>
        </a:xfrm>
        <a:prstGeom prst="blockArc">
          <a:avLst>
            <a:gd name="adj1" fmla="val 1800000"/>
            <a:gd name="adj2" fmla="val 9000000"/>
            <a:gd name="adj3" fmla="val 4635"/>
          </a:avLst>
        </a:prstGeom>
        <a:gradFill rotWithShape="0">
          <a:gsLst>
            <a:gs pos="0">
              <a:schemeClr val="accent2">
                <a:tint val="60000"/>
                <a:hueOff val="0"/>
                <a:satOff val="0"/>
                <a:lumOff val="0"/>
                <a:alphaOff val="0"/>
                <a:tint val="98000"/>
                <a:lumMod val="110000"/>
              </a:schemeClr>
            </a:gs>
            <a:gs pos="84000">
              <a:schemeClr val="accent2">
                <a:tint val="60000"/>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D0D86F5-B439-4796-B447-7EA7058AEC97}">
      <dsp:nvSpPr>
        <dsp:cNvPr id="0" name=""/>
        <dsp:cNvSpPr/>
      </dsp:nvSpPr>
      <dsp:spPr>
        <a:xfrm>
          <a:off x="2355427" y="532427"/>
          <a:ext cx="3555007" cy="3555007"/>
        </a:xfrm>
        <a:prstGeom prst="blockArc">
          <a:avLst>
            <a:gd name="adj1" fmla="val 16200000"/>
            <a:gd name="adj2" fmla="val 1800000"/>
            <a:gd name="adj3" fmla="val 4635"/>
          </a:avLst>
        </a:prstGeom>
        <a:gradFill rotWithShape="0">
          <a:gsLst>
            <a:gs pos="0">
              <a:schemeClr val="accent2">
                <a:tint val="60000"/>
                <a:hueOff val="0"/>
                <a:satOff val="0"/>
                <a:lumOff val="0"/>
                <a:alphaOff val="0"/>
                <a:tint val="98000"/>
                <a:lumMod val="110000"/>
              </a:schemeClr>
            </a:gs>
            <a:gs pos="84000">
              <a:schemeClr val="accent2">
                <a:tint val="60000"/>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A5766200-7055-4F04-A61A-A27CA18A461F}">
      <dsp:nvSpPr>
        <dsp:cNvPr id="0" name=""/>
        <dsp:cNvSpPr/>
      </dsp:nvSpPr>
      <dsp:spPr>
        <a:xfrm>
          <a:off x="3314794" y="1512595"/>
          <a:ext cx="1634606" cy="1634606"/>
        </a:xfrm>
        <a:prstGeom prst="ellipse">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marR="0" lvl="0" indent="0" algn="ctr" defTabSz="914400" eaLnBrk="1" fontAlgn="auto" latinLnBrk="0" hangingPunct="1">
            <a:lnSpc>
              <a:spcPct val="90000"/>
            </a:lnSpc>
            <a:spcBef>
              <a:spcPct val="0"/>
            </a:spcBef>
            <a:spcAft>
              <a:spcPts val="0"/>
            </a:spcAft>
            <a:buClrTx/>
            <a:buSzTx/>
            <a:buFontTx/>
            <a:buNone/>
            <a:tabLst/>
            <a:defRPr/>
          </a:pPr>
          <a:endParaRPr lang="en-US" sz="2700" kern="1200"/>
        </a:p>
        <a:p>
          <a:pPr marL="0" marR="0" lvl="0" indent="0" algn="ctr" defTabSz="914400" eaLnBrk="1" fontAlgn="auto" latinLnBrk="0" hangingPunct="1">
            <a:lnSpc>
              <a:spcPct val="90000"/>
            </a:lnSpc>
            <a:spcBef>
              <a:spcPct val="0"/>
            </a:spcBef>
            <a:spcAft>
              <a:spcPts val="0"/>
            </a:spcAft>
            <a:buClrTx/>
            <a:buSzTx/>
            <a:buFontTx/>
            <a:buNone/>
            <a:tabLst/>
            <a:defRPr/>
          </a:pPr>
          <a:r>
            <a:rPr lang="en-US" sz="2700" kern="1200"/>
            <a:t>ROLE</a:t>
          </a:r>
        </a:p>
        <a:p>
          <a:pPr marL="0" lvl="0" algn="ctr" defTabSz="1333500">
            <a:lnSpc>
              <a:spcPct val="90000"/>
            </a:lnSpc>
            <a:spcBef>
              <a:spcPct val="0"/>
            </a:spcBef>
            <a:spcAft>
              <a:spcPct val="35000"/>
            </a:spcAft>
            <a:buNone/>
          </a:pPr>
          <a:endParaRPr lang="en-NL" sz="2700" kern="1200"/>
        </a:p>
      </dsp:txBody>
      <dsp:txXfrm>
        <a:off x="3554177" y="1751978"/>
        <a:ext cx="1155840" cy="1155840"/>
      </dsp:txXfrm>
    </dsp:sp>
    <dsp:sp modelId="{C23332F4-CDED-490D-AD9E-DA4F3C6D63DE}">
      <dsp:nvSpPr>
        <dsp:cNvPr id="0" name=""/>
        <dsp:cNvSpPr/>
      </dsp:nvSpPr>
      <dsp:spPr>
        <a:xfrm>
          <a:off x="3560819" y="1507"/>
          <a:ext cx="1144224" cy="1144224"/>
        </a:xfrm>
        <a:prstGeom prst="ellipse">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t>Independency</a:t>
          </a:r>
          <a:endParaRPr lang="en-NL" sz="1300" kern="1200"/>
        </a:p>
      </dsp:txBody>
      <dsp:txXfrm>
        <a:off x="3728387" y="169075"/>
        <a:ext cx="809088" cy="809088"/>
      </dsp:txXfrm>
    </dsp:sp>
    <dsp:sp modelId="{090E5F8B-EDE1-468C-B230-DECB808747E8}">
      <dsp:nvSpPr>
        <dsp:cNvPr id="0" name=""/>
        <dsp:cNvSpPr/>
      </dsp:nvSpPr>
      <dsp:spPr>
        <a:xfrm>
          <a:off x="5064509" y="2605975"/>
          <a:ext cx="1144224" cy="1144224"/>
        </a:xfrm>
        <a:prstGeom prst="ellipse">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a:t>Collaboration</a:t>
          </a:r>
          <a:endParaRPr lang="en-NL" sz="1300" kern="1200"/>
        </a:p>
      </dsp:txBody>
      <dsp:txXfrm>
        <a:off x="5232077" y="2773543"/>
        <a:ext cx="809088" cy="809088"/>
      </dsp:txXfrm>
    </dsp:sp>
    <dsp:sp modelId="{9C2DA17C-5DC0-4C98-9B8E-5F1F3A3E9DA1}">
      <dsp:nvSpPr>
        <dsp:cNvPr id="0" name=""/>
        <dsp:cNvSpPr/>
      </dsp:nvSpPr>
      <dsp:spPr>
        <a:xfrm>
          <a:off x="2057129" y="2605975"/>
          <a:ext cx="1144224" cy="1144224"/>
        </a:xfrm>
        <a:prstGeom prst="ellipse">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t>Service</a:t>
          </a:r>
          <a:endParaRPr lang="en-NL" sz="1300" kern="1200"/>
        </a:p>
      </dsp:txBody>
      <dsp:txXfrm>
        <a:off x="2224697" y="2773543"/>
        <a:ext cx="809088" cy="80908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2750F2-0AE8-4D24-B99C-F2CBD177AF15}">
      <dsp:nvSpPr>
        <dsp:cNvPr id="0" name=""/>
        <dsp:cNvSpPr/>
      </dsp:nvSpPr>
      <dsp:spPr>
        <a:xfrm>
          <a:off x="1862" y="0"/>
          <a:ext cx="1952448" cy="2401541"/>
        </a:xfrm>
        <a:prstGeom prst="roundRect">
          <a:avLst>
            <a:gd name="adj" fmla="val 10000"/>
          </a:avLst>
        </a:prstGeom>
        <a:gradFill rotWithShape="0">
          <a:gsLst>
            <a:gs pos="0">
              <a:schemeClr val="accent1">
                <a:shade val="80000"/>
                <a:hueOff val="0"/>
                <a:satOff val="0"/>
                <a:lumOff val="0"/>
                <a:alphaOff val="0"/>
                <a:tint val="98000"/>
                <a:lumMod val="110000"/>
              </a:schemeClr>
            </a:gs>
            <a:gs pos="84000">
              <a:schemeClr val="accent1">
                <a:shade val="80000"/>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a:t>Adequacy decision </a:t>
          </a:r>
          <a:endParaRPr lang="en-NL" sz="1200" kern="1200"/>
        </a:p>
      </dsp:txBody>
      <dsp:txXfrm>
        <a:off x="1862" y="960616"/>
        <a:ext cx="1952448" cy="960616"/>
      </dsp:txXfrm>
    </dsp:sp>
    <dsp:sp modelId="{2357CA21-776B-482E-93B4-644CFFD5200B}">
      <dsp:nvSpPr>
        <dsp:cNvPr id="0" name=""/>
        <dsp:cNvSpPr/>
      </dsp:nvSpPr>
      <dsp:spPr>
        <a:xfrm>
          <a:off x="578230" y="144092"/>
          <a:ext cx="799713" cy="799713"/>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4F2FCF32-89BC-46DC-A1C3-8D07A919C11C}">
      <dsp:nvSpPr>
        <dsp:cNvPr id="0" name=""/>
        <dsp:cNvSpPr/>
      </dsp:nvSpPr>
      <dsp:spPr>
        <a:xfrm>
          <a:off x="2012884" y="0"/>
          <a:ext cx="1952448" cy="2401541"/>
        </a:xfrm>
        <a:prstGeom prst="roundRect">
          <a:avLst>
            <a:gd name="adj" fmla="val 10000"/>
          </a:avLst>
        </a:prstGeom>
        <a:gradFill rotWithShape="0">
          <a:gsLst>
            <a:gs pos="0">
              <a:schemeClr val="accent1">
                <a:shade val="80000"/>
                <a:hueOff val="156131"/>
                <a:satOff val="-16878"/>
                <a:lumOff val="13591"/>
                <a:alphaOff val="0"/>
                <a:tint val="98000"/>
                <a:lumMod val="110000"/>
              </a:schemeClr>
            </a:gs>
            <a:gs pos="84000">
              <a:schemeClr val="accent1">
                <a:shade val="80000"/>
                <a:hueOff val="156131"/>
                <a:satOff val="-16878"/>
                <a:lumOff val="13591"/>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a:t>Appropriate safeguards (standard contract clauses, approved code of conduct, international agreements)</a:t>
          </a:r>
          <a:endParaRPr lang="en-NL" sz="1200" kern="1200"/>
        </a:p>
      </dsp:txBody>
      <dsp:txXfrm>
        <a:off x="2012884" y="960616"/>
        <a:ext cx="1952448" cy="960616"/>
      </dsp:txXfrm>
    </dsp:sp>
    <dsp:sp modelId="{A3882411-2157-4C91-8C4E-FF006B7DBABD}">
      <dsp:nvSpPr>
        <dsp:cNvPr id="0" name=""/>
        <dsp:cNvSpPr/>
      </dsp:nvSpPr>
      <dsp:spPr>
        <a:xfrm>
          <a:off x="2589252" y="144092"/>
          <a:ext cx="799713" cy="799713"/>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6181274C-E95E-418E-9B84-65DFE4D46ED8}">
      <dsp:nvSpPr>
        <dsp:cNvPr id="0" name=""/>
        <dsp:cNvSpPr/>
      </dsp:nvSpPr>
      <dsp:spPr>
        <a:xfrm>
          <a:off x="4023906" y="0"/>
          <a:ext cx="1952448" cy="2401541"/>
        </a:xfrm>
        <a:prstGeom prst="roundRect">
          <a:avLst>
            <a:gd name="adj" fmla="val 10000"/>
          </a:avLst>
        </a:prstGeom>
        <a:gradFill rotWithShape="0">
          <a:gsLst>
            <a:gs pos="0">
              <a:schemeClr val="accent1">
                <a:shade val="80000"/>
                <a:hueOff val="312261"/>
                <a:satOff val="-33755"/>
                <a:lumOff val="27181"/>
                <a:alphaOff val="0"/>
                <a:tint val="98000"/>
                <a:lumMod val="110000"/>
              </a:schemeClr>
            </a:gs>
            <a:gs pos="84000">
              <a:schemeClr val="accent1">
                <a:shade val="80000"/>
                <a:hueOff val="312261"/>
                <a:satOff val="-33755"/>
                <a:lumOff val="27181"/>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a:t>Binding corporate rules (intragroup  + approved by the authority)</a:t>
          </a:r>
          <a:endParaRPr lang="en-NL" sz="1200" kern="1200"/>
        </a:p>
      </dsp:txBody>
      <dsp:txXfrm>
        <a:off x="4023906" y="960616"/>
        <a:ext cx="1952448" cy="960616"/>
      </dsp:txXfrm>
    </dsp:sp>
    <dsp:sp modelId="{374487CF-0C21-46F4-AADA-CCDADC94F838}">
      <dsp:nvSpPr>
        <dsp:cNvPr id="0" name=""/>
        <dsp:cNvSpPr/>
      </dsp:nvSpPr>
      <dsp:spPr>
        <a:xfrm>
          <a:off x="4600273" y="144092"/>
          <a:ext cx="799713" cy="799713"/>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06C93A3C-2162-4E40-B2D2-26AB63E8AD1A}">
      <dsp:nvSpPr>
        <dsp:cNvPr id="0" name=""/>
        <dsp:cNvSpPr/>
      </dsp:nvSpPr>
      <dsp:spPr>
        <a:xfrm>
          <a:off x="6034927" y="0"/>
          <a:ext cx="1952448" cy="2401541"/>
        </a:xfrm>
        <a:prstGeom prst="roundRect">
          <a:avLst>
            <a:gd name="adj" fmla="val 10000"/>
          </a:avLst>
        </a:prstGeom>
        <a:gradFill rotWithShape="0">
          <a:gsLst>
            <a:gs pos="0">
              <a:schemeClr val="accent1">
                <a:shade val="80000"/>
                <a:hueOff val="468392"/>
                <a:satOff val="-50633"/>
                <a:lumOff val="40772"/>
                <a:alphaOff val="0"/>
                <a:tint val="98000"/>
                <a:lumMod val="110000"/>
              </a:schemeClr>
            </a:gs>
            <a:gs pos="84000">
              <a:schemeClr val="accent1">
                <a:shade val="80000"/>
                <a:hueOff val="468392"/>
                <a:satOff val="-50633"/>
                <a:lumOff val="40772"/>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a:t>Exceptions (consent, contractual obligation, vital interests)</a:t>
          </a:r>
          <a:endParaRPr lang="en-NL" sz="1200" kern="1200"/>
        </a:p>
      </dsp:txBody>
      <dsp:txXfrm>
        <a:off x="6034927" y="960616"/>
        <a:ext cx="1952448" cy="960616"/>
      </dsp:txXfrm>
    </dsp:sp>
    <dsp:sp modelId="{988FD7E0-92FC-49A1-82A7-01FEB1282D19}">
      <dsp:nvSpPr>
        <dsp:cNvPr id="0" name=""/>
        <dsp:cNvSpPr/>
      </dsp:nvSpPr>
      <dsp:spPr>
        <a:xfrm>
          <a:off x="6611295" y="144092"/>
          <a:ext cx="799713" cy="799713"/>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4F44AC7-2497-40AF-9C82-13A73E07F7B6}">
      <dsp:nvSpPr>
        <dsp:cNvPr id="0" name=""/>
        <dsp:cNvSpPr/>
      </dsp:nvSpPr>
      <dsp:spPr>
        <a:xfrm>
          <a:off x="319569" y="1921232"/>
          <a:ext cx="7350099" cy="360231"/>
        </a:xfrm>
        <a:prstGeom prst="leftRightArrow">
          <a:avLst/>
        </a:prstGeom>
        <a:solidFill>
          <a:schemeClr val="accent1">
            <a:tint val="40000"/>
            <a:hueOff val="0"/>
            <a:satOff val="0"/>
            <a:lumOff val="0"/>
            <a:alphaOff val="0"/>
          </a:schemeClr>
        </a:solidFill>
        <a:ln>
          <a:noFill/>
        </a:ln>
        <a:effectLst>
          <a:outerShdw blurRad="38100" dist="25400" dir="5400000" rotWithShape="0">
            <a:srgbClr val="000000">
              <a:alpha val="55000"/>
            </a:srgb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D8B24C-EAB4-45A5-8173-B00D61E79299}">
      <dsp:nvSpPr>
        <dsp:cNvPr id="0" name=""/>
        <dsp:cNvSpPr/>
      </dsp:nvSpPr>
      <dsp:spPr>
        <a:xfrm>
          <a:off x="1762995" y="601912"/>
          <a:ext cx="374924" cy="91440"/>
        </a:xfrm>
        <a:custGeom>
          <a:avLst/>
          <a:gdLst/>
          <a:ahLst/>
          <a:cxnLst/>
          <a:rect l="0" t="0" r="0" b="0"/>
          <a:pathLst>
            <a:path>
              <a:moveTo>
                <a:pt x="0" y="45720"/>
              </a:moveTo>
              <a:lnTo>
                <a:pt x="374924" y="45720"/>
              </a:lnTo>
            </a:path>
          </a:pathLst>
        </a:custGeom>
        <a:noFill/>
        <a:ln w="12700"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1940319" y="645604"/>
        <a:ext cx="20276" cy="4055"/>
      </dsp:txXfrm>
    </dsp:sp>
    <dsp:sp modelId="{AC751204-D091-4AFD-8FB1-9F93021FB3E5}">
      <dsp:nvSpPr>
        <dsp:cNvPr id="0" name=""/>
        <dsp:cNvSpPr/>
      </dsp:nvSpPr>
      <dsp:spPr>
        <a:xfrm>
          <a:off x="1646" y="118687"/>
          <a:ext cx="1763149" cy="1057889"/>
        </a:xfrm>
        <a:prstGeom prst="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396" tIns="90688" rIns="86396" bIns="90688" numCol="1" spcCol="1270" anchor="ctr" anchorCtr="0">
          <a:noAutofit/>
        </a:bodyPr>
        <a:lstStyle/>
        <a:p>
          <a:pPr marL="0" lvl="0" indent="0" algn="ctr" defTabSz="1022350">
            <a:lnSpc>
              <a:spcPct val="90000"/>
            </a:lnSpc>
            <a:spcBef>
              <a:spcPct val="0"/>
            </a:spcBef>
            <a:spcAft>
              <a:spcPct val="35000"/>
            </a:spcAft>
            <a:buNone/>
          </a:pPr>
          <a:r>
            <a:rPr lang="it-IT" sz="2300" kern="1200" err="1"/>
            <a:t>Transparency</a:t>
          </a:r>
          <a:endParaRPr lang="it-IT" sz="2300" kern="1200"/>
        </a:p>
      </dsp:txBody>
      <dsp:txXfrm>
        <a:off x="1646" y="118687"/>
        <a:ext cx="1763149" cy="1057889"/>
      </dsp:txXfrm>
    </dsp:sp>
    <dsp:sp modelId="{5AEB80D1-2155-459A-9E8A-22ACC49F2E05}">
      <dsp:nvSpPr>
        <dsp:cNvPr id="0" name=""/>
        <dsp:cNvSpPr/>
      </dsp:nvSpPr>
      <dsp:spPr>
        <a:xfrm>
          <a:off x="3931669" y="601912"/>
          <a:ext cx="374924" cy="91440"/>
        </a:xfrm>
        <a:custGeom>
          <a:avLst/>
          <a:gdLst/>
          <a:ahLst/>
          <a:cxnLst/>
          <a:rect l="0" t="0" r="0" b="0"/>
          <a:pathLst>
            <a:path>
              <a:moveTo>
                <a:pt x="0" y="45720"/>
              </a:moveTo>
              <a:lnTo>
                <a:pt x="374924" y="45720"/>
              </a:lnTo>
            </a:path>
          </a:pathLst>
        </a:custGeom>
        <a:noFill/>
        <a:ln w="12700" cap="rnd" cmpd="sng" algn="ctr">
          <a:solidFill>
            <a:schemeClr val="accent2">
              <a:hueOff val="-101951"/>
              <a:satOff val="5423"/>
              <a:lumOff val="1568"/>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4108993" y="645604"/>
        <a:ext cx="20276" cy="4055"/>
      </dsp:txXfrm>
    </dsp:sp>
    <dsp:sp modelId="{7FF21340-0BB8-4383-BE26-D9665F70E080}">
      <dsp:nvSpPr>
        <dsp:cNvPr id="0" name=""/>
        <dsp:cNvSpPr/>
      </dsp:nvSpPr>
      <dsp:spPr>
        <a:xfrm>
          <a:off x="2170319" y="118687"/>
          <a:ext cx="1763149" cy="1057889"/>
        </a:xfrm>
        <a:prstGeom prst="rect">
          <a:avLst/>
        </a:prstGeom>
        <a:solidFill>
          <a:schemeClr val="accent2">
            <a:hueOff val="-87387"/>
            <a:satOff val="4648"/>
            <a:lumOff val="1344"/>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396" tIns="90688" rIns="86396" bIns="90688" numCol="1" spcCol="1270" anchor="ctr" anchorCtr="0">
          <a:noAutofit/>
        </a:bodyPr>
        <a:lstStyle/>
        <a:p>
          <a:pPr marL="0" lvl="0" indent="0" algn="ctr" defTabSz="1022350">
            <a:lnSpc>
              <a:spcPct val="90000"/>
            </a:lnSpc>
            <a:spcBef>
              <a:spcPct val="0"/>
            </a:spcBef>
            <a:spcAft>
              <a:spcPct val="35000"/>
            </a:spcAft>
            <a:buNone/>
          </a:pPr>
          <a:r>
            <a:rPr lang="it-IT" sz="2300" kern="1200"/>
            <a:t>Access</a:t>
          </a:r>
        </a:p>
      </dsp:txBody>
      <dsp:txXfrm>
        <a:off x="2170319" y="118687"/>
        <a:ext cx="1763149" cy="1057889"/>
      </dsp:txXfrm>
    </dsp:sp>
    <dsp:sp modelId="{5D257B1D-9F05-4F7A-B114-60DEA5B862C2}">
      <dsp:nvSpPr>
        <dsp:cNvPr id="0" name=""/>
        <dsp:cNvSpPr/>
      </dsp:nvSpPr>
      <dsp:spPr>
        <a:xfrm>
          <a:off x="6100343" y="601912"/>
          <a:ext cx="374924" cy="91440"/>
        </a:xfrm>
        <a:custGeom>
          <a:avLst/>
          <a:gdLst/>
          <a:ahLst/>
          <a:cxnLst/>
          <a:rect l="0" t="0" r="0" b="0"/>
          <a:pathLst>
            <a:path>
              <a:moveTo>
                <a:pt x="0" y="45720"/>
              </a:moveTo>
              <a:lnTo>
                <a:pt x="374924" y="45720"/>
              </a:lnTo>
            </a:path>
          </a:pathLst>
        </a:custGeom>
        <a:noFill/>
        <a:ln w="12700" cap="rnd" cmpd="sng" algn="ctr">
          <a:solidFill>
            <a:schemeClr val="accent2">
              <a:hueOff val="-203903"/>
              <a:satOff val="10845"/>
              <a:lumOff val="3137"/>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6277667" y="645604"/>
        <a:ext cx="20276" cy="4055"/>
      </dsp:txXfrm>
    </dsp:sp>
    <dsp:sp modelId="{B77528EA-1A9B-45C9-AE4C-B35FB83142C8}">
      <dsp:nvSpPr>
        <dsp:cNvPr id="0" name=""/>
        <dsp:cNvSpPr/>
      </dsp:nvSpPr>
      <dsp:spPr>
        <a:xfrm>
          <a:off x="4338993" y="118687"/>
          <a:ext cx="1763149" cy="1057889"/>
        </a:xfrm>
        <a:prstGeom prst="rect">
          <a:avLst/>
        </a:prstGeom>
        <a:solidFill>
          <a:schemeClr val="accent2">
            <a:hueOff val="-174774"/>
            <a:satOff val="9296"/>
            <a:lumOff val="2689"/>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396" tIns="90688" rIns="86396" bIns="90688" numCol="1" spcCol="1270" anchor="ctr" anchorCtr="0">
          <a:noAutofit/>
        </a:bodyPr>
        <a:lstStyle/>
        <a:p>
          <a:pPr marL="0" lvl="0" indent="0" algn="ctr" defTabSz="1022350">
            <a:lnSpc>
              <a:spcPct val="90000"/>
            </a:lnSpc>
            <a:spcBef>
              <a:spcPct val="0"/>
            </a:spcBef>
            <a:spcAft>
              <a:spcPct val="35000"/>
            </a:spcAft>
            <a:buNone/>
          </a:pPr>
          <a:r>
            <a:rPr lang="it-IT" sz="2300" kern="1200" err="1"/>
            <a:t>Rectification</a:t>
          </a:r>
          <a:endParaRPr lang="it-IT" sz="2300" kern="1200"/>
        </a:p>
      </dsp:txBody>
      <dsp:txXfrm>
        <a:off x="4338993" y="118687"/>
        <a:ext cx="1763149" cy="1057889"/>
      </dsp:txXfrm>
    </dsp:sp>
    <dsp:sp modelId="{2FD6C866-4B78-4E82-B87F-C5ED43ECB765}">
      <dsp:nvSpPr>
        <dsp:cNvPr id="0" name=""/>
        <dsp:cNvSpPr/>
      </dsp:nvSpPr>
      <dsp:spPr>
        <a:xfrm>
          <a:off x="883220" y="1174777"/>
          <a:ext cx="6506021" cy="374924"/>
        </a:xfrm>
        <a:custGeom>
          <a:avLst/>
          <a:gdLst/>
          <a:ahLst/>
          <a:cxnLst/>
          <a:rect l="0" t="0" r="0" b="0"/>
          <a:pathLst>
            <a:path>
              <a:moveTo>
                <a:pt x="6506021" y="0"/>
              </a:moveTo>
              <a:lnTo>
                <a:pt x="6506021" y="204562"/>
              </a:lnTo>
              <a:lnTo>
                <a:pt x="0" y="204562"/>
              </a:lnTo>
              <a:lnTo>
                <a:pt x="0" y="374924"/>
              </a:lnTo>
            </a:path>
          </a:pathLst>
        </a:custGeom>
        <a:noFill/>
        <a:ln w="12700" cap="rnd" cmpd="sng" algn="ctr">
          <a:solidFill>
            <a:schemeClr val="accent2">
              <a:hueOff val="-305854"/>
              <a:satOff val="16268"/>
              <a:lumOff val="4705"/>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3973265" y="1360211"/>
        <a:ext cx="325932" cy="4055"/>
      </dsp:txXfrm>
    </dsp:sp>
    <dsp:sp modelId="{6603461B-6D15-4D27-BC3F-CA47B4A2F515}">
      <dsp:nvSpPr>
        <dsp:cNvPr id="0" name=""/>
        <dsp:cNvSpPr/>
      </dsp:nvSpPr>
      <dsp:spPr>
        <a:xfrm>
          <a:off x="6507667" y="118687"/>
          <a:ext cx="1763149" cy="1057889"/>
        </a:xfrm>
        <a:prstGeom prst="rect">
          <a:avLst/>
        </a:prstGeom>
        <a:solidFill>
          <a:schemeClr val="accent2">
            <a:hueOff val="-262161"/>
            <a:satOff val="13944"/>
            <a:lumOff val="4033"/>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396" tIns="90688" rIns="86396" bIns="90688" numCol="1" spcCol="1270" anchor="ctr" anchorCtr="0">
          <a:noAutofit/>
        </a:bodyPr>
        <a:lstStyle/>
        <a:p>
          <a:pPr marL="0" lvl="0" indent="0" algn="ctr" defTabSz="1022350">
            <a:lnSpc>
              <a:spcPct val="90000"/>
            </a:lnSpc>
            <a:spcBef>
              <a:spcPct val="0"/>
            </a:spcBef>
            <a:spcAft>
              <a:spcPct val="35000"/>
            </a:spcAft>
            <a:buNone/>
          </a:pPr>
          <a:r>
            <a:rPr lang="it-IT" sz="2300" kern="1200"/>
            <a:t>Erasure</a:t>
          </a:r>
        </a:p>
      </dsp:txBody>
      <dsp:txXfrm>
        <a:off x="6507667" y="118687"/>
        <a:ext cx="1763149" cy="1057889"/>
      </dsp:txXfrm>
    </dsp:sp>
    <dsp:sp modelId="{A929AFC3-1B9E-4FD4-B241-1C4772F6FF8A}">
      <dsp:nvSpPr>
        <dsp:cNvPr id="0" name=""/>
        <dsp:cNvSpPr/>
      </dsp:nvSpPr>
      <dsp:spPr>
        <a:xfrm>
          <a:off x="1762995" y="2065326"/>
          <a:ext cx="374924" cy="91440"/>
        </a:xfrm>
        <a:custGeom>
          <a:avLst/>
          <a:gdLst/>
          <a:ahLst/>
          <a:cxnLst/>
          <a:rect l="0" t="0" r="0" b="0"/>
          <a:pathLst>
            <a:path>
              <a:moveTo>
                <a:pt x="0" y="45720"/>
              </a:moveTo>
              <a:lnTo>
                <a:pt x="374924" y="45720"/>
              </a:lnTo>
            </a:path>
          </a:pathLst>
        </a:custGeom>
        <a:noFill/>
        <a:ln w="12700" cap="rnd" cmpd="sng" algn="ctr">
          <a:solidFill>
            <a:schemeClr val="accent2">
              <a:hueOff val="-407806"/>
              <a:satOff val="21690"/>
              <a:lumOff val="6274"/>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1940319" y="2109018"/>
        <a:ext cx="20276" cy="4055"/>
      </dsp:txXfrm>
    </dsp:sp>
    <dsp:sp modelId="{AE25AE13-B22D-4783-860F-67E5CB440F21}">
      <dsp:nvSpPr>
        <dsp:cNvPr id="0" name=""/>
        <dsp:cNvSpPr/>
      </dsp:nvSpPr>
      <dsp:spPr>
        <a:xfrm>
          <a:off x="1646" y="1582101"/>
          <a:ext cx="1763149" cy="1057889"/>
        </a:xfrm>
        <a:prstGeom prst="rect">
          <a:avLst/>
        </a:prstGeom>
        <a:solidFill>
          <a:schemeClr val="accent2">
            <a:hueOff val="-349548"/>
            <a:satOff val="18591"/>
            <a:lumOff val="5378"/>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396" tIns="90688" rIns="86396" bIns="90688" numCol="1" spcCol="1270" anchor="ctr" anchorCtr="0">
          <a:noAutofit/>
        </a:bodyPr>
        <a:lstStyle/>
        <a:p>
          <a:pPr marL="0" lvl="0" indent="0" algn="ctr" defTabSz="1022350">
            <a:lnSpc>
              <a:spcPct val="90000"/>
            </a:lnSpc>
            <a:spcBef>
              <a:spcPct val="0"/>
            </a:spcBef>
            <a:spcAft>
              <a:spcPct val="35000"/>
            </a:spcAft>
            <a:buNone/>
          </a:pPr>
          <a:r>
            <a:rPr lang="it-IT" sz="2300" kern="1200" err="1">
              <a:solidFill>
                <a:srgbClr val="FF5050"/>
              </a:solidFill>
            </a:rPr>
            <a:t>Restriction</a:t>
          </a:r>
          <a:endParaRPr lang="it-IT" sz="2300" kern="1200">
            <a:solidFill>
              <a:srgbClr val="FF5050"/>
            </a:solidFill>
          </a:endParaRPr>
        </a:p>
      </dsp:txBody>
      <dsp:txXfrm>
        <a:off x="1646" y="1582101"/>
        <a:ext cx="1763149" cy="1057889"/>
      </dsp:txXfrm>
    </dsp:sp>
    <dsp:sp modelId="{AFF7123C-70A0-48AB-B287-5FE4869C1C6F}">
      <dsp:nvSpPr>
        <dsp:cNvPr id="0" name=""/>
        <dsp:cNvSpPr/>
      </dsp:nvSpPr>
      <dsp:spPr>
        <a:xfrm>
          <a:off x="3931669" y="2065326"/>
          <a:ext cx="374924" cy="91440"/>
        </a:xfrm>
        <a:custGeom>
          <a:avLst/>
          <a:gdLst/>
          <a:ahLst/>
          <a:cxnLst/>
          <a:rect l="0" t="0" r="0" b="0"/>
          <a:pathLst>
            <a:path>
              <a:moveTo>
                <a:pt x="0" y="45720"/>
              </a:moveTo>
              <a:lnTo>
                <a:pt x="374924" y="45720"/>
              </a:lnTo>
            </a:path>
          </a:pathLst>
        </a:custGeom>
        <a:noFill/>
        <a:ln w="12700" cap="rnd" cmpd="sng" algn="ctr">
          <a:solidFill>
            <a:schemeClr val="accent2">
              <a:hueOff val="-509757"/>
              <a:satOff val="27113"/>
              <a:lumOff val="7842"/>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4108993" y="2109018"/>
        <a:ext cx="20276" cy="4055"/>
      </dsp:txXfrm>
    </dsp:sp>
    <dsp:sp modelId="{0FC9FD98-DC6D-4F76-A9D9-249899BC1266}">
      <dsp:nvSpPr>
        <dsp:cNvPr id="0" name=""/>
        <dsp:cNvSpPr/>
      </dsp:nvSpPr>
      <dsp:spPr>
        <a:xfrm>
          <a:off x="2170319" y="1582101"/>
          <a:ext cx="1763149" cy="1057889"/>
        </a:xfrm>
        <a:prstGeom prst="rect">
          <a:avLst/>
        </a:prstGeom>
        <a:solidFill>
          <a:schemeClr val="accent2">
            <a:hueOff val="-436935"/>
            <a:satOff val="23239"/>
            <a:lumOff val="6722"/>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396" tIns="90688" rIns="86396" bIns="90688" numCol="1" spcCol="1270" anchor="ctr" anchorCtr="0">
          <a:noAutofit/>
        </a:bodyPr>
        <a:lstStyle/>
        <a:p>
          <a:pPr marL="0" lvl="0" indent="0" algn="ctr" defTabSz="1022350">
            <a:lnSpc>
              <a:spcPct val="90000"/>
            </a:lnSpc>
            <a:spcBef>
              <a:spcPct val="0"/>
            </a:spcBef>
            <a:spcAft>
              <a:spcPct val="35000"/>
            </a:spcAft>
            <a:buNone/>
          </a:pPr>
          <a:r>
            <a:rPr lang="it-IT" sz="2300" kern="1200" err="1">
              <a:solidFill>
                <a:srgbClr val="FF5050"/>
              </a:solidFill>
            </a:rPr>
            <a:t>Portability</a:t>
          </a:r>
          <a:endParaRPr lang="it-IT" sz="2300" kern="1200">
            <a:solidFill>
              <a:srgbClr val="FF5050"/>
            </a:solidFill>
          </a:endParaRPr>
        </a:p>
      </dsp:txBody>
      <dsp:txXfrm>
        <a:off x="2170319" y="1582101"/>
        <a:ext cx="1763149" cy="1057889"/>
      </dsp:txXfrm>
    </dsp:sp>
    <dsp:sp modelId="{77A5C66E-07FD-4B61-959B-E5D9192EAB4C}">
      <dsp:nvSpPr>
        <dsp:cNvPr id="0" name=""/>
        <dsp:cNvSpPr/>
      </dsp:nvSpPr>
      <dsp:spPr>
        <a:xfrm>
          <a:off x="6100343" y="2065326"/>
          <a:ext cx="374924" cy="91440"/>
        </a:xfrm>
        <a:custGeom>
          <a:avLst/>
          <a:gdLst/>
          <a:ahLst/>
          <a:cxnLst/>
          <a:rect l="0" t="0" r="0" b="0"/>
          <a:pathLst>
            <a:path>
              <a:moveTo>
                <a:pt x="0" y="45720"/>
              </a:moveTo>
              <a:lnTo>
                <a:pt x="374924" y="45720"/>
              </a:lnTo>
            </a:path>
          </a:pathLst>
        </a:custGeom>
        <a:noFill/>
        <a:ln w="12700" cap="rnd" cmpd="sng" algn="ctr">
          <a:solidFill>
            <a:schemeClr val="accent2">
              <a:hueOff val="-611709"/>
              <a:satOff val="32535"/>
              <a:lumOff val="9411"/>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6277667" y="2109018"/>
        <a:ext cx="20276" cy="4055"/>
      </dsp:txXfrm>
    </dsp:sp>
    <dsp:sp modelId="{452F77FD-3525-412B-807B-BDF776615B2D}">
      <dsp:nvSpPr>
        <dsp:cNvPr id="0" name=""/>
        <dsp:cNvSpPr/>
      </dsp:nvSpPr>
      <dsp:spPr>
        <a:xfrm>
          <a:off x="4338993" y="1582101"/>
          <a:ext cx="1763149" cy="1057889"/>
        </a:xfrm>
        <a:prstGeom prst="rect">
          <a:avLst/>
        </a:prstGeom>
        <a:solidFill>
          <a:schemeClr val="accent2">
            <a:hueOff val="-524322"/>
            <a:satOff val="27887"/>
            <a:lumOff val="8067"/>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396" tIns="90688" rIns="86396" bIns="90688" numCol="1" spcCol="1270" anchor="ctr" anchorCtr="0">
          <a:noAutofit/>
        </a:bodyPr>
        <a:lstStyle/>
        <a:p>
          <a:pPr marL="0" lvl="0" indent="0" algn="ctr" defTabSz="1022350">
            <a:lnSpc>
              <a:spcPct val="90000"/>
            </a:lnSpc>
            <a:spcBef>
              <a:spcPct val="0"/>
            </a:spcBef>
            <a:spcAft>
              <a:spcPct val="35000"/>
            </a:spcAft>
            <a:buNone/>
          </a:pPr>
          <a:r>
            <a:rPr lang="it-IT" sz="2300" kern="1200">
              <a:solidFill>
                <a:srgbClr val="FF5050"/>
              </a:solidFill>
            </a:rPr>
            <a:t>Object</a:t>
          </a:r>
        </a:p>
      </dsp:txBody>
      <dsp:txXfrm>
        <a:off x="4338993" y="1582101"/>
        <a:ext cx="1763149" cy="1057889"/>
      </dsp:txXfrm>
    </dsp:sp>
    <dsp:sp modelId="{DC664859-AAF6-4876-ABB6-32C78A8B09A4}">
      <dsp:nvSpPr>
        <dsp:cNvPr id="0" name=""/>
        <dsp:cNvSpPr/>
      </dsp:nvSpPr>
      <dsp:spPr>
        <a:xfrm>
          <a:off x="6507667" y="1582101"/>
          <a:ext cx="1763149" cy="1057889"/>
        </a:xfrm>
        <a:prstGeom prst="rect">
          <a:avLst/>
        </a:prstGeom>
        <a:solidFill>
          <a:schemeClr val="accent2">
            <a:hueOff val="-611709"/>
            <a:satOff val="32535"/>
            <a:lumOff val="9411"/>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396" tIns="90688" rIns="86396" bIns="90688" numCol="1" spcCol="1270" anchor="ctr" anchorCtr="0">
          <a:noAutofit/>
        </a:bodyPr>
        <a:lstStyle/>
        <a:p>
          <a:pPr marL="0" lvl="0" indent="0" algn="ctr" defTabSz="1022350">
            <a:lnSpc>
              <a:spcPct val="90000"/>
            </a:lnSpc>
            <a:spcBef>
              <a:spcPct val="0"/>
            </a:spcBef>
            <a:spcAft>
              <a:spcPct val="35000"/>
            </a:spcAft>
            <a:buNone/>
          </a:pPr>
          <a:r>
            <a:rPr lang="it-IT" sz="2300" kern="1200">
              <a:solidFill>
                <a:srgbClr val="FF5050"/>
              </a:solidFill>
            </a:rPr>
            <a:t>Not </a:t>
          </a:r>
          <a:r>
            <a:rPr lang="it-IT" sz="2300" kern="1200" err="1">
              <a:solidFill>
                <a:srgbClr val="FF5050"/>
              </a:solidFill>
            </a:rPr>
            <a:t>subject</a:t>
          </a:r>
          <a:r>
            <a:rPr lang="it-IT" sz="2300" kern="1200">
              <a:solidFill>
                <a:srgbClr val="FF5050"/>
              </a:solidFill>
            </a:rPr>
            <a:t> to ADM</a:t>
          </a:r>
        </a:p>
      </dsp:txBody>
      <dsp:txXfrm>
        <a:off x="6507667" y="1582101"/>
        <a:ext cx="1763149" cy="105788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6A454B-F766-4E51-8F38-44ED9BFF7A3E}">
      <dsp:nvSpPr>
        <dsp:cNvPr id="0" name=""/>
        <dsp:cNvSpPr/>
      </dsp:nvSpPr>
      <dsp:spPr>
        <a:xfrm>
          <a:off x="0" y="3592"/>
          <a:ext cx="5249123" cy="1020009"/>
        </a:xfrm>
        <a:prstGeom prst="roundRect">
          <a:avLst>
            <a:gd name="adj" fmla="val 10000"/>
          </a:avLst>
        </a:prstGeom>
        <a:solidFill>
          <a:schemeClr val="accent2">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B5AD63BA-F7F1-42EE-ACD4-C77AD0C9A80F}">
      <dsp:nvSpPr>
        <dsp:cNvPr id="0" name=""/>
        <dsp:cNvSpPr/>
      </dsp:nvSpPr>
      <dsp:spPr>
        <a:xfrm>
          <a:off x="308251" y="233368"/>
          <a:ext cx="561005" cy="560457"/>
        </a:xfrm>
        <a:prstGeom prst="rect">
          <a:avLst/>
        </a:prstGeom>
        <a:blipFill>
          <a:blip xmlns:r="http://schemas.openxmlformats.org/officeDocument/2006/relationships" r:embed="rId1">
            <a:lum bright="70000" contrast="-70000"/>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50800" dist="38100" dir="18900000" algn="bl" rotWithShape="0">
            <a:prstClr val="black">
              <a:alpha val="40000"/>
            </a:prstClr>
          </a:outerShd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BF7D7C48-E566-4B9C-BE43-06CAA38DBDC7}">
      <dsp:nvSpPr>
        <dsp:cNvPr id="0" name=""/>
        <dsp:cNvSpPr/>
      </dsp:nvSpPr>
      <dsp:spPr>
        <a:xfrm>
          <a:off x="1177508" y="12181"/>
          <a:ext cx="3897018" cy="1020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1" tIns="107951" rIns="107951" bIns="107951" numCol="1" spcCol="1270" anchor="ctr" anchorCtr="0">
          <a:noAutofit/>
        </a:bodyPr>
        <a:lstStyle/>
        <a:p>
          <a:pPr marL="0" lvl="0" indent="0" algn="l" defTabSz="622300">
            <a:lnSpc>
              <a:spcPct val="100000"/>
            </a:lnSpc>
            <a:spcBef>
              <a:spcPct val="0"/>
            </a:spcBef>
            <a:spcAft>
              <a:spcPct val="35000"/>
            </a:spcAft>
            <a:buNone/>
          </a:pPr>
          <a:r>
            <a:rPr lang="en-US" sz="1400" kern="1200">
              <a:solidFill>
                <a:schemeClr val="tx1"/>
              </a:solidFill>
            </a:rPr>
            <a:t>For </a:t>
          </a:r>
          <a:r>
            <a:rPr lang="en-US" sz="1400" b="1" kern="1200">
              <a:solidFill>
                <a:schemeClr val="tx1"/>
              </a:solidFill>
            </a:rPr>
            <a:t>scientific or historical research </a:t>
          </a:r>
          <a:r>
            <a:rPr lang="en-US" sz="1400" kern="1200">
              <a:solidFill>
                <a:schemeClr val="tx1"/>
              </a:solidFill>
            </a:rPr>
            <a:t>purposes or </a:t>
          </a:r>
          <a:r>
            <a:rPr lang="en-US" sz="1400" b="1" kern="1200">
              <a:solidFill>
                <a:schemeClr val="tx1"/>
              </a:solidFill>
            </a:rPr>
            <a:t>statistical</a:t>
          </a:r>
          <a:r>
            <a:rPr lang="en-US" sz="1400" kern="1200">
              <a:solidFill>
                <a:schemeClr val="tx1"/>
              </a:solidFill>
            </a:rPr>
            <a:t> purposes, </a:t>
          </a:r>
          <a:r>
            <a:rPr lang="en-US" sz="1400" b="1" kern="1200">
              <a:solidFill>
                <a:schemeClr val="tx1"/>
              </a:solidFill>
            </a:rPr>
            <a:t>law</a:t>
          </a:r>
          <a:r>
            <a:rPr lang="en-US" sz="1400" kern="1200">
              <a:solidFill>
                <a:schemeClr val="tx1"/>
              </a:solidFill>
            </a:rPr>
            <a:t> may provide for derogations from </a:t>
          </a:r>
          <a:r>
            <a:rPr lang="en-US" sz="1400" b="1" kern="1200">
              <a:solidFill>
                <a:schemeClr val="tx1"/>
              </a:solidFill>
            </a:rPr>
            <a:t>Articles 15, 16, 18 and 21 </a:t>
          </a:r>
          <a:r>
            <a:rPr lang="en-US" sz="1400" kern="1200">
              <a:solidFill>
                <a:schemeClr val="tx1"/>
              </a:solidFill>
            </a:rPr>
            <a:t>if they render </a:t>
          </a:r>
          <a:r>
            <a:rPr lang="en-US" sz="1400" b="1" kern="1200">
              <a:solidFill>
                <a:schemeClr val="tx1"/>
              </a:solidFill>
            </a:rPr>
            <a:t>impossible</a:t>
          </a:r>
          <a:r>
            <a:rPr lang="en-US" sz="1400" kern="1200">
              <a:solidFill>
                <a:schemeClr val="tx1"/>
              </a:solidFill>
            </a:rPr>
            <a:t> or seriously impair the achievement of the specific purposes</a:t>
          </a:r>
        </a:p>
      </dsp:txBody>
      <dsp:txXfrm>
        <a:off x="1177508" y="12181"/>
        <a:ext cx="3897018" cy="1020009"/>
      </dsp:txXfrm>
    </dsp:sp>
    <dsp:sp modelId="{07BA21CF-C10B-4F6F-8C46-991AFEF073DF}">
      <dsp:nvSpPr>
        <dsp:cNvPr id="0" name=""/>
        <dsp:cNvSpPr/>
      </dsp:nvSpPr>
      <dsp:spPr>
        <a:xfrm>
          <a:off x="0" y="1231217"/>
          <a:ext cx="5249123" cy="1002831"/>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9D5DC29C-8E32-4A16-8270-3FF0AB99DBFA}">
      <dsp:nvSpPr>
        <dsp:cNvPr id="0" name=""/>
        <dsp:cNvSpPr/>
      </dsp:nvSpPr>
      <dsp:spPr>
        <a:xfrm>
          <a:off x="308251" y="1452404"/>
          <a:ext cx="561005" cy="560457"/>
        </a:xfrm>
        <a:prstGeom prst="rect">
          <a:avLst/>
        </a:prstGeom>
        <a:blipFill>
          <a:blip xmlns:r="http://schemas.openxmlformats.org/officeDocument/2006/relationships" r:embed="rId3">
            <a:lum bright="70000" contrast="-70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50800" dist="38100" dir="18900000" algn="bl" rotWithShape="0">
            <a:prstClr val="black">
              <a:alpha val="40000"/>
            </a:prstClr>
          </a:outerShd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484D84B5-2827-438E-820B-7BE60829D824}">
      <dsp:nvSpPr>
        <dsp:cNvPr id="0" name=""/>
        <dsp:cNvSpPr/>
      </dsp:nvSpPr>
      <dsp:spPr>
        <a:xfrm>
          <a:off x="1177508" y="1231217"/>
          <a:ext cx="3897018" cy="1020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1" tIns="107951" rIns="107951" bIns="107951" numCol="1" spcCol="1270" anchor="ctr" anchorCtr="0">
          <a:noAutofit/>
        </a:bodyPr>
        <a:lstStyle/>
        <a:p>
          <a:pPr marL="0" lvl="0" indent="0" algn="l" defTabSz="622300">
            <a:lnSpc>
              <a:spcPct val="100000"/>
            </a:lnSpc>
            <a:spcBef>
              <a:spcPct val="0"/>
            </a:spcBef>
            <a:spcAft>
              <a:spcPct val="35000"/>
            </a:spcAft>
            <a:buNone/>
          </a:pPr>
          <a:r>
            <a:rPr lang="en-US" sz="1400" b="0" kern="1200">
              <a:solidFill>
                <a:schemeClr val="tx1"/>
              </a:solidFill>
            </a:rPr>
            <a:t>For </a:t>
          </a:r>
          <a:r>
            <a:rPr lang="en-US" sz="1400" b="1" kern="1200">
              <a:solidFill>
                <a:schemeClr val="tx1"/>
              </a:solidFill>
            </a:rPr>
            <a:t>archiving</a:t>
          </a:r>
          <a:r>
            <a:rPr lang="en-US" sz="1400" kern="1200">
              <a:solidFill>
                <a:schemeClr val="tx1"/>
              </a:solidFill>
            </a:rPr>
            <a:t> purposes in the </a:t>
          </a:r>
          <a:r>
            <a:rPr lang="en-US" sz="1400" b="1" kern="1200">
              <a:solidFill>
                <a:schemeClr val="tx1"/>
              </a:solidFill>
            </a:rPr>
            <a:t>public interest</a:t>
          </a:r>
          <a:r>
            <a:rPr lang="en-US" sz="1400" kern="1200">
              <a:solidFill>
                <a:schemeClr val="tx1"/>
              </a:solidFill>
            </a:rPr>
            <a:t>,  </a:t>
          </a:r>
          <a:r>
            <a:rPr lang="en-US" sz="1400" b="1" kern="1200">
              <a:solidFill>
                <a:schemeClr val="tx1"/>
              </a:solidFill>
            </a:rPr>
            <a:t>law</a:t>
          </a:r>
          <a:r>
            <a:rPr lang="en-US" sz="1400" kern="1200">
              <a:solidFill>
                <a:schemeClr val="tx1"/>
              </a:solidFill>
            </a:rPr>
            <a:t> may provide for derogations from </a:t>
          </a:r>
          <a:r>
            <a:rPr lang="en-US" sz="1400" b="1" kern="1200">
              <a:solidFill>
                <a:schemeClr val="tx1"/>
              </a:solidFill>
            </a:rPr>
            <a:t>Articles</a:t>
          </a:r>
          <a:r>
            <a:rPr lang="en-US" sz="1400" kern="1200">
              <a:solidFill>
                <a:schemeClr val="tx1"/>
              </a:solidFill>
            </a:rPr>
            <a:t> </a:t>
          </a:r>
          <a:r>
            <a:rPr lang="en-US" sz="1400" b="1" kern="1200">
              <a:solidFill>
                <a:schemeClr val="tx1"/>
              </a:solidFill>
            </a:rPr>
            <a:t>15, 16, 18, 19, 20 and 21 </a:t>
          </a:r>
          <a:r>
            <a:rPr lang="en-US" sz="1400" kern="1200">
              <a:solidFill>
                <a:schemeClr val="tx1"/>
              </a:solidFill>
            </a:rPr>
            <a:t>if they render </a:t>
          </a:r>
          <a:r>
            <a:rPr lang="en-US" sz="1400" b="1" kern="1200">
              <a:solidFill>
                <a:schemeClr val="tx1"/>
              </a:solidFill>
            </a:rPr>
            <a:t>impossible</a:t>
          </a:r>
          <a:r>
            <a:rPr lang="en-US" sz="1400" kern="1200">
              <a:solidFill>
                <a:schemeClr val="tx1"/>
              </a:solidFill>
            </a:rPr>
            <a:t> or seriously impair the achievement of the specific purposes</a:t>
          </a:r>
        </a:p>
      </dsp:txBody>
      <dsp:txXfrm>
        <a:off x="1177508" y="1231217"/>
        <a:ext cx="3897018" cy="1020009"/>
      </dsp:txXfrm>
    </dsp:sp>
    <dsp:sp modelId="{3BFCD7BC-99FF-4107-B1CD-748E863D0B57}">
      <dsp:nvSpPr>
        <dsp:cNvPr id="0" name=""/>
        <dsp:cNvSpPr/>
      </dsp:nvSpPr>
      <dsp:spPr>
        <a:xfrm>
          <a:off x="0" y="2450253"/>
          <a:ext cx="5249123" cy="1002831"/>
        </a:xfrm>
        <a:prstGeom prst="roundRect">
          <a:avLst>
            <a:gd name="adj" fmla="val 10000"/>
          </a:avLst>
        </a:prstGeom>
        <a:solidFill>
          <a:schemeClr val="accent4">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CD5ED251-C3D4-420D-BC42-05C20E0A2A0D}">
      <dsp:nvSpPr>
        <dsp:cNvPr id="0" name=""/>
        <dsp:cNvSpPr/>
      </dsp:nvSpPr>
      <dsp:spPr>
        <a:xfrm>
          <a:off x="308251" y="2671440"/>
          <a:ext cx="561005" cy="5604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outerShdw blurRad="50800" dist="38100" dir="18900000" algn="bl" rotWithShape="0">
            <a:prstClr val="black">
              <a:alpha val="40000"/>
            </a:prstClr>
          </a:outerShd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CD9A3911-6DEE-43BB-AB1D-0CD774E6D681}">
      <dsp:nvSpPr>
        <dsp:cNvPr id="0" name=""/>
        <dsp:cNvSpPr/>
      </dsp:nvSpPr>
      <dsp:spPr>
        <a:xfrm>
          <a:off x="1177508" y="2450253"/>
          <a:ext cx="3897018" cy="1020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1" tIns="107951" rIns="107951" bIns="107951" numCol="1" spcCol="1270" anchor="ctr" anchorCtr="0">
          <a:noAutofit/>
        </a:bodyPr>
        <a:lstStyle/>
        <a:p>
          <a:pPr marL="0" lvl="0" indent="0" algn="l" defTabSz="622300">
            <a:lnSpc>
              <a:spcPct val="100000"/>
            </a:lnSpc>
            <a:spcBef>
              <a:spcPct val="0"/>
            </a:spcBef>
            <a:spcAft>
              <a:spcPct val="35000"/>
            </a:spcAft>
            <a:buNone/>
          </a:pPr>
          <a:r>
            <a:rPr lang="en-US" sz="1400" b="1" kern="1200">
              <a:solidFill>
                <a:schemeClr val="tx1"/>
              </a:solidFill>
            </a:rPr>
            <a:t>Art. 17 </a:t>
          </a:r>
          <a:r>
            <a:rPr lang="en-US" sz="1400" kern="1200">
              <a:solidFill>
                <a:schemeClr val="tx1"/>
              </a:solidFill>
            </a:rPr>
            <a:t>shall not apply in some cases when the processing is necessary for </a:t>
          </a:r>
          <a:r>
            <a:rPr lang="en-US" sz="1400" b="1" kern="1200">
              <a:solidFill>
                <a:schemeClr val="tx1"/>
              </a:solidFill>
            </a:rPr>
            <a:t>freedom of information, public interest, scientific research</a:t>
          </a:r>
          <a:r>
            <a:rPr lang="en-US" sz="1400" kern="1200">
              <a:solidFill>
                <a:schemeClr val="tx1"/>
              </a:solidFill>
            </a:rPr>
            <a:t>, or for </a:t>
          </a:r>
          <a:r>
            <a:rPr lang="en-US" sz="1400" b="1" kern="1200">
              <a:solidFill>
                <a:schemeClr val="tx1"/>
              </a:solidFill>
            </a:rPr>
            <a:t>legal claims</a:t>
          </a:r>
          <a:endParaRPr lang="en-NL" sz="1400" b="1" kern="1200">
            <a:solidFill>
              <a:schemeClr val="tx1"/>
            </a:solidFill>
          </a:endParaRPr>
        </a:p>
      </dsp:txBody>
      <dsp:txXfrm>
        <a:off x="1177508" y="2450253"/>
        <a:ext cx="3897018" cy="102000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9501F3-D838-418C-8097-751C581B1D1E}">
      <dsp:nvSpPr>
        <dsp:cNvPr id="0" name=""/>
        <dsp:cNvSpPr/>
      </dsp:nvSpPr>
      <dsp:spPr>
        <a:xfrm>
          <a:off x="0" y="2759"/>
          <a:ext cx="5259278" cy="587721"/>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E6A22951-B199-4FAE-9971-7579D814C1EB}">
      <dsp:nvSpPr>
        <dsp:cNvPr id="0" name=""/>
        <dsp:cNvSpPr/>
      </dsp:nvSpPr>
      <dsp:spPr>
        <a:xfrm>
          <a:off x="177785" y="134996"/>
          <a:ext cx="323246" cy="32324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3233BB6-7CDE-41B8-84FA-2F9ABD34CD50}">
      <dsp:nvSpPr>
        <dsp:cNvPr id="0" name=""/>
        <dsp:cNvSpPr/>
      </dsp:nvSpPr>
      <dsp:spPr>
        <a:xfrm>
          <a:off x="678818" y="2759"/>
          <a:ext cx="4580459" cy="587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201" tIns="62201" rIns="62201" bIns="62201" numCol="1" spcCol="1270" anchor="ctr" anchorCtr="0">
          <a:noAutofit/>
        </a:bodyPr>
        <a:lstStyle/>
        <a:p>
          <a:pPr marL="0" lvl="0" indent="0" algn="l" defTabSz="844550">
            <a:lnSpc>
              <a:spcPct val="100000"/>
            </a:lnSpc>
            <a:spcBef>
              <a:spcPct val="0"/>
            </a:spcBef>
            <a:spcAft>
              <a:spcPct val="35000"/>
            </a:spcAft>
            <a:buNone/>
          </a:pPr>
          <a:r>
            <a:rPr lang="en-US" sz="1900" kern="1200"/>
            <a:t>Destruction</a:t>
          </a:r>
        </a:p>
      </dsp:txBody>
      <dsp:txXfrm>
        <a:off x="678818" y="2759"/>
        <a:ext cx="4580459" cy="587721"/>
      </dsp:txXfrm>
    </dsp:sp>
    <dsp:sp modelId="{92169223-6E2A-48EF-BAA2-763ACB01DC02}">
      <dsp:nvSpPr>
        <dsp:cNvPr id="0" name=""/>
        <dsp:cNvSpPr/>
      </dsp:nvSpPr>
      <dsp:spPr>
        <a:xfrm>
          <a:off x="0" y="737411"/>
          <a:ext cx="5259278" cy="587721"/>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B35900B9-9CE1-4EDF-A8D8-61A06B43DE38}">
      <dsp:nvSpPr>
        <dsp:cNvPr id="0" name=""/>
        <dsp:cNvSpPr/>
      </dsp:nvSpPr>
      <dsp:spPr>
        <a:xfrm>
          <a:off x="177785" y="869648"/>
          <a:ext cx="323246" cy="32324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5E05F64-3A60-4931-B09B-5129CD2D03F0}">
      <dsp:nvSpPr>
        <dsp:cNvPr id="0" name=""/>
        <dsp:cNvSpPr/>
      </dsp:nvSpPr>
      <dsp:spPr>
        <a:xfrm>
          <a:off x="678818" y="737411"/>
          <a:ext cx="4580459" cy="587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201" tIns="62201" rIns="62201" bIns="62201" numCol="1" spcCol="1270" anchor="ctr" anchorCtr="0">
          <a:noAutofit/>
        </a:bodyPr>
        <a:lstStyle/>
        <a:p>
          <a:pPr marL="0" lvl="0" indent="0" algn="l" defTabSz="844550">
            <a:lnSpc>
              <a:spcPct val="100000"/>
            </a:lnSpc>
            <a:spcBef>
              <a:spcPct val="0"/>
            </a:spcBef>
            <a:spcAft>
              <a:spcPct val="35000"/>
            </a:spcAft>
            <a:buNone/>
          </a:pPr>
          <a:r>
            <a:rPr lang="en-US" sz="1900" kern="1200"/>
            <a:t>Loss</a:t>
          </a:r>
        </a:p>
      </dsp:txBody>
      <dsp:txXfrm>
        <a:off x="678818" y="737411"/>
        <a:ext cx="4580459" cy="587721"/>
      </dsp:txXfrm>
    </dsp:sp>
    <dsp:sp modelId="{CD618DCF-AE42-49AE-BF8A-2F8D425BA3D3}">
      <dsp:nvSpPr>
        <dsp:cNvPr id="0" name=""/>
        <dsp:cNvSpPr/>
      </dsp:nvSpPr>
      <dsp:spPr>
        <a:xfrm>
          <a:off x="0" y="1472063"/>
          <a:ext cx="5259278" cy="587721"/>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E0FB4E8F-773B-43BC-8542-4CC0B053EE4B}">
      <dsp:nvSpPr>
        <dsp:cNvPr id="0" name=""/>
        <dsp:cNvSpPr/>
      </dsp:nvSpPr>
      <dsp:spPr>
        <a:xfrm>
          <a:off x="177785" y="1604300"/>
          <a:ext cx="323246" cy="32324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DE7D903-C518-4208-B890-9D5988BCC44C}">
      <dsp:nvSpPr>
        <dsp:cNvPr id="0" name=""/>
        <dsp:cNvSpPr/>
      </dsp:nvSpPr>
      <dsp:spPr>
        <a:xfrm>
          <a:off x="678818" y="1472063"/>
          <a:ext cx="4580459" cy="587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201" tIns="62201" rIns="62201" bIns="62201" numCol="1" spcCol="1270" anchor="ctr" anchorCtr="0">
          <a:noAutofit/>
        </a:bodyPr>
        <a:lstStyle/>
        <a:p>
          <a:pPr marL="0" lvl="0" indent="0" algn="l" defTabSz="844550">
            <a:lnSpc>
              <a:spcPct val="100000"/>
            </a:lnSpc>
            <a:spcBef>
              <a:spcPct val="0"/>
            </a:spcBef>
            <a:spcAft>
              <a:spcPct val="35000"/>
            </a:spcAft>
            <a:buNone/>
          </a:pPr>
          <a:r>
            <a:rPr lang="en-US" sz="1900" kern="1200"/>
            <a:t>Unauthorized change</a:t>
          </a:r>
        </a:p>
      </dsp:txBody>
      <dsp:txXfrm>
        <a:off x="678818" y="1472063"/>
        <a:ext cx="4580459" cy="587721"/>
      </dsp:txXfrm>
    </dsp:sp>
    <dsp:sp modelId="{495F69E7-150D-452D-A7E7-F533820A7D5B}">
      <dsp:nvSpPr>
        <dsp:cNvPr id="0" name=""/>
        <dsp:cNvSpPr/>
      </dsp:nvSpPr>
      <dsp:spPr>
        <a:xfrm>
          <a:off x="0" y="2206715"/>
          <a:ext cx="5259278" cy="587721"/>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22223F2D-B3C1-4E45-A201-EB575A0E3D89}">
      <dsp:nvSpPr>
        <dsp:cNvPr id="0" name=""/>
        <dsp:cNvSpPr/>
      </dsp:nvSpPr>
      <dsp:spPr>
        <a:xfrm>
          <a:off x="177785" y="2338952"/>
          <a:ext cx="323246" cy="32324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7D8C2A9-68B2-4049-8B7A-17861276234C}">
      <dsp:nvSpPr>
        <dsp:cNvPr id="0" name=""/>
        <dsp:cNvSpPr/>
      </dsp:nvSpPr>
      <dsp:spPr>
        <a:xfrm>
          <a:off x="678818" y="2206715"/>
          <a:ext cx="4580459" cy="587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201" tIns="62201" rIns="62201" bIns="62201" numCol="1" spcCol="1270" anchor="ctr" anchorCtr="0">
          <a:noAutofit/>
        </a:bodyPr>
        <a:lstStyle/>
        <a:p>
          <a:pPr marL="0" lvl="0" indent="0" algn="l" defTabSz="844550">
            <a:lnSpc>
              <a:spcPct val="100000"/>
            </a:lnSpc>
            <a:spcBef>
              <a:spcPct val="0"/>
            </a:spcBef>
            <a:spcAft>
              <a:spcPct val="35000"/>
            </a:spcAft>
            <a:buNone/>
          </a:pPr>
          <a:r>
            <a:rPr lang="en-US" sz="1900" kern="1200"/>
            <a:t>Unauthorized access</a:t>
          </a:r>
        </a:p>
      </dsp:txBody>
      <dsp:txXfrm>
        <a:off x="678818" y="2206715"/>
        <a:ext cx="4580459" cy="587721"/>
      </dsp:txXfrm>
    </dsp:sp>
    <dsp:sp modelId="{D4F21188-6E67-4596-BACB-434C7FF3D0A4}">
      <dsp:nvSpPr>
        <dsp:cNvPr id="0" name=""/>
        <dsp:cNvSpPr/>
      </dsp:nvSpPr>
      <dsp:spPr>
        <a:xfrm>
          <a:off x="0" y="2941367"/>
          <a:ext cx="5259278" cy="587721"/>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E69E4E18-2E62-438E-905C-817C767D438B}">
      <dsp:nvSpPr>
        <dsp:cNvPr id="0" name=""/>
        <dsp:cNvSpPr/>
      </dsp:nvSpPr>
      <dsp:spPr>
        <a:xfrm>
          <a:off x="177785" y="3073604"/>
          <a:ext cx="323246" cy="32324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22225"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936C4E-9CFC-4E57-AAC3-95DEA128267C}">
      <dsp:nvSpPr>
        <dsp:cNvPr id="0" name=""/>
        <dsp:cNvSpPr/>
      </dsp:nvSpPr>
      <dsp:spPr>
        <a:xfrm>
          <a:off x="678818" y="2941367"/>
          <a:ext cx="4580459" cy="587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201" tIns="62201" rIns="62201" bIns="62201" numCol="1" spcCol="1270" anchor="ctr" anchorCtr="0">
          <a:noAutofit/>
        </a:bodyPr>
        <a:lstStyle/>
        <a:p>
          <a:pPr marL="0" lvl="0" indent="0" algn="l" defTabSz="844550">
            <a:lnSpc>
              <a:spcPct val="100000"/>
            </a:lnSpc>
            <a:spcBef>
              <a:spcPct val="0"/>
            </a:spcBef>
            <a:spcAft>
              <a:spcPct val="35000"/>
            </a:spcAft>
            <a:buNone/>
          </a:pPr>
          <a:r>
            <a:rPr lang="en-US" sz="1900" kern="1200"/>
            <a:t>Unauthorized disclosure</a:t>
          </a:r>
        </a:p>
      </dsp:txBody>
      <dsp:txXfrm>
        <a:off x="678818" y="2941367"/>
        <a:ext cx="4580459" cy="5877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E7D71F-0DC1-4D19-80E8-00745BC5117C}">
      <dsp:nvSpPr>
        <dsp:cNvPr id="0" name=""/>
        <dsp:cNvSpPr/>
      </dsp:nvSpPr>
      <dsp:spPr>
        <a:xfrm rot="16200000">
          <a:off x="624" y="238983"/>
          <a:ext cx="1345117" cy="1346880"/>
        </a:xfrm>
        <a:prstGeom prst="downArrow">
          <a:avLst>
            <a:gd name="adj1" fmla="val 50000"/>
            <a:gd name="adj2" fmla="val 35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it-IT" sz="1600" kern="1200"/>
            <a:t>Personal data</a:t>
          </a:r>
        </a:p>
      </dsp:txBody>
      <dsp:txXfrm rot="5400000">
        <a:off x="-257" y="576143"/>
        <a:ext cx="1111485" cy="672559"/>
      </dsp:txXfrm>
    </dsp:sp>
    <dsp:sp modelId="{7C4CECE1-4F00-4D8E-81E8-A47223D1F703}">
      <dsp:nvSpPr>
        <dsp:cNvPr id="0" name=""/>
        <dsp:cNvSpPr/>
      </dsp:nvSpPr>
      <dsp:spPr>
        <a:xfrm rot="5400000">
          <a:off x="1434077" y="239864"/>
          <a:ext cx="1345117" cy="1345117"/>
        </a:xfrm>
        <a:prstGeom prst="downArrow">
          <a:avLst>
            <a:gd name="adj1" fmla="val 50000"/>
            <a:gd name="adj2" fmla="val 35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it-IT" sz="1600" kern="1200"/>
            <a:t>Processing</a:t>
          </a:r>
        </a:p>
      </dsp:txBody>
      <dsp:txXfrm rot="-5400000">
        <a:off x="1669473" y="576143"/>
        <a:ext cx="1109722" cy="67255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473EB-73FE-4C70-A4FF-86BB9B5F3E10}">
      <dsp:nvSpPr>
        <dsp:cNvPr id="0" name=""/>
        <dsp:cNvSpPr/>
      </dsp:nvSpPr>
      <dsp:spPr>
        <a:xfrm>
          <a:off x="0" y="1724"/>
          <a:ext cx="5259278" cy="0"/>
        </a:xfrm>
        <a:prstGeom prst="line">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6490F5AA-CABE-469B-917E-44309E6C591B}">
      <dsp:nvSpPr>
        <dsp:cNvPr id="0" name=""/>
        <dsp:cNvSpPr/>
      </dsp:nvSpPr>
      <dsp:spPr>
        <a:xfrm>
          <a:off x="0" y="1724"/>
          <a:ext cx="5259278" cy="1176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dirty="0"/>
            <a:t>Anonymous data</a:t>
          </a:r>
          <a:r>
            <a:rPr lang="en-US" sz="2500" kern="1200" dirty="0"/>
            <a:t>: there were no identifying data in the first place</a:t>
          </a:r>
        </a:p>
      </dsp:txBody>
      <dsp:txXfrm>
        <a:off x="0" y="1724"/>
        <a:ext cx="5259278" cy="1176132"/>
      </dsp:txXfrm>
    </dsp:sp>
    <dsp:sp modelId="{F8347877-62A0-4946-A5F9-9A709761E699}">
      <dsp:nvSpPr>
        <dsp:cNvPr id="0" name=""/>
        <dsp:cNvSpPr/>
      </dsp:nvSpPr>
      <dsp:spPr>
        <a:xfrm>
          <a:off x="0" y="1177857"/>
          <a:ext cx="5259278" cy="0"/>
        </a:xfrm>
        <a:prstGeom prst="line">
          <a:avLst/>
        </a:prstGeom>
        <a:gradFill rotWithShape="0">
          <a:gsLst>
            <a:gs pos="0">
              <a:schemeClr val="accent2">
                <a:hueOff val="-305854"/>
                <a:satOff val="16268"/>
                <a:lumOff val="4705"/>
                <a:alphaOff val="0"/>
                <a:tint val="98000"/>
                <a:lumMod val="110000"/>
              </a:schemeClr>
            </a:gs>
            <a:gs pos="84000">
              <a:schemeClr val="accent2">
                <a:hueOff val="-305854"/>
                <a:satOff val="16268"/>
                <a:lumOff val="4705"/>
                <a:alphaOff val="0"/>
                <a:shade val="90000"/>
                <a:lumMod val="88000"/>
              </a:schemeClr>
            </a:gs>
          </a:gsLst>
          <a:lin ang="5400000" scaled="0"/>
        </a:gradFill>
        <a:ln w="12700" cap="rnd" cmpd="sng" algn="ctr">
          <a:solidFill>
            <a:schemeClr val="accent2">
              <a:hueOff val="-305854"/>
              <a:satOff val="16268"/>
              <a:lumOff val="4705"/>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D66A866C-C995-4443-88FA-4ADF3B2E37BE}">
      <dsp:nvSpPr>
        <dsp:cNvPr id="0" name=""/>
        <dsp:cNvSpPr/>
      </dsp:nvSpPr>
      <dsp:spPr>
        <a:xfrm>
          <a:off x="0" y="1177857"/>
          <a:ext cx="5259278" cy="1176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a:t>Anonymized data</a:t>
          </a:r>
          <a:r>
            <a:rPr lang="en-US" sz="2500" kern="1200"/>
            <a:t>: identifying data were removed</a:t>
          </a:r>
        </a:p>
      </dsp:txBody>
      <dsp:txXfrm>
        <a:off x="0" y="1177857"/>
        <a:ext cx="5259278" cy="1176132"/>
      </dsp:txXfrm>
    </dsp:sp>
    <dsp:sp modelId="{EA7C9593-54D6-4C5D-A8AB-D0687E107432}">
      <dsp:nvSpPr>
        <dsp:cNvPr id="0" name=""/>
        <dsp:cNvSpPr/>
      </dsp:nvSpPr>
      <dsp:spPr>
        <a:xfrm>
          <a:off x="0" y="2353990"/>
          <a:ext cx="5259278" cy="0"/>
        </a:xfrm>
        <a:prstGeom prst="line">
          <a:avLst/>
        </a:prstGeom>
        <a:gradFill rotWithShape="0">
          <a:gsLst>
            <a:gs pos="0">
              <a:schemeClr val="accent2">
                <a:hueOff val="-611709"/>
                <a:satOff val="32535"/>
                <a:lumOff val="9411"/>
                <a:alphaOff val="0"/>
                <a:tint val="98000"/>
                <a:lumMod val="110000"/>
              </a:schemeClr>
            </a:gs>
            <a:gs pos="84000">
              <a:schemeClr val="accent2">
                <a:hueOff val="-611709"/>
                <a:satOff val="32535"/>
                <a:lumOff val="9411"/>
                <a:alphaOff val="0"/>
                <a:shade val="90000"/>
                <a:lumMod val="88000"/>
              </a:schemeClr>
            </a:gs>
          </a:gsLst>
          <a:lin ang="5400000" scaled="0"/>
        </a:gradFill>
        <a:ln w="12700" cap="rnd" cmpd="sng" algn="ctr">
          <a:solidFill>
            <a:schemeClr val="accent2">
              <a:hueOff val="-611709"/>
              <a:satOff val="32535"/>
              <a:lumOff val="9411"/>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4C2CA308-6347-4D56-A308-D8DE80FE40C2}">
      <dsp:nvSpPr>
        <dsp:cNvPr id="0" name=""/>
        <dsp:cNvSpPr/>
      </dsp:nvSpPr>
      <dsp:spPr>
        <a:xfrm>
          <a:off x="0" y="2353990"/>
          <a:ext cx="5259278" cy="1176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a:t>Pseudonymized data</a:t>
          </a:r>
          <a:r>
            <a:rPr lang="en-US" sz="2500" kern="1200"/>
            <a:t>: it is still possible to re-identify data using a key</a:t>
          </a:r>
        </a:p>
      </dsp:txBody>
      <dsp:txXfrm>
        <a:off x="0" y="2353990"/>
        <a:ext cx="5259278" cy="117613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711EEE-7D2C-44EF-B5BF-650FFFA7112D}">
      <dsp:nvSpPr>
        <dsp:cNvPr id="0" name=""/>
        <dsp:cNvSpPr/>
      </dsp:nvSpPr>
      <dsp:spPr>
        <a:xfrm>
          <a:off x="0" y="35910"/>
          <a:ext cx="3956251" cy="912600"/>
        </a:xfrm>
        <a:prstGeom prst="roundRect">
          <a:avLst/>
        </a:prstGeom>
        <a:solidFill>
          <a:schemeClr val="accent2">
            <a:hueOff val="0"/>
            <a:satOff val="0"/>
            <a:lumOff val="0"/>
            <a:alphaOff val="0"/>
          </a:schemeClr>
        </a:solidFill>
        <a:ln>
          <a:noFill/>
        </a:ln>
        <a:effectLst>
          <a:outerShdw blurRad="38100" dist="25400" dir="5400000" rotWithShape="0">
            <a:srgbClr val="000000">
              <a:alpha val="5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a:t>No singling out</a:t>
          </a:r>
        </a:p>
      </dsp:txBody>
      <dsp:txXfrm>
        <a:off x="44549" y="80459"/>
        <a:ext cx="3867153" cy="823502"/>
      </dsp:txXfrm>
    </dsp:sp>
    <dsp:sp modelId="{750111E5-208F-49EB-81BD-6E50F87B82A0}">
      <dsp:nvSpPr>
        <dsp:cNvPr id="0" name=""/>
        <dsp:cNvSpPr/>
      </dsp:nvSpPr>
      <dsp:spPr>
        <a:xfrm>
          <a:off x="0" y="1060831"/>
          <a:ext cx="3956251" cy="912600"/>
        </a:xfrm>
        <a:prstGeom prst="roundRect">
          <a:avLst/>
        </a:prstGeom>
        <a:solidFill>
          <a:schemeClr val="accent2">
            <a:hueOff val="-305854"/>
            <a:satOff val="16268"/>
            <a:lumOff val="4705"/>
            <a:alphaOff val="0"/>
          </a:schemeClr>
        </a:solidFill>
        <a:ln>
          <a:noFill/>
        </a:ln>
        <a:effectLst>
          <a:outerShdw blurRad="38100" dist="25400" dir="5400000" rotWithShape="0">
            <a:srgbClr val="000000">
              <a:alpha val="5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a:t>No linkability</a:t>
          </a:r>
        </a:p>
      </dsp:txBody>
      <dsp:txXfrm>
        <a:off x="44549" y="1105380"/>
        <a:ext cx="3867153" cy="823502"/>
      </dsp:txXfrm>
    </dsp:sp>
    <dsp:sp modelId="{8DC0413D-9402-4D46-9428-48F2C400DCC9}">
      <dsp:nvSpPr>
        <dsp:cNvPr id="0" name=""/>
        <dsp:cNvSpPr/>
      </dsp:nvSpPr>
      <dsp:spPr>
        <a:xfrm>
          <a:off x="0" y="2085751"/>
          <a:ext cx="3956251" cy="912600"/>
        </a:xfrm>
        <a:prstGeom prst="roundRect">
          <a:avLst/>
        </a:prstGeom>
        <a:solidFill>
          <a:schemeClr val="accent2">
            <a:hueOff val="-611709"/>
            <a:satOff val="32535"/>
            <a:lumOff val="9411"/>
            <a:alphaOff val="0"/>
          </a:schemeClr>
        </a:solidFill>
        <a:ln>
          <a:noFill/>
        </a:ln>
        <a:effectLst>
          <a:outerShdw blurRad="38100" dist="25400" dir="5400000" rotWithShape="0">
            <a:srgbClr val="000000">
              <a:alpha val="5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a:solidFill>
                <a:srgbClr val="C00000"/>
              </a:solidFill>
            </a:rPr>
            <a:t>No inference</a:t>
          </a:r>
        </a:p>
      </dsp:txBody>
      <dsp:txXfrm>
        <a:off x="44549" y="2130300"/>
        <a:ext cx="3867153" cy="82350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250A8C-8041-4A44-88A6-68EF2F15057A}">
      <dsp:nvSpPr>
        <dsp:cNvPr id="0" name=""/>
        <dsp:cNvSpPr/>
      </dsp:nvSpPr>
      <dsp:spPr>
        <a:xfrm>
          <a:off x="0" y="318972"/>
          <a:ext cx="8272463" cy="95691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986A1E-8046-4E99-AC0F-B8019258D298}">
      <dsp:nvSpPr>
        <dsp:cNvPr id="0" name=""/>
        <dsp:cNvSpPr/>
      </dsp:nvSpPr>
      <dsp:spPr>
        <a:xfrm>
          <a:off x="289467" y="534278"/>
          <a:ext cx="526304" cy="5263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90DDC66-A4B7-4F65-BA4E-F640E595D3A3}">
      <dsp:nvSpPr>
        <dsp:cNvPr id="0" name=""/>
        <dsp:cNvSpPr/>
      </dsp:nvSpPr>
      <dsp:spPr>
        <a:xfrm>
          <a:off x="1105238" y="318972"/>
          <a:ext cx="7167224" cy="956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274" tIns="101274" rIns="101274" bIns="101274" numCol="1" spcCol="1270" anchor="ctr" anchorCtr="0">
          <a:noAutofit/>
        </a:bodyPr>
        <a:lstStyle/>
        <a:p>
          <a:pPr marL="0" lvl="0" indent="0" algn="l" defTabSz="622300">
            <a:lnSpc>
              <a:spcPct val="90000"/>
            </a:lnSpc>
            <a:spcBef>
              <a:spcPct val="0"/>
            </a:spcBef>
            <a:spcAft>
              <a:spcPct val="35000"/>
            </a:spcAft>
            <a:buNone/>
          </a:pPr>
          <a:r>
            <a:rPr lang="en-US" sz="1400" kern="1200" dirty="0"/>
            <a:t>In machine learning, overfitting occurs when a model is trained with so much data that it begins to learn from the noise and inaccurate data entries in the data set. Machine learning models have trouble predicting new data based on the training data because what they learnt from the noise cannot be applied to new data. </a:t>
          </a:r>
        </a:p>
      </dsp:txBody>
      <dsp:txXfrm>
        <a:off x="1105238" y="318972"/>
        <a:ext cx="7167224" cy="956916"/>
      </dsp:txXfrm>
    </dsp:sp>
    <dsp:sp modelId="{164B23A4-7F5F-48E9-BC52-39684848FEE0}">
      <dsp:nvSpPr>
        <dsp:cNvPr id="0" name=""/>
        <dsp:cNvSpPr/>
      </dsp:nvSpPr>
      <dsp:spPr>
        <a:xfrm>
          <a:off x="0" y="1482789"/>
          <a:ext cx="8272463" cy="95691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D22716-4A65-4DBA-B245-B70C5732836B}">
      <dsp:nvSpPr>
        <dsp:cNvPr id="0" name=""/>
        <dsp:cNvSpPr/>
      </dsp:nvSpPr>
      <dsp:spPr>
        <a:xfrm>
          <a:off x="289467" y="1698096"/>
          <a:ext cx="526304" cy="5263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2609028-8AB0-4B61-8BC1-F2119C388A60}">
      <dsp:nvSpPr>
        <dsp:cNvPr id="0" name=""/>
        <dsp:cNvSpPr/>
      </dsp:nvSpPr>
      <dsp:spPr>
        <a:xfrm>
          <a:off x="1105238" y="1482789"/>
          <a:ext cx="7167224" cy="956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274" tIns="101274" rIns="101274" bIns="101274" numCol="1" spcCol="1270" anchor="ctr" anchorCtr="0">
          <a:noAutofit/>
        </a:bodyPr>
        <a:lstStyle/>
        <a:p>
          <a:pPr marL="0" lvl="0" indent="0" algn="l" defTabSz="622300">
            <a:lnSpc>
              <a:spcPct val="90000"/>
            </a:lnSpc>
            <a:spcBef>
              <a:spcPct val="0"/>
            </a:spcBef>
            <a:spcAft>
              <a:spcPct val="35000"/>
            </a:spcAft>
            <a:buNone/>
          </a:pPr>
          <a:r>
            <a:rPr lang="en-US" sz="1400" kern="1200" dirty="0"/>
            <a:t>When a machine learning model fails to capture the underlying trend of the data, underfitting occurs. In this case, it indicates that the model or algorithm is not fitting the data well enough.</a:t>
          </a:r>
        </a:p>
      </dsp:txBody>
      <dsp:txXfrm>
        <a:off x="1105238" y="1482789"/>
        <a:ext cx="7167224" cy="956916"/>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CA7924-FB8D-485A-ADE0-E9DE1756CB9D}">
      <dsp:nvSpPr>
        <dsp:cNvPr id="0" name=""/>
        <dsp:cNvSpPr/>
      </dsp:nvSpPr>
      <dsp:spPr>
        <a:xfrm>
          <a:off x="1615" y="55034"/>
          <a:ext cx="3445408" cy="2648657"/>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Group attribution biases are the tendency for people to think that a group's beliefs always dictate an individual's traits or that a group's decisions are impacted by the emotions of all of its members. </a:t>
          </a:r>
        </a:p>
      </dsp:txBody>
      <dsp:txXfrm>
        <a:off x="79192" y="132611"/>
        <a:ext cx="3290254" cy="2493503"/>
      </dsp:txXfrm>
    </dsp:sp>
    <dsp:sp modelId="{FA641653-2F87-4D95-8251-CE9FD8F56296}">
      <dsp:nvSpPr>
        <dsp:cNvPr id="0" name=""/>
        <dsp:cNvSpPr/>
      </dsp:nvSpPr>
      <dsp:spPr>
        <a:xfrm>
          <a:off x="3791564" y="952132"/>
          <a:ext cx="730426" cy="8544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791564" y="1123024"/>
        <a:ext cx="511298" cy="512677"/>
      </dsp:txXfrm>
    </dsp:sp>
    <dsp:sp modelId="{DACBCF4C-7233-4A68-9628-97A39CDE8B0E}">
      <dsp:nvSpPr>
        <dsp:cNvPr id="0" name=""/>
        <dsp:cNvSpPr/>
      </dsp:nvSpPr>
      <dsp:spPr>
        <a:xfrm>
          <a:off x="4825187" y="55034"/>
          <a:ext cx="3445408" cy="2648657"/>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t>
          </a:r>
        </a:p>
        <a:p>
          <a:pPr marL="0" lvl="0" indent="0" algn="ctr" defTabSz="800100">
            <a:lnSpc>
              <a:spcPct val="90000"/>
            </a:lnSpc>
            <a:spcBef>
              <a:spcPct val="0"/>
            </a:spcBef>
            <a:spcAft>
              <a:spcPct val="35000"/>
            </a:spcAft>
            <a:buNone/>
          </a:pPr>
          <a:r>
            <a:rPr lang="en-US" sz="1800" kern="1200" dirty="0"/>
            <a:t>When you favor those in a group to which you personally belong or have similar interests, you are exhibiting in-group bias. </a:t>
          </a:r>
        </a:p>
        <a:p>
          <a:pPr marL="0" lvl="0" indent="0" algn="ctr" defTabSz="800100">
            <a:lnSpc>
              <a:spcPct val="90000"/>
            </a:lnSpc>
            <a:spcBef>
              <a:spcPct val="0"/>
            </a:spcBef>
            <a:spcAft>
              <a:spcPct val="35000"/>
            </a:spcAft>
            <a:buNone/>
          </a:pPr>
          <a:r>
            <a:rPr lang="en-US" sz="1800" kern="1200" dirty="0"/>
            <a:t>When you stereotype certain members of a group to which you do not directly belong, this is known as out-group bias.</a:t>
          </a:r>
        </a:p>
      </dsp:txBody>
      <dsp:txXfrm>
        <a:off x="4902764" y="132611"/>
        <a:ext cx="3290254" cy="2493503"/>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D12FCD-6498-4501-85F0-440B5503E13A}">
      <dsp:nvSpPr>
        <dsp:cNvPr id="0" name=""/>
        <dsp:cNvSpPr/>
      </dsp:nvSpPr>
      <dsp:spPr>
        <a:xfrm>
          <a:off x="2213" y="319636"/>
          <a:ext cx="1756296" cy="105377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Biometric identification and categorisation of natural persons</a:t>
          </a:r>
        </a:p>
      </dsp:txBody>
      <dsp:txXfrm>
        <a:off x="2213" y="319636"/>
        <a:ext cx="1756296" cy="1053777"/>
      </dsp:txXfrm>
    </dsp:sp>
    <dsp:sp modelId="{17CD9456-C237-4385-AEE1-3646295DEAE3}">
      <dsp:nvSpPr>
        <dsp:cNvPr id="0" name=""/>
        <dsp:cNvSpPr/>
      </dsp:nvSpPr>
      <dsp:spPr>
        <a:xfrm>
          <a:off x="1934139" y="319636"/>
          <a:ext cx="1756296" cy="105377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Management and operation of critical infrastructure</a:t>
          </a:r>
        </a:p>
      </dsp:txBody>
      <dsp:txXfrm>
        <a:off x="1934139" y="319636"/>
        <a:ext cx="1756296" cy="1053777"/>
      </dsp:txXfrm>
    </dsp:sp>
    <dsp:sp modelId="{62C4709B-1654-4156-B3CA-21D5543BAD73}">
      <dsp:nvSpPr>
        <dsp:cNvPr id="0" name=""/>
        <dsp:cNvSpPr/>
      </dsp:nvSpPr>
      <dsp:spPr>
        <a:xfrm>
          <a:off x="3866065" y="319636"/>
          <a:ext cx="1756296" cy="105377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Education and vocational training</a:t>
          </a:r>
        </a:p>
      </dsp:txBody>
      <dsp:txXfrm>
        <a:off x="3866065" y="319636"/>
        <a:ext cx="1756296" cy="1053777"/>
      </dsp:txXfrm>
    </dsp:sp>
    <dsp:sp modelId="{3EC66B31-F481-4B99-B696-5B3FB1E376A7}">
      <dsp:nvSpPr>
        <dsp:cNvPr id="0" name=""/>
        <dsp:cNvSpPr/>
      </dsp:nvSpPr>
      <dsp:spPr>
        <a:xfrm>
          <a:off x="5797991" y="319636"/>
          <a:ext cx="1756296" cy="105377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Employment, workers management and access to self-employment</a:t>
          </a:r>
        </a:p>
      </dsp:txBody>
      <dsp:txXfrm>
        <a:off x="5797991" y="319636"/>
        <a:ext cx="1756296" cy="1053777"/>
      </dsp:txXfrm>
    </dsp:sp>
    <dsp:sp modelId="{EAE4A2AA-A19D-44BB-AB51-CA56542DE914}">
      <dsp:nvSpPr>
        <dsp:cNvPr id="0" name=""/>
        <dsp:cNvSpPr/>
      </dsp:nvSpPr>
      <dsp:spPr>
        <a:xfrm>
          <a:off x="2213" y="1549043"/>
          <a:ext cx="1756296" cy="105377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Access to and enjoyment of essential private services and public services and benefits</a:t>
          </a:r>
        </a:p>
      </dsp:txBody>
      <dsp:txXfrm>
        <a:off x="2213" y="1549043"/>
        <a:ext cx="1756296" cy="1053777"/>
      </dsp:txXfrm>
    </dsp:sp>
    <dsp:sp modelId="{BA5306FA-565B-4E76-95C7-6213BE360CD2}">
      <dsp:nvSpPr>
        <dsp:cNvPr id="0" name=""/>
        <dsp:cNvSpPr/>
      </dsp:nvSpPr>
      <dsp:spPr>
        <a:xfrm>
          <a:off x="1934139" y="1549043"/>
          <a:ext cx="1756296" cy="105377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Law enforcement</a:t>
          </a:r>
        </a:p>
      </dsp:txBody>
      <dsp:txXfrm>
        <a:off x="1934139" y="1549043"/>
        <a:ext cx="1756296" cy="1053777"/>
      </dsp:txXfrm>
    </dsp:sp>
    <dsp:sp modelId="{7FC88D71-38F4-47E4-A8CE-CF070FB4E77C}">
      <dsp:nvSpPr>
        <dsp:cNvPr id="0" name=""/>
        <dsp:cNvSpPr/>
      </dsp:nvSpPr>
      <dsp:spPr>
        <a:xfrm>
          <a:off x="3866065" y="1549043"/>
          <a:ext cx="1756296" cy="105377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Migration, asylum and border control management</a:t>
          </a:r>
        </a:p>
      </dsp:txBody>
      <dsp:txXfrm>
        <a:off x="3866065" y="1549043"/>
        <a:ext cx="1756296" cy="1053777"/>
      </dsp:txXfrm>
    </dsp:sp>
    <dsp:sp modelId="{5382879D-7FD7-4B05-843C-7F42C595FAD4}">
      <dsp:nvSpPr>
        <dsp:cNvPr id="0" name=""/>
        <dsp:cNvSpPr/>
      </dsp:nvSpPr>
      <dsp:spPr>
        <a:xfrm>
          <a:off x="5797991" y="1549043"/>
          <a:ext cx="1756296" cy="105377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Administration of Justice</a:t>
          </a:r>
        </a:p>
      </dsp:txBody>
      <dsp:txXfrm>
        <a:off x="5797991" y="1549043"/>
        <a:ext cx="1756296" cy="1053777"/>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7FF603-A699-4491-BC08-27C9CFC9DFD3}">
      <dsp:nvSpPr>
        <dsp:cNvPr id="0" name=""/>
        <dsp:cNvSpPr/>
      </dsp:nvSpPr>
      <dsp:spPr>
        <a:xfrm>
          <a:off x="-41524" y="159787"/>
          <a:ext cx="7860127" cy="1144733"/>
        </a:xfrm>
        <a:prstGeom prst="rightArrow">
          <a:avLst>
            <a:gd name="adj1" fmla="val 50000"/>
            <a:gd name="adj2" fmla="val 50000"/>
          </a:avLst>
        </a:prstGeom>
        <a:gradFill rotWithShape="0">
          <a:gsLst>
            <a:gs pos="0">
              <a:schemeClr val="accent3">
                <a:shade val="80000"/>
                <a:hueOff val="0"/>
                <a:satOff val="0"/>
                <a:lumOff val="0"/>
                <a:alphaOff val="0"/>
                <a:satMod val="103000"/>
                <a:lumMod val="102000"/>
                <a:tint val="94000"/>
              </a:schemeClr>
            </a:gs>
            <a:gs pos="50000">
              <a:schemeClr val="accent3">
                <a:shade val="80000"/>
                <a:hueOff val="0"/>
                <a:satOff val="0"/>
                <a:lumOff val="0"/>
                <a:alphaOff val="0"/>
                <a:satMod val="110000"/>
                <a:lumMod val="100000"/>
                <a:shade val="100000"/>
              </a:schemeClr>
            </a:gs>
            <a:gs pos="100000">
              <a:schemeClr val="accent3">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254000" bIns="181727" numCol="1" spcCol="1270" anchor="ctr" anchorCtr="0">
          <a:noAutofit/>
        </a:bodyPr>
        <a:lstStyle/>
        <a:p>
          <a:pPr marL="0" lvl="0" indent="0" algn="ctr" defTabSz="889000">
            <a:lnSpc>
              <a:spcPct val="90000"/>
            </a:lnSpc>
            <a:spcBef>
              <a:spcPct val="0"/>
            </a:spcBef>
            <a:spcAft>
              <a:spcPct val="35000"/>
            </a:spcAft>
            <a:buNone/>
          </a:pPr>
          <a:r>
            <a:rPr lang="en-US" sz="2000" kern="1200"/>
            <a:t>Risk management measures</a:t>
          </a:r>
          <a:endParaRPr lang="en-NL" sz="2000" kern="1200"/>
        </a:p>
      </dsp:txBody>
      <dsp:txXfrm>
        <a:off x="-41524" y="445970"/>
        <a:ext cx="7573944" cy="572367"/>
      </dsp:txXfrm>
    </dsp:sp>
    <dsp:sp modelId="{EA940457-5AC3-42F1-A323-CE86EE6CD2FC}">
      <dsp:nvSpPr>
        <dsp:cNvPr id="0" name=""/>
        <dsp:cNvSpPr/>
      </dsp:nvSpPr>
      <dsp:spPr>
        <a:xfrm>
          <a:off x="-41524" y="1042542"/>
          <a:ext cx="2420919" cy="2205179"/>
        </a:xfrm>
        <a:prstGeom prst="rect">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Font typeface="+mj-lt"/>
            <a:buNone/>
          </a:pPr>
          <a:r>
            <a:rPr lang="en-US" sz="1700" kern="1200"/>
            <a:t>I</a:t>
          </a:r>
          <a:r>
            <a:rPr lang="en-NL" sz="1700" kern="1200"/>
            <a:t>dentification and analysis of the </a:t>
          </a:r>
          <a:r>
            <a:rPr lang="en-NL" sz="1700" b="1" kern="1200"/>
            <a:t>known and foreseeable risks </a:t>
          </a:r>
          <a:r>
            <a:rPr lang="en-NL" sz="1700" kern="1200"/>
            <a:t>associated with each system</a:t>
          </a:r>
          <a:r>
            <a:rPr lang="en-US" sz="1700" kern="1200"/>
            <a:t> during the </a:t>
          </a:r>
          <a:r>
            <a:rPr lang="en-US" sz="1700" b="1" kern="1200"/>
            <a:t>whole lifecycle</a:t>
          </a:r>
          <a:endParaRPr lang="en-NL" sz="1700" b="1" kern="1200"/>
        </a:p>
      </dsp:txBody>
      <dsp:txXfrm>
        <a:off x="-41524" y="1042542"/>
        <a:ext cx="2420919" cy="2205179"/>
      </dsp:txXfrm>
    </dsp:sp>
    <dsp:sp modelId="{A6A59DF1-A299-4540-AF6E-CB9EAB3BC411}">
      <dsp:nvSpPr>
        <dsp:cNvPr id="0" name=""/>
        <dsp:cNvSpPr/>
      </dsp:nvSpPr>
      <dsp:spPr>
        <a:xfrm>
          <a:off x="2358290" y="538148"/>
          <a:ext cx="5439207" cy="1144733"/>
        </a:xfrm>
        <a:prstGeom prst="rightArrow">
          <a:avLst>
            <a:gd name="adj1" fmla="val 50000"/>
            <a:gd name="adj2" fmla="val 50000"/>
          </a:avLst>
        </a:prstGeom>
        <a:gradFill rotWithShape="0">
          <a:gsLst>
            <a:gs pos="0">
              <a:schemeClr val="accent3">
                <a:shade val="80000"/>
                <a:hueOff val="244857"/>
                <a:satOff val="-31177"/>
                <a:lumOff val="18835"/>
                <a:alphaOff val="0"/>
                <a:satMod val="103000"/>
                <a:lumMod val="102000"/>
                <a:tint val="94000"/>
              </a:schemeClr>
            </a:gs>
            <a:gs pos="50000">
              <a:schemeClr val="accent3">
                <a:shade val="80000"/>
                <a:hueOff val="244857"/>
                <a:satOff val="-31177"/>
                <a:lumOff val="18835"/>
                <a:alphaOff val="0"/>
                <a:satMod val="110000"/>
                <a:lumMod val="100000"/>
                <a:shade val="100000"/>
              </a:schemeClr>
            </a:gs>
            <a:gs pos="100000">
              <a:schemeClr val="accent3">
                <a:shade val="80000"/>
                <a:hueOff val="244857"/>
                <a:satOff val="-31177"/>
                <a:lumOff val="1883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254000" bIns="181727" numCol="1" spcCol="1270" anchor="ctr" anchorCtr="0">
          <a:noAutofit/>
        </a:bodyPr>
        <a:lstStyle/>
        <a:p>
          <a:pPr marL="0" lvl="0" indent="0" algn="ctr" defTabSz="889000">
            <a:lnSpc>
              <a:spcPct val="90000"/>
            </a:lnSpc>
            <a:spcBef>
              <a:spcPct val="0"/>
            </a:spcBef>
            <a:spcAft>
              <a:spcPct val="35000"/>
            </a:spcAft>
            <a:buNone/>
          </a:pPr>
          <a:r>
            <a:rPr lang="en-US" sz="2000" kern="1200"/>
            <a:t>Risks assessment related to the use</a:t>
          </a:r>
          <a:endParaRPr lang="en-NL" sz="2000" kern="1200"/>
        </a:p>
      </dsp:txBody>
      <dsp:txXfrm>
        <a:off x="2358290" y="824331"/>
        <a:ext cx="5153024" cy="572367"/>
      </dsp:txXfrm>
    </dsp:sp>
    <dsp:sp modelId="{83A921B1-9528-4D0F-9785-008B5201039D}">
      <dsp:nvSpPr>
        <dsp:cNvPr id="0" name=""/>
        <dsp:cNvSpPr/>
      </dsp:nvSpPr>
      <dsp:spPr>
        <a:xfrm>
          <a:off x="2379395" y="1424120"/>
          <a:ext cx="2420919" cy="2205179"/>
        </a:xfrm>
        <a:prstGeom prst="rect">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E</a:t>
          </a:r>
          <a:r>
            <a:rPr lang="en-NL" sz="1700" kern="1200" err="1"/>
            <a:t>stimation</a:t>
          </a:r>
          <a:r>
            <a:rPr lang="en-NL" sz="1700" kern="1200"/>
            <a:t> and evaluation of the risks that may emerge when the system is </a:t>
          </a:r>
          <a:r>
            <a:rPr lang="en-US" sz="1700" b="1" kern="1200"/>
            <a:t>in use </a:t>
          </a:r>
          <a:r>
            <a:rPr lang="en-NL" sz="1700" kern="1200"/>
            <a:t>in accordance with its </a:t>
          </a:r>
          <a:r>
            <a:rPr lang="en-NL" sz="1700" b="1" kern="1200"/>
            <a:t>intended purpose </a:t>
          </a:r>
          <a:r>
            <a:rPr lang="en-NL" sz="1700" kern="1200"/>
            <a:t>and under conditions of </a:t>
          </a:r>
          <a:r>
            <a:rPr lang="en-NL" sz="1700" b="1" kern="1200"/>
            <a:t>reasonably foreseeable misuse </a:t>
          </a:r>
        </a:p>
      </dsp:txBody>
      <dsp:txXfrm>
        <a:off x="2379395" y="1424120"/>
        <a:ext cx="2420919" cy="2205179"/>
      </dsp:txXfrm>
    </dsp:sp>
    <dsp:sp modelId="{7452F93B-6BDA-46D9-85A6-CC8337409129}">
      <dsp:nvSpPr>
        <dsp:cNvPr id="0" name=""/>
        <dsp:cNvSpPr/>
      </dsp:nvSpPr>
      <dsp:spPr>
        <a:xfrm>
          <a:off x="4717265" y="964989"/>
          <a:ext cx="3184385" cy="1144733"/>
        </a:xfrm>
        <a:prstGeom prst="rightArrow">
          <a:avLst>
            <a:gd name="adj1" fmla="val 50000"/>
            <a:gd name="adj2" fmla="val 50000"/>
          </a:avLst>
        </a:prstGeom>
        <a:gradFill rotWithShape="0">
          <a:gsLst>
            <a:gs pos="0">
              <a:schemeClr val="accent3">
                <a:shade val="80000"/>
                <a:hueOff val="489714"/>
                <a:satOff val="-62354"/>
                <a:lumOff val="37670"/>
                <a:alphaOff val="0"/>
                <a:satMod val="103000"/>
                <a:lumMod val="102000"/>
                <a:tint val="94000"/>
              </a:schemeClr>
            </a:gs>
            <a:gs pos="50000">
              <a:schemeClr val="accent3">
                <a:shade val="80000"/>
                <a:hueOff val="489714"/>
                <a:satOff val="-62354"/>
                <a:lumOff val="37670"/>
                <a:alphaOff val="0"/>
                <a:satMod val="110000"/>
                <a:lumMod val="100000"/>
                <a:shade val="100000"/>
              </a:schemeClr>
            </a:gs>
            <a:gs pos="100000">
              <a:schemeClr val="accent3">
                <a:shade val="80000"/>
                <a:hueOff val="489714"/>
                <a:satOff val="-62354"/>
                <a:lumOff val="3767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254000" bIns="181727" numCol="1" spcCol="1270" anchor="ctr" anchorCtr="0">
          <a:noAutofit/>
        </a:bodyPr>
        <a:lstStyle/>
        <a:p>
          <a:pPr marL="0" lvl="0" indent="0" algn="l" defTabSz="889000">
            <a:lnSpc>
              <a:spcPct val="90000"/>
            </a:lnSpc>
            <a:spcBef>
              <a:spcPct val="0"/>
            </a:spcBef>
            <a:spcAft>
              <a:spcPct val="35000"/>
            </a:spcAft>
            <a:buNone/>
          </a:pPr>
          <a:r>
            <a:rPr lang="en-US" sz="2000" kern="1200"/>
            <a:t>Post- market evaluation</a:t>
          </a:r>
          <a:endParaRPr lang="en-NL" sz="2000" kern="1200"/>
        </a:p>
      </dsp:txBody>
      <dsp:txXfrm>
        <a:off x="4717265" y="1251172"/>
        <a:ext cx="2898202" cy="572367"/>
      </dsp:txXfrm>
    </dsp:sp>
    <dsp:sp modelId="{0870CD35-4558-48A6-A355-F6BB6ADB9CDF}">
      <dsp:nvSpPr>
        <dsp:cNvPr id="0" name=""/>
        <dsp:cNvSpPr/>
      </dsp:nvSpPr>
      <dsp:spPr>
        <a:xfrm>
          <a:off x="4720484" y="1805698"/>
          <a:ext cx="2650930" cy="2172906"/>
        </a:xfrm>
        <a:prstGeom prst="rect">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Font typeface="+mj-lt"/>
            <a:buNone/>
          </a:pPr>
          <a:r>
            <a:rPr lang="en-US" sz="1700" kern="1200"/>
            <a:t>E</a:t>
          </a:r>
          <a:r>
            <a:rPr lang="en-NL" sz="1700" kern="1200"/>
            <a:t>valuation of other possibly arising risks based on the analysis of data gathered from the </a:t>
          </a:r>
          <a:r>
            <a:rPr lang="en-NL" sz="1700" b="1" kern="1200"/>
            <a:t>post-market monitoring system</a:t>
          </a:r>
        </a:p>
      </dsp:txBody>
      <dsp:txXfrm>
        <a:off x="4720484" y="1805698"/>
        <a:ext cx="2650930" cy="2172906"/>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60F62E-B448-48C7-BD9C-2C3A25B191B6}">
      <dsp:nvSpPr>
        <dsp:cNvPr id="0" name=""/>
        <dsp:cNvSpPr/>
      </dsp:nvSpPr>
      <dsp:spPr>
        <a:xfrm rot="5400000">
          <a:off x="-107405" y="109293"/>
          <a:ext cx="716038" cy="501227"/>
        </a:xfrm>
        <a:prstGeom prst="chevr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Design</a:t>
          </a:r>
          <a:endParaRPr lang="en-NL" sz="700" kern="1200" dirty="0"/>
        </a:p>
      </dsp:txBody>
      <dsp:txXfrm rot="-5400000">
        <a:off x="1" y="252502"/>
        <a:ext cx="501227" cy="214811"/>
      </dsp:txXfrm>
    </dsp:sp>
    <dsp:sp modelId="{2EAF5509-7469-4FA4-9CB2-41183963D6BE}">
      <dsp:nvSpPr>
        <dsp:cNvPr id="0" name=""/>
        <dsp:cNvSpPr/>
      </dsp:nvSpPr>
      <dsp:spPr>
        <a:xfrm rot="5400000">
          <a:off x="4031369" y="-3528255"/>
          <a:ext cx="465425" cy="7525710"/>
        </a:xfrm>
        <a:prstGeom prst="round2Same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n-US" sz="800" kern="1200"/>
            <a:t>Design choices/ model choice</a:t>
          </a:r>
          <a:endParaRPr lang="en-NL" sz="800" kern="1200"/>
        </a:p>
        <a:p>
          <a:pPr marL="57150" lvl="1" indent="-57150" algn="l" defTabSz="355600">
            <a:lnSpc>
              <a:spcPct val="90000"/>
            </a:lnSpc>
            <a:spcBef>
              <a:spcPct val="0"/>
            </a:spcBef>
            <a:spcAft>
              <a:spcPct val="15000"/>
            </a:spcAft>
            <a:buChar char="•"/>
          </a:pPr>
          <a:r>
            <a:rPr lang="en-US" sz="800" kern="1200"/>
            <a:t>Privacy by design and by default</a:t>
          </a:r>
          <a:endParaRPr lang="en-NL" sz="800" kern="1200"/>
        </a:p>
        <a:p>
          <a:pPr marL="57150" lvl="1" indent="-57150" algn="l" defTabSz="355600">
            <a:lnSpc>
              <a:spcPct val="90000"/>
            </a:lnSpc>
            <a:spcBef>
              <a:spcPct val="0"/>
            </a:spcBef>
            <a:spcAft>
              <a:spcPct val="15000"/>
            </a:spcAft>
            <a:buChar char="•"/>
          </a:pPr>
          <a:r>
            <a:rPr lang="en-US" sz="800" kern="1200"/>
            <a:t>Interpretable/Explainable AI</a:t>
          </a:r>
          <a:endParaRPr lang="en-NL" sz="800" kern="1200"/>
        </a:p>
      </dsp:txBody>
      <dsp:txXfrm rot="-5400000">
        <a:off x="501227" y="24607"/>
        <a:ext cx="7502990" cy="419985"/>
      </dsp:txXfrm>
    </dsp:sp>
    <dsp:sp modelId="{A7A50792-E2DA-452C-8AD5-26FB31C6E29C}">
      <dsp:nvSpPr>
        <dsp:cNvPr id="0" name=""/>
        <dsp:cNvSpPr/>
      </dsp:nvSpPr>
      <dsp:spPr>
        <a:xfrm rot="5400000">
          <a:off x="-107405" y="740193"/>
          <a:ext cx="716038" cy="501227"/>
        </a:xfrm>
        <a:prstGeom prst="chevron">
          <a:avLst/>
        </a:prstGeom>
        <a:gradFill rotWithShape="0">
          <a:gsLst>
            <a:gs pos="0">
              <a:schemeClr val="accent2">
                <a:hueOff val="-483976"/>
                <a:satOff val="14857"/>
                <a:lumOff val="-5033"/>
                <a:alphaOff val="0"/>
                <a:satMod val="103000"/>
                <a:lumMod val="102000"/>
                <a:tint val="94000"/>
              </a:schemeClr>
            </a:gs>
            <a:gs pos="50000">
              <a:schemeClr val="accent2">
                <a:hueOff val="-483976"/>
                <a:satOff val="14857"/>
                <a:lumOff val="-5033"/>
                <a:alphaOff val="0"/>
                <a:satMod val="110000"/>
                <a:lumMod val="100000"/>
                <a:shade val="100000"/>
              </a:schemeClr>
            </a:gs>
            <a:gs pos="100000">
              <a:schemeClr val="accent2">
                <a:hueOff val="-483976"/>
                <a:satOff val="14857"/>
                <a:lumOff val="-5033"/>
                <a:alphaOff val="0"/>
                <a:lumMod val="99000"/>
                <a:satMod val="120000"/>
                <a:shade val="78000"/>
              </a:schemeClr>
            </a:gs>
          </a:gsLst>
          <a:lin ang="5400000" scaled="0"/>
        </a:gradFill>
        <a:ln w="6350" cap="flat" cmpd="sng" algn="ctr">
          <a:solidFill>
            <a:schemeClr val="accent2">
              <a:hueOff val="-483976"/>
              <a:satOff val="14857"/>
              <a:lumOff val="-5033"/>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a:t>Collection</a:t>
          </a:r>
          <a:endParaRPr lang="en-NL" sz="700" kern="1200"/>
        </a:p>
      </dsp:txBody>
      <dsp:txXfrm rot="-5400000">
        <a:off x="1" y="883402"/>
        <a:ext cx="501227" cy="214811"/>
      </dsp:txXfrm>
    </dsp:sp>
    <dsp:sp modelId="{EE4C026B-D31F-4A9B-BD5B-28748DC6ECC9}">
      <dsp:nvSpPr>
        <dsp:cNvPr id="0" name=""/>
        <dsp:cNvSpPr/>
      </dsp:nvSpPr>
      <dsp:spPr>
        <a:xfrm rot="5400000">
          <a:off x="4031369" y="-2897355"/>
          <a:ext cx="465425" cy="7525710"/>
        </a:xfrm>
        <a:prstGeom prst="round2SameRect">
          <a:avLst/>
        </a:prstGeom>
        <a:solidFill>
          <a:schemeClr val="lt1">
            <a:alpha val="90000"/>
            <a:hueOff val="0"/>
            <a:satOff val="0"/>
            <a:lumOff val="0"/>
            <a:alphaOff val="0"/>
          </a:schemeClr>
        </a:solidFill>
        <a:ln w="6350" cap="flat" cmpd="sng" algn="ctr">
          <a:solidFill>
            <a:schemeClr val="accent2">
              <a:hueOff val="-483976"/>
              <a:satOff val="14857"/>
              <a:lumOff val="-5033"/>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n-US" sz="800" kern="1200"/>
            <a:t>GDPR</a:t>
          </a:r>
          <a:endParaRPr lang="en-NL" sz="800" kern="1200"/>
        </a:p>
        <a:p>
          <a:pPr marL="57150" lvl="1" indent="-57150" algn="l" defTabSz="355600">
            <a:lnSpc>
              <a:spcPct val="90000"/>
            </a:lnSpc>
            <a:spcBef>
              <a:spcPct val="0"/>
            </a:spcBef>
            <a:spcAft>
              <a:spcPct val="15000"/>
            </a:spcAft>
            <a:buChar char="•"/>
          </a:pPr>
          <a:r>
            <a:rPr lang="en-US" sz="800" kern="1200"/>
            <a:t>Copyright</a:t>
          </a:r>
          <a:endParaRPr lang="en-NL" sz="800" kern="1200"/>
        </a:p>
        <a:p>
          <a:pPr marL="57150" lvl="1" indent="-57150" algn="l" defTabSz="355600">
            <a:lnSpc>
              <a:spcPct val="90000"/>
            </a:lnSpc>
            <a:spcBef>
              <a:spcPct val="0"/>
            </a:spcBef>
            <a:spcAft>
              <a:spcPct val="15000"/>
            </a:spcAft>
            <a:buChar char="•"/>
          </a:pPr>
          <a:r>
            <a:rPr lang="en-US" sz="800" kern="1200"/>
            <a:t>Re-use assessment</a:t>
          </a:r>
          <a:endParaRPr lang="en-NL" sz="800" kern="1200"/>
        </a:p>
      </dsp:txBody>
      <dsp:txXfrm rot="-5400000">
        <a:off x="501227" y="655507"/>
        <a:ext cx="7502990" cy="419985"/>
      </dsp:txXfrm>
    </dsp:sp>
    <dsp:sp modelId="{F5BDA3A6-E559-4497-8763-290FFE83981D}">
      <dsp:nvSpPr>
        <dsp:cNvPr id="0" name=""/>
        <dsp:cNvSpPr/>
      </dsp:nvSpPr>
      <dsp:spPr>
        <a:xfrm rot="5400000">
          <a:off x="-107405" y="1371093"/>
          <a:ext cx="716038" cy="501227"/>
        </a:xfrm>
        <a:prstGeom prst="chevron">
          <a:avLst/>
        </a:prstGeom>
        <a:gradFill rotWithShape="0">
          <a:gsLst>
            <a:gs pos="0">
              <a:schemeClr val="accent2">
                <a:hueOff val="-967952"/>
                <a:satOff val="29714"/>
                <a:lumOff val="-10065"/>
                <a:alphaOff val="0"/>
                <a:satMod val="103000"/>
                <a:lumMod val="102000"/>
                <a:tint val="94000"/>
              </a:schemeClr>
            </a:gs>
            <a:gs pos="50000">
              <a:schemeClr val="accent2">
                <a:hueOff val="-967952"/>
                <a:satOff val="29714"/>
                <a:lumOff val="-10065"/>
                <a:alphaOff val="0"/>
                <a:satMod val="110000"/>
                <a:lumMod val="100000"/>
                <a:shade val="100000"/>
              </a:schemeClr>
            </a:gs>
            <a:gs pos="100000">
              <a:schemeClr val="accent2">
                <a:hueOff val="-967952"/>
                <a:satOff val="29714"/>
                <a:lumOff val="-10065"/>
                <a:alphaOff val="0"/>
                <a:lumMod val="99000"/>
                <a:satMod val="120000"/>
                <a:shade val="78000"/>
              </a:schemeClr>
            </a:gs>
          </a:gsLst>
          <a:lin ang="5400000" scaled="0"/>
        </a:gradFill>
        <a:ln w="6350" cap="flat" cmpd="sng" algn="ctr">
          <a:solidFill>
            <a:schemeClr val="accent2">
              <a:hueOff val="-967952"/>
              <a:satOff val="29714"/>
              <a:lumOff val="-10065"/>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a:t>Preparing</a:t>
          </a:r>
          <a:endParaRPr lang="en-NL" sz="700" kern="1200"/>
        </a:p>
      </dsp:txBody>
      <dsp:txXfrm rot="-5400000">
        <a:off x="1" y="1514302"/>
        <a:ext cx="501227" cy="214811"/>
      </dsp:txXfrm>
    </dsp:sp>
    <dsp:sp modelId="{6905FB5F-D5DA-4527-890B-908B5D4DC449}">
      <dsp:nvSpPr>
        <dsp:cNvPr id="0" name=""/>
        <dsp:cNvSpPr/>
      </dsp:nvSpPr>
      <dsp:spPr>
        <a:xfrm rot="5400000">
          <a:off x="4031369" y="-2266454"/>
          <a:ext cx="465425" cy="7525710"/>
        </a:xfrm>
        <a:prstGeom prst="round2SameRect">
          <a:avLst/>
        </a:prstGeom>
        <a:solidFill>
          <a:schemeClr val="lt1">
            <a:alpha val="90000"/>
            <a:hueOff val="0"/>
            <a:satOff val="0"/>
            <a:lumOff val="0"/>
            <a:alphaOff val="0"/>
          </a:schemeClr>
        </a:solidFill>
        <a:ln w="6350" cap="flat" cmpd="sng" algn="ctr">
          <a:solidFill>
            <a:schemeClr val="accent2">
              <a:hueOff val="-967952"/>
              <a:satOff val="29714"/>
              <a:lumOff val="-10065"/>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n-US" sz="800" kern="1200"/>
            <a:t>Annotation, labelling, cleaning, enrichment and aggregation of data</a:t>
          </a:r>
          <a:endParaRPr lang="en-NL" sz="800" kern="1200"/>
        </a:p>
        <a:p>
          <a:pPr marL="57150" lvl="1" indent="-57150" algn="l" defTabSz="355600">
            <a:lnSpc>
              <a:spcPct val="90000"/>
            </a:lnSpc>
            <a:spcBef>
              <a:spcPct val="0"/>
            </a:spcBef>
            <a:spcAft>
              <a:spcPct val="15000"/>
            </a:spcAft>
            <a:buChar char="•"/>
          </a:pPr>
          <a:r>
            <a:rPr lang="en-US" sz="800" kern="1200"/>
            <a:t>Data set validation</a:t>
          </a:r>
          <a:endParaRPr lang="en-NL" sz="800" kern="1200"/>
        </a:p>
      </dsp:txBody>
      <dsp:txXfrm rot="-5400000">
        <a:off x="501227" y="1286408"/>
        <a:ext cx="7502990" cy="419985"/>
      </dsp:txXfrm>
    </dsp:sp>
    <dsp:sp modelId="{91AEA13C-3217-41ED-809F-6585FE0AD142}">
      <dsp:nvSpPr>
        <dsp:cNvPr id="0" name=""/>
        <dsp:cNvSpPr/>
      </dsp:nvSpPr>
      <dsp:spPr>
        <a:xfrm rot="5400000">
          <a:off x="-107405" y="2001993"/>
          <a:ext cx="716038" cy="501227"/>
        </a:xfrm>
        <a:prstGeom prst="chevron">
          <a:avLst/>
        </a:prstGeom>
        <a:gradFill rotWithShape="0">
          <a:gsLst>
            <a:gs pos="0">
              <a:schemeClr val="accent2">
                <a:hueOff val="-1451927"/>
                <a:satOff val="44571"/>
                <a:lumOff val="-15098"/>
                <a:alphaOff val="0"/>
                <a:satMod val="103000"/>
                <a:lumMod val="102000"/>
                <a:tint val="94000"/>
              </a:schemeClr>
            </a:gs>
            <a:gs pos="50000">
              <a:schemeClr val="accent2">
                <a:hueOff val="-1451927"/>
                <a:satOff val="44571"/>
                <a:lumOff val="-15098"/>
                <a:alphaOff val="0"/>
                <a:satMod val="110000"/>
                <a:lumMod val="100000"/>
                <a:shade val="100000"/>
              </a:schemeClr>
            </a:gs>
            <a:gs pos="100000">
              <a:schemeClr val="accent2">
                <a:hueOff val="-1451927"/>
                <a:satOff val="44571"/>
                <a:lumOff val="-15098"/>
                <a:alphaOff val="0"/>
                <a:lumMod val="99000"/>
                <a:satMod val="120000"/>
                <a:shade val="78000"/>
              </a:schemeClr>
            </a:gs>
          </a:gsLst>
          <a:lin ang="5400000" scaled="0"/>
        </a:gradFill>
        <a:ln w="6350" cap="flat" cmpd="sng" algn="ctr">
          <a:solidFill>
            <a:schemeClr val="accent2">
              <a:hueOff val="-1451927"/>
              <a:satOff val="44571"/>
              <a:lumOff val="-15098"/>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a:t>Assumptions</a:t>
          </a:r>
          <a:endParaRPr lang="en-NL" sz="700" kern="1200"/>
        </a:p>
      </dsp:txBody>
      <dsp:txXfrm rot="-5400000">
        <a:off x="1" y="2145202"/>
        <a:ext cx="501227" cy="214811"/>
      </dsp:txXfrm>
    </dsp:sp>
    <dsp:sp modelId="{2352C718-0C41-4BBA-B32F-7A9678EE23B3}">
      <dsp:nvSpPr>
        <dsp:cNvPr id="0" name=""/>
        <dsp:cNvSpPr/>
      </dsp:nvSpPr>
      <dsp:spPr>
        <a:xfrm rot="5400000">
          <a:off x="4031369" y="-1635554"/>
          <a:ext cx="465425" cy="7525710"/>
        </a:xfrm>
        <a:prstGeom prst="round2SameRect">
          <a:avLst/>
        </a:prstGeom>
        <a:solidFill>
          <a:schemeClr val="lt1">
            <a:alpha val="90000"/>
            <a:hueOff val="0"/>
            <a:satOff val="0"/>
            <a:lumOff val="0"/>
            <a:alphaOff val="0"/>
          </a:schemeClr>
        </a:solidFill>
        <a:ln w="6350" cap="flat" cmpd="sng" algn="ctr">
          <a:solidFill>
            <a:schemeClr val="accent2">
              <a:hueOff val="-1451927"/>
              <a:satOff val="44571"/>
              <a:lumOff val="-15098"/>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n-US" sz="800" kern="1200"/>
            <a:t>Information that the data are supposed to measure and represent</a:t>
          </a:r>
          <a:endParaRPr lang="en-NL" sz="800" kern="1200"/>
        </a:p>
        <a:p>
          <a:pPr marL="57150" lvl="1" indent="-57150" algn="l" defTabSz="355600">
            <a:lnSpc>
              <a:spcPct val="90000"/>
            </a:lnSpc>
            <a:spcBef>
              <a:spcPct val="0"/>
            </a:spcBef>
            <a:spcAft>
              <a:spcPct val="15000"/>
            </a:spcAft>
            <a:buChar char="•"/>
          </a:pPr>
          <a:r>
            <a:rPr lang="en-US" sz="800" kern="1200"/>
            <a:t>Features/variables </a:t>
          </a:r>
          <a:endParaRPr lang="en-NL" sz="800" kern="1200"/>
        </a:p>
      </dsp:txBody>
      <dsp:txXfrm rot="-5400000">
        <a:off x="501227" y="1917308"/>
        <a:ext cx="7502990" cy="419985"/>
      </dsp:txXfrm>
    </dsp:sp>
    <dsp:sp modelId="{0A6A4FDB-AE43-4D18-B556-864CA59F2259}">
      <dsp:nvSpPr>
        <dsp:cNvPr id="0" name=""/>
        <dsp:cNvSpPr/>
      </dsp:nvSpPr>
      <dsp:spPr>
        <a:xfrm rot="5400000">
          <a:off x="-107405" y="2632894"/>
          <a:ext cx="716038" cy="501227"/>
        </a:xfrm>
        <a:prstGeom prst="chevron">
          <a:avLst/>
        </a:prstGeom>
        <a:gradFill rotWithShape="0">
          <a:gsLst>
            <a:gs pos="0">
              <a:schemeClr val="accent2">
                <a:hueOff val="-1935903"/>
                <a:satOff val="59428"/>
                <a:lumOff val="-20131"/>
                <a:alphaOff val="0"/>
                <a:satMod val="103000"/>
                <a:lumMod val="102000"/>
                <a:tint val="94000"/>
              </a:schemeClr>
            </a:gs>
            <a:gs pos="50000">
              <a:schemeClr val="accent2">
                <a:hueOff val="-1935903"/>
                <a:satOff val="59428"/>
                <a:lumOff val="-20131"/>
                <a:alphaOff val="0"/>
                <a:satMod val="110000"/>
                <a:lumMod val="100000"/>
                <a:shade val="100000"/>
              </a:schemeClr>
            </a:gs>
            <a:gs pos="100000">
              <a:schemeClr val="accent2">
                <a:hueOff val="-1935903"/>
                <a:satOff val="59428"/>
                <a:lumOff val="-20131"/>
                <a:alphaOff val="0"/>
                <a:lumMod val="99000"/>
                <a:satMod val="120000"/>
                <a:shade val="78000"/>
              </a:schemeClr>
            </a:gs>
          </a:gsLst>
          <a:lin ang="5400000" scaled="0"/>
        </a:gradFill>
        <a:ln w="6350" cap="flat" cmpd="sng" algn="ctr">
          <a:solidFill>
            <a:schemeClr val="accent2">
              <a:hueOff val="-1935903"/>
              <a:satOff val="59428"/>
              <a:lumOff val="-20131"/>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a:t>Assessment</a:t>
          </a:r>
          <a:endParaRPr lang="en-NL" sz="700" kern="1200"/>
        </a:p>
      </dsp:txBody>
      <dsp:txXfrm rot="-5400000">
        <a:off x="1" y="2776103"/>
        <a:ext cx="501227" cy="214811"/>
      </dsp:txXfrm>
    </dsp:sp>
    <dsp:sp modelId="{602C3083-0572-469A-BA83-711003017345}">
      <dsp:nvSpPr>
        <dsp:cNvPr id="0" name=""/>
        <dsp:cNvSpPr/>
      </dsp:nvSpPr>
      <dsp:spPr>
        <a:xfrm rot="5400000">
          <a:off x="4031369" y="-1004654"/>
          <a:ext cx="465425" cy="7525710"/>
        </a:xfrm>
        <a:prstGeom prst="round2SameRect">
          <a:avLst/>
        </a:prstGeom>
        <a:solidFill>
          <a:schemeClr val="lt1">
            <a:alpha val="90000"/>
            <a:hueOff val="0"/>
            <a:satOff val="0"/>
            <a:lumOff val="0"/>
            <a:alphaOff val="0"/>
          </a:schemeClr>
        </a:solidFill>
        <a:ln w="6350" cap="flat" cmpd="sng" algn="ctr">
          <a:solidFill>
            <a:schemeClr val="accent2">
              <a:hueOff val="-1935903"/>
              <a:satOff val="59428"/>
              <a:lumOff val="-20131"/>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n-US" sz="800" b="0" kern="1200"/>
            <a:t>Availability, quantity and suitability of the data sets</a:t>
          </a:r>
          <a:endParaRPr lang="en-NL" sz="800" b="0" kern="1200"/>
        </a:p>
        <a:p>
          <a:pPr marL="57150" lvl="1" indent="-57150" algn="l" defTabSz="355600">
            <a:lnSpc>
              <a:spcPct val="90000"/>
            </a:lnSpc>
            <a:spcBef>
              <a:spcPct val="0"/>
            </a:spcBef>
            <a:spcAft>
              <a:spcPct val="15000"/>
            </a:spcAft>
            <a:buChar char="•"/>
          </a:pPr>
          <a:r>
            <a:rPr lang="en-US" sz="800" b="0" kern="1200"/>
            <a:t>Testing if data are sufficient/ accurate</a:t>
          </a:r>
          <a:endParaRPr lang="en-NL" sz="800" b="0" kern="1200"/>
        </a:p>
      </dsp:txBody>
      <dsp:txXfrm rot="-5400000">
        <a:off x="501227" y="2548208"/>
        <a:ext cx="7502990" cy="419985"/>
      </dsp:txXfrm>
    </dsp:sp>
    <dsp:sp modelId="{AC256455-F5D0-4E4C-86A1-2250175FAD6F}">
      <dsp:nvSpPr>
        <dsp:cNvPr id="0" name=""/>
        <dsp:cNvSpPr/>
      </dsp:nvSpPr>
      <dsp:spPr>
        <a:xfrm rot="5400000">
          <a:off x="-107405" y="3263794"/>
          <a:ext cx="716038" cy="501227"/>
        </a:xfrm>
        <a:prstGeom prst="chevron">
          <a:avLst/>
        </a:prstGeom>
        <a:gradFill rotWithShape="0">
          <a:gsLst>
            <a:gs pos="0">
              <a:schemeClr val="accent2">
                <a:hueOff val="-2419879"/>
                <a:satOff val="74285"/>
                <a:lumOff val="-25163"/>
                <a:alphaOff val="0"/>
                <a:satMod val="103000"/>
                <a:lumMod val="102000"/>
                <a:tint val="94000"/>
              </a:schemeClr>
            </a:gs>
            <a:gs pos="50000">
              <a:schemeClr val="accent2">
                <a:hueOff val="-2419879"/>
                <a:satOff val="74285"/>
                <a:lumOff val="-25163"/>
                <a:alphaOff val="0"/>
                <a:satMod val="110000"/>
                <a:lumMod val="100000"/>
                <a:shade val="100000"/>
              </a:schemeClr>
            </a:gs>
            <a:gs pos="100000">
              <a:schemeClr val="accent2">
                <a:hueOff val="-2419879"/>
                <a:satOff val="74285"/>
                <a:lumOff val="-25163"/>
                <a:alphaOff val="0"/>
                <a:lumMod val="99000"/>
                <a:satMod val="120000"/>
                <a:shade val="78000"/>
              </a:schemeClr>
            </a:gs>
          </a:gsLst>
          <a:lin ang="5400000" scaled="0"/>
        </a:gradFill>
        <a:ln w="6350" cap="flat" cmpd="sng" algn="ctr">
          <a:solidFill>
            <a:schemeClr val="accent2">
              <a:hueOff val="-2419879"/>
              <a:satOff val="74285"/>
              <a:lumOff val="-25163"/>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0" kern="1200"/>
            <a:t>Biases</a:t>
          </a:r>
          <a:endParaRPr lang="en-NL" sz="700" b="0" kern="1200"/>
        </a:p>
      </dsp:txBody>
      <dsp:txXfrm rot="-5400000">
        <a:off x="1" y="3407003"/>
        <a:ext cx="501227" cy="214811"/>
      </dsp:txXfrm>
    </dsp:sp>
    <dsp:sp modelId="{8F4E8F35-7535-4F7C-A5AE-EEC7072008C0}">
      <dsp:nvSpPr>
        <dsp:cNvPr id="0" name=""/>
        <dsp:cNvSpPr/>
      </dsp:nvSpPr>
      <dsp:spPr>
        <a:xfrm rot="5400000">
          <a:off x="4031369" y="-373754"/>
          <a:ext cx="465425" cy="7525710"/>
        </a:xfrm>
        <a:prstGeom prst="round2SameRect">
          <a:avLst/>
        </a:prstGeom>
        <a:solidFill>
          <a:schemeClr val="lt1">
            <a:alpha val="90000"/>
            <a:hueOff val="0"/>
            <a:satOff val="0"/>
            <a:lumOff val="0"/>
            <a:alphaOff val="0"/>
          </a:schemeClr>
        </a:solidFill>
        <a:ln w="6350" cap="flat" cmpd="sng" algn="ctr">
          <a:solidFill>
            <a:schemeClr val="accent2">
              <a:hueOff val="-2419879"/>
              <a:satOff val="74285"/>
              <a:lumOff val="-25163"/>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n-US" sz="800" b="0" kern="1200"/>
            <a:t>Assessment for biases/discrimination</a:t>
          </a:r>
          <a:endParaRPr lang="en-NL" sz="800" b="0" kern="1200"/>
        </a:p>
        <a:p>
          <a:pPr marL="57150" lvl="1" indent="-57150" algn="l" defTabSz="355600">
            <a:lnSpc>
              <a:spcPct val="90000"/>
            </a:lnSpc>
            <a:spcBef>
              <a:spcPct val="0"/>
            </a:spcBef>
            <a:spcAft>
              <a:spcPct val="15000"/>
            </a:spcAft>
            <a:buChar char="•"/>
          </a:pPr>
          <a:r>
            <a:rPr lang="en-US" sz="800" b="0" kern="1200"/>
            <a:t>Testing to check if biases are present</a:t>
          </a:r>
          <a:endParaRPr lang="en-NL" sz="800" b="0" kern="1200"/>
        </a:p>
      </dsp:txBody>
      <dsp:txXfrm rot="-5400000">
        <a:off x="501227" y="3179108"/>
        <a:ext cx="7502990" cy="419985"/>
      </dsp:txXfrm>
    </dsp:sp>
    <dsp:sp modelId="{115D84B0-CF96-4AC2-A324-D9ECA9BD813E}">
      <dsp:nvSpPr>
        <dsp:cNvPr id="0" name=""/>
        <dsp:cNvSpPr/>
      </dsp:nvSpPr>
      <dsp:spPr>
        <a:xfrm rot="5400000">
          <a:off x="-107405" y="3894694"/>
          <a:ext cx="716038" cy="501227"/>
        </a:xfrm>
        <a:prstGeom prst="chevron">
          <a:avLst/>
        </a:prstGeom>
        <a:gradFill rotWithShape="0">
          <a:gsLst>
            <a:gs pos="0">
              <a:schemeClr val="accent2">
                <a:hueOff val="-2903855"/>
                <a:satOff val="89142"/>
                <a:lumOff val="-30196"/>
                <a:alphaOff val="0"/>
                <a:satMod val="103000"/>
                <a:lumMod val="102000"/>
                <a:tint val="94000"/>
              </a:schemeClr>
            </a:gs>
            <a:gs pos="50000">
              <a:schemeClr val="accent2">
                <a:hueOff val="-2903855"/>
                <a:satOff val="89142"/>
                <a:lumOff val="-30196"/>
                <a:alphaOff val="0"/>
                <a:satMod val="110000"/>
                <a:lumMod val="100000"/>
                <a:shade val="100000"/>
              </a:schemeClr>
            </a:gs>
            <a:gs pos="100000">
              <a:schemeClr val="accent2">
                <a:hueOff val="-2903855"/>
                <a:satOff val="89142"/>
                <a:lumOff val="-30196"/>
                <a:alphaOff val="0"/>
                <a:lumMod val="99000"/>
                <a:satMod val="120000"/>
                <a:shade val="78000"/>
              </a:schemeClr>
            </a:gs>
          </a:gsLst>
          <a:lin ang="5400000" scaled="0"/>
        </a:gradFill>
        <a:ln w="6350" cap="flat" cmpd="sng" algn="ctr">
          <a:solidFill>
            <a:schemeClr val="accent2">
              <a:hueOff val="-2903855"/>
              <a:satOff val="89142"/>
              <a:lumOff val="-30196"/>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0" kern="1200"/>
            <a:t>Gaps</a:t>
          </a:r>
          <a:endParaRPr lang="en-NL" sz="700" b="0" kern="1200"/>
        </a:p>
      </dsp:txBody>
      <dsp:txXfrm rot="-5400000">
        <a:off x="1" y="4037903"/>
        <a:ext cx="501227" cy="214811"/>
      </dsp:txXfrm>
    </dsp:sp>
    <dsp:sp modelId="{B3523D0F-E5A6-4E65-A540-D21BB009064C}">
      <dsp:nvSpPr>
        <dsp:cNvPr id="0" name=""/>
        <dsp:cNvSpPr/>
      </dsp:nvSpPr>
      <dsp:spPr>
        <a:xfrm rot="5400000">
          <a:off x="4031369" y="257145"/>
          <a:ext cx="465425" cy="7525710"/>
        </a:xfrm>
        <a:prstGeom prst="round2SameRect">
          <a:avLst/>
        </a:prstGeom>
        <a:solidFill>
          <a:schemeClr val="lt1">
            <a:alpha val="90000"/>
            <a:hueOff val="0"/>
            <a:satOff val="0"/>
            <a:lumOff val="0"/>
            <a:alphaOff val="0"/>
          </a:schemeClr>
        </a:solidFill>
        <a:ln w="6350" cap="flat" cmpd="sng" algn="ctr">
          <a:solidFill>
            <a:schemeClr val="accent2">
              <a:hueOff val="-2903855"/>
              <a:satOff val="89142"/>
              <a:lumOff val="-30196"/>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n-US" sz="800" kern="1200"/>
            <a:t>Identification of gaps and shortcomings</a:t>
          </a:r>
          <a:endParaRPr lang="en-NL" sz="800" kern="1200"/>
        </a:p>
        <a:p>
          <a:pPr marL="57150" lvl="1" indent="-57150" algn="l" defTabSz="355600">
            <a:lnSpc>
              <a:spcPct val="90000"/>
            </a:lnSpc>
            <a:spcBef>
              <a:spcPct val="0"/>
            </a:spcBef>
            <a:spcAft>
              <a:spcPct val="15000"/>
            </a:spcAft>
            <a:buChar char="•"/>
          </a:pPr>
          <a:r>
            <a:rPr lang="en-US" sz="800" kern="1200"/>
            <a:t>Measures to fill and correct them</a:t>
          </a:r>
          <a:endParaRPr lang="en-NL" sz="800" kern="1200"/>
        </a:p>
        <a:p>
          <a:pPr marL="57150" lvl="1" indent="-57150" algn="l" defTabSz="355600">
            <a:lnSpc>
              <a:spcPct val="90000"/>
            </a:lnSpc>
            <a:spcBef>
              <a:spcPct val="0"/>
            </a:spcBef>
            <a:spcAft>
              <a:spcPct val="15000"/>
            </a:spcAft>
            <a:buChar char="•"/>
          </a:pPr>
          <a:r>
            <a:rPr lang="en-US" sz="800" kern="1200"/>
            <a:t>Testing if measures are effective</a:t>
          </a:r>
          <a:endParaRPr lang="en-NL" sz="800" kern="1200"/>
        </a:p>
      </dsp:txBody>
      <dsp:txXfrm rot="-5400000">
        <a:off x="501227" y="3810007"/>
        <a:ext cx="7502990" cy="419985"/>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556591-50AB-48CC-BB1B-946A3F74D894}">
      <dsp:nvSpPr>
        <dsp:cNvPr id="0" name=""/>
        <dsp:cNvSpPr/>
      </dsp:nvSpPr>
      <dsp:spPr>
        <a:xfrm>
          <a:off x="0" y="337909"/>
          <a:ext cx="7556501" cy="1013727"/>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0E6594-E1F2-401D-8C15-BCA883A0B276}">
      <dsp:nvSpPr>
        <dsp:cNvPr id="0" name=""/>
        <dsp:cNvSpPr/>
      </dsp:nvSpPr>
      <dsp:spPr>
        <a:xfrm>
          <a:off x="306652" y="565997"/>
          <a:ext cx="557550" cy="5575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751EE5-A40D-4695-ABD0-4BC188D7A426}">
      <dsp:nvSpPr>
        <dsp:cNvPr id="0" name=""/>
        <dsp:cNvSpPr/>
      </dsp:nvSpPr>
      <dsp:spPr>
        <a:xfrm>
          <a:off x="1170855" y="337909"/>
          <a:ext cx="6385645" cy="1013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286" tIns="107286" rIns="107286" bIns="107286" numCol="1" spcCol="1270" anchor="ctr" anchorCtr="0">
          <a:noAutofit/>
        </a:bodyPr>
        <a:lstStyle/>
        <a:p>
          <a:pPr marL="0" lvl="0" indent="0" algn="l" defTabSz="622300">
            <a:lnSpc>
              <a:spcPct val="90000"/>
            </a:lnSpc>
            <a:spcBef>
              <a:spcPct val="0"/>
            </a:spcBef>
            <a:spcAft>
              <a:spcPct val="35000"/>
            </a:spcAft>
            <a:buNone/>
          </a:pPr>
          <a:r>
            <a:rPr lang="en-NL" sz="1400" kern="1200"/>
            <a:t>Providers shall ensure that AI systems </a:t>
          </a:r>
          <a:r>
            <a:rPr lang="en-NL" sz="1400" b="1" kern="1200"/>
            <a:t>intended to interact with natural persons</a:t>
          </a:r>
          <a:r>
            <a:rPr lang="en-NL" sz="1400" kern="1200"/>
            <a:t> are designed and developed in such a way that natural persons are </a:t>
          </a:r>
          <a:r>
            <a:rPr lang="en-NL" sz="1400" b="1" kern="1200"/>
            <a:t>informed that they are interacting with an AI system</a:t>
          </a:r>
          <a:r>
            <a:rPr lang="en-NL" sz="1400" kern="1200"/>
            <a:t>, unless this is obvious from the circumstances and the context of </a:t>
          </a:r>
          <a:r>
            <a:rPr lang="en-US" sz="1400" kern="1200"/>
            <a:t>the use</a:t>
          </a:r>
        </a:p>
      </dsp:txBody>
      <dsp:txXfrm>
        <a:off x="1170855" y="337909"/>
        <a:ext cx="6385645" cy="1013727"/>
      </dsp:txXfrm>
    </dsp:sp>
    <dsp:sp modelId="{684EE184-9220-44FE-9C6C-0ADCB3D73C26}">
      <dsp:nvSpPr>
        <dsp:cNvPr id="0" name=""/>
        <dsp:cNvSpPr/>
      </dsp:nvSpPr>
      <dsp:spPr>
        <a:xfrm>
          <a:off x="0" y="1570821"/>
          <a:ext cx="7556501" cy="1013727"/>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ECF429-BA0F-4A8E-B6AB-D698F3B4DFD3}">
      <dsp:nvSpPr>
        <dsp:cNvPr id="0" name=""/>
        <dsp:cNvSpPr/>
      </dsp:nvSpPr>
      <dsp:spPr>
        <a:xfrm>
          <a:off x="306652" y="1798909"/>
          <a:ext cx="557550" cy="5575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93B4E2-9510-47B2-90FA-41A49195D640}">
      <dsp:nvSpPr>
        <dsp:cNvPr id="0" name=""/>
        <dsp:cNvSpPr/>
      </dsp:nvSpPr>
      <dsp:spPr>
        <a:xfrm>
          <a:off x="1170855" y="1570821"/>
          <a:ext cx="6385645" cy="1013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286" tIns="107286" rIns="107286" bIns="107286" numCol="1" spcCol="1270" anchor="ctr" anchorCtr="0">
          <a:noAutofit/>
        </a:bodyPr>
        <a:lstStyle/>
        <a:p>
          <a:pPr marL="0" lvl="0" indent="0" algn="l" defTabSz="622300">
            <a:lnSpc>
              <a:spcPct val="90000"/>
            </a:lnSpc>
            <a:spcBef>
              <a:spcPct val="0"/>
            </a:spcBef>
            <a:spcAft>
              <a:spcPct val="35000"/>
            </a:spcAft>
            <a:buNone/>
          </a:pPr>
          <a:r>
            <a:rPr lang="en-NL" sz="1400" kern="1200"/>
            <a:t>Users of an AI system that </a:t>
          </a:r>
          <a:r>
            <a:rPr lang="en-NL" sz="1400" b="1" kern="1200"/>
            <a:t>generates or manipulates image, audio or video content </a:t>
          </a:r>
          <a:r>
            <a:rPr lang="en-NL" sz="1400" kern="1200"/>
            <a:t>that appreciably </a:t>
          </a:r>
          <a:r>
            <a:rPr lang="en-NL" sz="1400" b="1" kern="1200"/>
            <a:t>resembles existing persons, objects, places or other entities or events </a:t>
          </a:r>
          <a:r>
            <a:rPr lang="en-NL" sz="1400" kern="1200"/>
            <a:t>and would falsely appear to a person to be authentic or truthful (‘</a:t>
          </a:r>
          <a:r>
            <a:rPr lang="en-NL" sz="1400" b="1" kern="1200"/>
            <a:t>deep fake</a:t>
          </a:r>
          <a:r>
            <a:rPr lang="en-NL" sz="1400" kern="1200"/>
            <a:t>’), shall </a:t>
          </a:r>
          <a:r>
            <a:rPr lang="en-NL" sz="1400" b="1" kern="1200"/>
            <a:t>disclose</a:t>
          </a:r>
          <a:r>
            <a:rPr lang="en-NL" sz="1400" kern="1200"/>
            <a:t> that the content has been artificially generated or manipulated</a:t>
          </a:r>
          <a:endParaRPr lang="en-US" sz="1400" kern="1200"/>
        </a:p>
      </dsp:txBody>
      <dsp:txXfrm>
        <a:off x="1170855" y="1570821"/>
        <a:ext cx="6385645" cy="1013727"/>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9D67D6-5979-4803-811C-B7863B564FB0}">
      <dsp:nvSpPr>
        <dsp:cNvPr id="0" name=""/>
        <dsp:cNvSpPr/>
      </dsp:nvSpPr>
      <dsp:spPr>
        <a:xfrm>
          <a:off x="1069090" y="0"/>
          <a:ext cx="3390424" cy="2119015"/>
        </a:xfrm>
        <a:prstGeom prst="swooshArrow">
          <a:avLst>
            <a:gd name="adj1" fmla="val 25000"/>
            <a:gd name="adj2" fmla="val 25000"/>
          </a:avLst>
        </a:prstGeom>
        <a:solidFill>
          <a:schemeClr val="accent3">
            <a:tint val="40000"/>
            <a:hueOff val="0"/>
            <a:satOff val="0"/>
            <a:lumOff val="0"/>
            <a:alphaOff val="0"/>
          </a:schemeClr>
        </a:solidFill>
        <a:ln>
          <a:noFill/>
        </a:ln>
        <a:effectLst/>
        <a:sp3d z="-152400" extrusionH="63500" prstMaterial="matte">
          <a:bevelT w="44450" h="6350" prst="relaxedInset"/>
          <a:contourClr>
            <a:schemeClr val="bg1"/>
          </a:contourClr>
        </a:sp3d>
      </dsp:spPr>
      <dsp:style>
        <a:lnRef idx="0">
          <a:scrgbClr r="0" g="0" b="0"/>
        </a:lnRef>
        <a:fillRef idx="1">
          <a:scrgbClr r="0" g="0" b="0"/>
        </a:fillRef>
        <a:effectRef idx="0">
          <a:scrgbClr r="0" g="0" b="0"/>
        </a:effectRef>
        <a:fontRef idx="minor"/>
      </dsp:style>
    </dsp:sp>
    <dsp:sp modelId="{AA4EDA24-5246-4D4B-A32D-79568BD4A10B}">
      <dsp:nvSpPr>
        <dsp:cNvPr id="0" name=""/>
        <dsp:cNvSpPr/>
      </dsp:nvSpPr>
      <dsp:spPr>
        <a:xfrm>
          <a:off x="1499673" y="1462544"/>
          <a:ext cx="88151" cy="88151"/>
        </a:xfrm>
        <a:prstGeom prst="ellipse">
          <a:avLst/>
        </a:prstGeom>
        <a:solidFill>
          <a:schemeClr val="lt1">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5CE232D0-5985-4C80-99FF-E11672FA37D2}">
      <dsp:nvSpPr>
        <dsp:cNvPr id="0" name=""/>
        <dsp:cNvSpPr/>
      </dsp:nvSpPr>
      <dsp:spPr>
        <a:xfrm>
          <a:off x="1543749" y="1506619"/>
          <a:ext cx="789968" cy="612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709" tIns="0" rIns="0" bIns="0" numCol="1" spcCol="1270" anchor="t" anchorCtr="0">
          <a:noAutofit/>
        </a:bodyPr>
        <a:lstStyle/>
        <a:p>
          <a:pPr marL="0" lvl="0" indent="0" algn="l" defTabSz="533400">
            <a:lnSpc>
              <a:spcPct val="90000"/>
            </a:lnSpc>
            <a:spcBef>
              <a:spcPct val="0"/>
            </a:spcBef>
            <a:spcAft>
              <a:spcPct val="35000"/>
            </a:spcAft>
            <a:buNone/>
          </a:pPr>
          <a:r>
            <a:rPr lang="en-GB" sz="1200" kern="1200" dirty="0">
              <a:solidFill>
                <a:schemeClr val="accent3"/>
              </a:solidFill>
            </a:rPr>
            <a:t>Data Collection</a:t>
          </a:r>
          <a:endParaRPr lang="it-IT" sz="1200" kern="1200" dirty="0">
            <a:solidFill>
              <a:schemeClr val="accent3"/>
            </a:solidFill>
          </a:endParaRPr>
        </a:p>
      </dsp:txBody>
      <dsp:txXfrm>
        <a:off x="1543749" y="1506619"/>
        <a:ext cx="789968" cy="612395"/>
      </dsp:txXfrm>
    </dsp:sp>
    <dsp:sp modelId="{683C4077-7377-4FCF-BFAC-879A911A55DC}">
      <dsp:nvSpPr>
        <dsp:cNvPr id="0" name=""/>
        <dsp:cNvSpPr/>
      </dsp:nvSpPr>
      <dsp:spPr>
        <a:xfrm>
          <a:off x="2277776" y="886595"/>
          <a:ext cx="159349" cy="159349"/>
        </a:xfrm>
        <a:prstGeom prst="ellipse">
          <a:avLst/>
        </a:prstGeom>
        <a:solidFill>
          <a:schemeClr val="lt1">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FB44460-A5A2-419C-94B8-26AD4FDCA3D4}">
      <dsp:nvSpPr>
        <dsp:cNvPr id="0" name=""/>
        <dsp:cNvSpPr/>
      </dsp:nvSpPr>
      <dsp:spPr>
        <a:xfrm>
          <a:off x="2357451" y="966270"/>
          <a:ext cx="813701" cy="1152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436" tIns="0" rIns="0" bIns="0" numCol="1" spcCol="1270" anchor="t" anchorCtr="0">
          <a:noAutofit/>
        </a:bodyPr>
        <a:lstStyle/>
        <a:p>
          <a:pPr marL="0" lvl="0" indent="0" algn="l" defTabSz="533400">
            <a:lnSpc>
              <a:spcPct val="90000"/>
            </a:lnSpc>
            <a:spcBef>
              <a:spcPct val="0"/>
            </a:spcBef>
            <a:spcAft>
              <a:spcPct val="35000"/>
            </a:spcAft>
            <a:buNone/>
          </a:pPr>
          <a:r>
            <a:rPr lang="en-GB" sz="1200" kern="1200" dirty="0">
              <a:solidFill>
                <a:schemeClr val="accent3"/>
              </a:solidFill>
            </a:rPr>
            <a:t>Data preparation</a:t>
          </a:r>
          <a:endParaRPr lang="it-IT" sz="1200" kern="1200" dirty="0">
            <a:solidFill>
              <a:schemeClr val="accent3"/>
            </a:solidFill>
          </a:endParaRPr>
        </a:p>
      </dsp:txBody>
      <dsp:txXfrm>
        <a:off x="2357451" y="966270"/>
        <a:ext cx="813701" cy="1152744"/>
      </dsp:txXfrm>
    </dsp:sp>
    <dsp:sp modelId="{863C1C8D-3A20-452B-BAC3-50D6A8DF65D6}">
      <dsp:nvSpPr>
        <dsp:cNvPr id="0" name=""/>
        <dsp:cNvSpPr/>
      </dsp:nvSpPr>
      <dsp:spPr>
        <a:xfrm>
          <a:off x="3213533" y="536110"/>
          <a:ext cx="220377" cy="220377"/>
        </a:xfrm>
        <a:prstGeom prst="ellipse">
          <a:avLst/>
        </a:prstGeom>
        <a:solidFill>
          <a:schemeClr val="lt1">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43BAFE34-CE8C-4550-94A4-9ED067B99C83}">
      <dsp:nvSpPr>
        <dsp:cNvPr id="0" name=""/>
        <dsp:cNvSpPr/>
      </dsp:nvSpPr>
      <dsp:spPr>
        <a:xfrm>
          <a:off x="3323721" y="646299"/>
          <a:ext cx="813701" cy="1472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774" tIns="0" rIns="0" bIns="0" numCol="1" spcCol="1270" anchor="t" anchorCtr="0">
          <a:noAutofit/>
        </a:bodyPr>
        <a:lstStyle/>
        <a:p>
          <a:pPr marL="0" lvl="0" indent="0" algn="l" defTabSz="533400">
            <a:lnSpc>
              <a:spcPct val="90000"/>
            </a:lnSpc>
            <a:spcBef>
              <a:spcPct val="0"/>
            </a:spcBef>
            <a:spcAft>
              <a:spcPct val="35000"/>
            </a:spcAft>
            <a:buNone/>
          </a:pPr>
          <a:r>
            <a:rPr lang="en-GB" sz="1200" kern="1200" dirty="0">
              <a:solidFill>
                <a:schemeClr val="accent3"/>
              </a:solidFill>
            </a:rPr>
            <a:t>Data utilization</a:t>
          </a:r>
          <a:endParaRPr lang="it-IT" sz="1200" kern="1200" dirty="0">
            <a:solidFill>
              <a:schemeClr val="accent3"/>
            </a:solidFill>
          </a:endParaRPr>
        </a:p>
      </dsp:txBody>
      <dsp:txXfrm>
        <a:off x="3323721" y="646299"/>
        <a:ext cx="813701" cy="1472715"/>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2F755E-D8C3-4970-8D49-08AE5F05E2B7}">
      <dsp:nvSpPr>
        <dsp:cNvPr id="0" name=""/>
        <dsp:cNvSpPr/>
      </dsp:nvSpPr>
      <dsp:spPr>
        <a:xfrm>
          <a:off x="0" y="27799"/>
          <a:ext cx="7556501" cy="28781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a:t>Select a statistically significant sample and check it manually</a:t>
          </a:r>
          <a:endParaRPr lang="en-US" sz="1200" kern="1200"/>
        </a:p>
      </dsp:txBody>
      <dsp:txXfrm>
        <a:off x="14050" y="41849"/>
        <a:ext cx="7528401" cy="259719"/>
      </dsp:txXfrm>
    </dsp:sp>
    <dsp:sp modelId="{800120BA-92E2-46E9-B44F-48F7A0043B72}">
      <dsp:nvSpPr>
        <dsp:cNvPr id="0" name=""/>
        <dsp:cNvSpPr/>
      </dsp:nvSpPr>
      <dsp:spPr>
        <a:xfrm>
          <a:off x="0" y="350179"/>
          <a:ext cx="7556501" cy="28781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a:t>Over- or under-sampling </a:t>
          </a:r>
          <a:endParaRPr lang="en-US" sz="1200" kern="1200"/>
        </a:p>
      </dsp:txBody>
      <dsp:txXfrm>
        <a:off x="14050" y="364229"/>
        <a:ext cx="7528401" cy="259719"/>
      </dsp:txXfrm>
    </dsp:sp>
    <dsp:sp modelId="{E74FA6C4-297A-4ADB-A0C3-BAD21E5C5D00}">
      <dsp:nvSpPr>
        <dsp:cNvPr id="0" name=""/>
        <dsp:cNvSpPr/>
      </dsp:nvSpPr>
      <dsp:spPr>
        <a:xfrm>
          <a:off x="0" y="672559"/>
          <a:ext cx="7556501" cy="28781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a:t>Make your </a:t>
          </a:r>
          <a:r>
            <a:rPr lang="en-GB" sz="1200" i="1" kern="1200"/>
            <a:t>testing</a:t>
          </a:r>
          <a:r>
            <a:rPr lang="en-GB" sz="1200" kern="1200"/>
            <a:t> data set balanced</a:t>
          </a:r>
          <a:endParaRPr lang="en-US" sz="1200" kern="1200"/>
        </a:p>
      </dsp:txBody>
      <dsp:txXfrm>
        <a:off x="14050" y="686609"/>
        <a:ext cx="7528401" cy="259719"/>
      </dsp:txXfrm>
    </dsp:sp>
    <dsp:sp modelId="{D87A034E-66B2-46A6-9E6D-DFBA8025C4FF}">
      <dsp:nvSpPr>
        <dsp:cNvPr id="0" name=""/>
        <dsp:cNvSpPr/>
      </dsp:nvSpPr>
      <dsp:spPr>
        <a:xfrm>
          <a:off x="0" y="994939"/>
          <a:ext cx="7556501" cy="28781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a:t>Use automated techniques, e.g., automated gender recognition, to fill the gaps in metadata</a:t>
          </a:r>
          <a:endParaRPr lang="en-US" sz="1200" kern="1200"/>
        </a:p>
      </dsp:txBody>
      <dsp:txXfrm>
        <a:off x="14050" y="1008989"/>
        <a:ext cx="7528401" cy="259719"/>
      </dsp:txXfrm>
    </dsp:sp>
    <dsp:sp modelId="{C977355B-07BB-43F6-B366-42A04BD62FEC}">
      <dsp:nvSpPr>
        <dsp:cNvPr id="0" name=""/>
        <dsp:cNvSpPr/>
      </dsp:nvSpPr>
      <dsp:spPr>
        <a:xfrm>
          <a:off x="0" y="1317319"/>
          <a:ext cx="7556501" cy="28781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a:t>Use multiple data sets and combine them</a:t>
          </a:r>
          <a:endParaRPr lang="en-US" sz="1200" kern="1200"/>
        </a:p>
      </dsp:txBody>
      <dsp:txXfrm>
        <a:off x="14050" y="1331369"/>
        <a:ext cx="7528401" cy="259719"/>
      </dsp:txXfrm>
    </dsp:sp>
    <dsp:sp modelId="{B52F9CEC-6695-4538-ACBE-AA765C426DA8}">
      <dsp:nvSpPr>
        <dsp:cNvPr id="0" name=""/>
        <dsp:cNvSpPr/>
      </dsp:nvSpPr>
      <dsp:spPr>
        <a:xfrm>
          <a:off x="0" y="1639699"/>
          <a:ext cx="7556501" cy="28781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a:t>Collect new data to integrate missing data</a:t>
          </a:r>
          <a:endParaRPr lang="en-US" sz="1200" kern="1200"/>
        </a:p>
      </dsp:txBody>
      <dsp:txXfrm>
        <a:off x="14050" y="1653749"/>
        <a:ext cx="7528401" cy="259719"/>
      </dsp:txXfrm>
    </dsp:sp>
    <dsp:sp modelId="{99C21AAA-57CA-4EBD-A3CD-87A04DF41CC3}">
      <dsp:nvSpPr>
        <dsp:cNvPr id="0" name=""/>
        <dsp:cNvSpPr/>
      </dsp:nvSpPr>
      <dsp:spPr>
        <a:xfrm>
          <a:off x="0" y="1962079"/>
          <a:ext cx="7556501" cy="28781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a:t>Use data augmentation and/or synthetic data</a:t>
          </a:r>
          <a:endParaRPr lang="en-US" sz="1200" kern="1200"/>
        </a:p>
      </dsp:txBody>
      <dsp:txXfrm>
        <a:off x="14050" y="1976129"/>
        <a:ext cx="7528401" cy="259719"/>
      </dsp:txXfrm>
    </dsp:sp>
    <dsp:sp modelId="{1CCC0D2C-0C2F-4EA5-B34F-BBC7E1559EB5}">
      <dsp:nvSpPr>
        <dsp:cNvPr id="0" name=""/>
        <dsp:cNvSpPr/>
      </dsp:nvSpPr>
      <dsp:spPr>
        <a:xfrm>
          <a:off x="0" y="2284459"/>
          <a:ext cx="7556501" cy="28781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a:t>Pre-process your data to add noise or other relevant elements</a:t>
          </a:r>
          <a:endParaRPr lang="en-US" sz="1200" kern="1200"/>
        </a:p>
      </dsp:txBody>
      <dsp:txXfrm>
        <a:off x="14050" y="2298509"/>
        <a:ext cx="7528401" cy="259719"/>
      </dsp:txXfrm>
    </dsp:sp>
    <dsp:sp modelId="{90DF32C9-9044-4963-B0FC-690B834F3944}">
      <dsp:nvSpPr>
        <dsp:cNvPr id="0" name=""/>
        <dsp:cNvSpPr/>
      </dsp:nvSpPr>
      <dsp:spPr>
        <a:xfrm>
          <a:off x="0" y="2606838"/>
          <a:ext cx="7556501" cy="28781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a:t>Compare your model output with that of different models in different settings</a:t>
          </a:r>
          <a:endParaRPr lang="en-US" sz="1200" kern="1200"/>
        </a:p>
      </dsp:txBody>
      <dsp:txXfrm>
        <a:off x="14050" y="2620888"/>
        <a:ext cx="7528401" cy="2597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5090BD-335B-4D6D-BDFB-D2CE3714C9E8}">
      <dsp:nvSpPr>
        <dsp:cNvPr id="0" name=""/>
        <dsp:cNvSpPr/>
      </dsp:nvSpPr>
      <dsp:spPr>
        <a:xfrm>
          <a:off x="0" y="1971"/>
          <a:ext cx="5299331" cy="0"/>
        </a:xfrm>
        <a:prstGeom prst="line">
          <a:avLst/>
        </a:prstGeom>
        <a:gradFill rotWithShape="0">
          <a:gsLst>
            <a:gs pos="0">
              <a:schemeClr val="accent4">
                <a:hueOff val="0"/>
                <a:satOff val="0"/>
                <a:lumOff val="0"/>
                <a:alphaOff val="0"/>
                <a:tint val="98000"/>
                <a:lumMod val="110000"/>
              </a:schemeClr>
            </a:gs>
            <a:gs pos="84000">
              <a:schemeClr val="accent4">
                <a:hueOff val="0"/>
                <a:satOff val="0"/>
                <a:lumOff val="0"/>
                <a:alphaOff val="0"/>
                <a:shade val="90000"/>
                <a:lumMod val="88000"/>
              </a:schemeClr>
            </a:gs>
          </a:gsLst>
          <a:lin ang="5400000" scaled="0"/>
        </a:gradFill>
        <a:ln w="12700" cap="rnd" cmpd="sng" algn="ctr">
          <a:solidFill>
            <a:schemeClr val="accent4">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6718B591-CF3F-4474-82E2-51A35F1EDA96}">
      <dsp:nvSpPr>
        <dsp:cNvPr id="0" name=""/>
        <dsp:cNvSpPr/>
      </dsp:nvSpPr>
      <dsp:spPr>
        <a:xfrm>
          <a:off x="0" y="1971"/>
          <a:ext cx="1059866" cy="4033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0" tIns="228600" rIns="228600" bIns="228600" numCol="1" spcCol="1270" anchor="t" anchorCtr="0">
          <a:noAutofit/>
        </a:bodyPr>
        <a:lstStyle/>
        <a:p>
          <a:pPr marL="0" lvl="0" indent="0" algn="l" defTabSz="2667000">
            <a:lnSpc>
              <a:spcPct val="90000"/>
            </a:lnSpc>
            <a:spcBef>
              <a:spcPct val="0"/>
            </a:spcBef>
            <a:spcAft>
              <a:spcPct val="35000"/>
            </a:spcAft>
            <a:buNone/>
          </a:pPr>
          <a:endParaRPr lang="en-US" sz="6000" kern="1200"/>
        </a:p>
      </dsp:txBody>
      <dsp:txXfrm>
        <a:off x="0" y="1971"/>
        <a:ext cx="1059866" cy="4033878"/>
      </dsp:txXfrm>
    </dsp:sp>
    <dsp:sp modelId="{CB48AD52-2F38-4EDD-83F8-242D6391084A}">
      <dsp:nvSpPr>
        <dsp:cNvPr id="0" name=""/>
        <dsp:cNvSpPr/>
      </dsp:nvSpPr>
      <dsp:spPr>
        <a:xfrm>
          <a:off x="1139356" y="25829"/>
          <a:ext cx="4159974" cy="477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a:t>Biometric data (photos, MRI scans, voice, and video recording)</a:t>
          </a:r>
          <a:endParaRPr lang="en-US" sz="1600" kern="1200"/>
        </a:p>
      </dsp:txBody>
      <dsp:txXfrm>
        <a:off x="1139356" y="25829"/>
        <a:ext cx="4159974" cy="477151"/>
      </dsp:txXfrm>
    </dsp:sp>
    <dsp:sp modelId="{7FEEA7E7-38AA-4D5B-B908-931FB0DDE51E}">
      <dsp:nvSpPr>
        <dsp:cNvPr id="0" name=""/>
        <dsp:cNvSpPr/>
      </dsp:nvSpPr>
      <dsp:spPr>
        <a:xfrm>
          <a:off x="1059866" y="502981"/>
          <a:ext cx="4239464" cy="0"/>
        </a:xfrm>
        <a:prstGeom prst="line">
          <a:avLst/>
        </a:prstGeom>
        <a:solidFill>
          <a:schemeClr val="accent4">
            <a:hueOff val="0"/>
            <a:satOff val="0"/>
            <a:lumOff val="0"/>
            <a:alphaOff val="0"/>
          </a:schemeClr>
        </a:solidFill>
        <a:ln w="22225" cap="rnd" cmpd="sng" algn="ctr">
          <a:solidFill>
            <a:schemeClr val="accent4">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CD65EF8F-7252-447E-9F0E-6FD0CE951A02}">
      <dsp:nvSpPr>
        <dsp:cNvPr id="0" name=""/>
        <dsp:cNvSpPr/>
      </dsp:nvSpPr>
      <dsp:spPr>
        <a:xfrm>
          <a:off x="1139356" y="526838"/>
          <a:ext cx="4159974" cy="477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a:t>Genomic expression information</a:t>
          </a:r>
          <a:endParaRPr lang="en-US" sz="1600" kern="1200"/>
        </a:p>
      </dsp:txBody>
      <dsp:txXfrm>
        <a:off x="1139356" y="526838"/>
        <a:ext cx="4159974" cy="477151"/>
      </dsp:txXfrm>
    </dsp:sp>
    <dsp:sp modelId="{822CA590-35C6-456C-B001-CA5609CC1134}">
      <dsp:nvSpPr>
        <dsp:cNvPr id="0" name=""/>
        <dsp:cNvSpPr/>
      </dsp:nvSpPr>
      <dsp:spPr>
        <a:xfrm>
          <a:off x="1059866" y="1003990"/>
          <a:ext cx="4239464" cy="0"/>
        </a:xfrm>
        <a:prstGeom prst="line">
          <a:avLst/>
        </a:prstGeom>
        <a:solidFill>
          <a:schemeClr val="accent4">
            <a:hueOff val="0"/>
            <a:satOff val="0"/>
            <a:lumOff val="0"/>
            <a:alphaOff val="0"/>
          </a:schemeClr>
        </a:solidFill>
        <a:ln w="22225" cap="rnd" cmpd="sng" algn="ctr">
          <a:solidFill>
            <a:schemeClr val="accent4">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5A83E0D7-2E7B-40A4-A13B-A43FAACAD0C1}">
      <dsp:nvSpPr>
        <dsp:cNvPr id="0" name=""/>
        <dsp:cNvSpPr/>
      </dsp:nvSpPr>
      <dsp:spPr>
        <a:xfrm>
          <a:off x="1139356" y="1027848"/>
          <a:ext cx="4159974" cy="477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a:t>Profiling (any habits, personality tests, work assessment, preferences)</a:t>
          </a:r>
          <a:endParaRPr lang="en-US" sz="1600" kern="1200"/>
        </a:p>
      </dsp:txBody>
      <dsp:txXfrm>
        <a:off x="1139356" y="1027848"/>
        <a:ext cx="4159974" cy="477151"/>
      </dsp:txXfrm>
    </dsp:sp>
    <dsp:sp modelId="{B656232A-8ADB-4AC7-BBED-58727E21ED3D}">
      <dsp:nvSpPr>
        <dsp:cNvPr id="0" name=""/>
        <dsp:cNvSpPr/>
      </dsp:nvSpPr>
      <dsp:spPr>
        <a:xfrm>
          <a:off x="1059866" y="1505000"/>
          <a:ext cx="4239464" cy="0"/>
        </a:xfrm>
        <a:prstGeom prst="line">
          <a:avLst/>
        </a:prstGeom>
        <a:solidFill>
          <a:schemeClr val="accent4">
            <a:hueOff val="0"/>
            <a:satOff val="0"/>
            <a:lumOff val="0"/>
            <a:alphaOff val="0"/>
          </a:schemeClr>
        </a:solidFill>
        <a:ln w="22225" cap="rnd" cmpd="sng" algn="ctr">
          <a:solidFill>
            <a:schemeClr val="accent4">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263BA256-313A-4528-AE86-1B1613AB33EA}">
      <dsp:nvSpPr>
        <dsp:cNvPr id="0" name=""/>
        <dsp:cNvSpPr/>
      </dsp:nvSpPr>
      <dsp:spPr>
        <a:xfrm>
          <a:off x="1139356" y="1528857"/>
          <a:ext cx="4159974" cy="477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a:t>Identifiers (nickname, cookies, browser settings)</a:t>
          </a:r>
          <a:endParaRPr lang="en-US" sz="1600" kern="1200"/>
        </a:p>
      </dsp:txBody>
      <dsp:txXfrm>
        <a:off x="1139356" y="1528857"/>
        <a:ext cx="4159974" cy="477151"/>
      </dsp:txXfrm>
    </dsp:sp>
    <dsp:sp modelId="{C3808860-4F78-4699-A5CC-22127456F614}">
      <dsp:nvSpPr>
        <dsp:cNvPr id="0" name=""/>
        <dsp:cNvSpPr/>
      </dsp:nvSpPr>
      <dsp:spPr>
        <a:xfrm>
          <a:off x="1059866" y="2006009"/>
          <a:ext cx="4239464" cy="0"/>
        </a:xfrm>
        <a:prstGeom prst="line">
          <a:avLst/>
        </a:prstGeom>
        <a:solidFill>
          <a:schemeClr val="accent4">
            <a:hueOff val="0"/>
            <a:satOff val="0"/>
            <a:lumOff val="0"/>
            <a:alphaOff val="0"/>
          </a:schemeClr>
        </a:solidFill>
        <a:ln w="22225" cap="rnd" cmpd="sng" algn="ctr">
          <a:solidFill>
            <a:schemeClr val="accent4">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75703EB7-E01E-4F80-A46C-F1D2C852D814}">
      <dsp:nvSpPr>
        <dsp:cNvPr id="0" name=""/>
        <dsp:cNvSpPr/>
      </dsp:nvSpPr>
      <dsp:spPr>
        <a:xfrm>
          <a:off x="1139356" y="2029867"/>
          <a:ext cx="4159974" cy="477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a:t>Location data (GPS, ZIP code)</a:t>
          </a:r>
          <a:endParaRPr lang="en-US" sz="1600" kern="1200"/>
        </a:p>
      </dsp:txBody>
      <dsp:txXfrm>
        <a:off x="1139356" y="2029867"/>
        <a:ext cx="4159974" cy="477151"/>
      </dsp:txXfrm>
    </dsp:sp>
    <dsp:sp modelId="{DB57AA55-2A06-470F-A46F-D1EB5F01D565}">
      <dsp:nvSpPr>
        <dsp:cNvPr id="0" name=""/>
        <dsp:cNvSpPr/>
      </dsp:nvSpPr>
      <dsp:spPr>
        <a:xfrm>
          <a:off x="1059866" y="2507019"/>
          <a:ext cx="4239464" cy="0"/>
        </a:xfrm>
        <a:prstGeom prst="line">
          <a:avLst/>
        </a:prstGeom>
        <a:solidFill>
          <a:schemeClr val="accent4">
            <a:hueOff val="0"/>
            <a:satOff val="0"/>
            <a:lumOff val="0"/>
            <a:alphaOff val="0"/>
          </a:schemeClr>
        </a:solidFill>
        <a:ln w="22225" cap="rnd" cmpd="sng" algn="ctr">
          <a:solidFill>
            <a:schemeClr val="accent4">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32B9D6EE-F52F-4DA7-A93C-F1851C5E9782}">
      <dsp:nvSpPr>
        <dsp:cNvPr id="0" name=""/>
        <dsp:cNvSpPr/>
      </dsp:nvSpPr>
      <dsp:spPr>
        <a:xfrm>
          <a:off x="1139356" y="2530876"/>
          <a:ext cx="4159974" cy="477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a:t>Opinions (religious believes, political opinion)</a:t>
          </a:r>
          <a:endParaRPr lang="en-US" sz="1600" kern="1200"/>
        </a:p>
      </dsp:txBody>
      <dsp:txXfrm>
        <a:off x="1139356" y="2530876"/>
        <a:ext cx="4159974" cy="477151"/>
      </dsp:txXfrm>
    </dsp:sp>
    <dsp:sp modelId="{3C258C9F-8A9A-4EAC-A8D5-6E7281F4487A}">
      <dsp:nvSpPr>
        <dsp:cNvPr id="0" name=""/>
        <dsp:cNvSpPr/>
      </dsp:nvSpPr>
      <dsp:spPr>
        <a:xfrm>
          <a:off x="1059866" y="3008028"/>
          <a:ext cx="4239464" cy="0"/>
        </a:xfrm>
        <a:prstGeom prst="line">
          <a:avLst/>
        </a:prstGeom>
        <a:solidFill>
          <a:schemeClr val="accent4">
            <a:hueOff val="0"/>
            <a:satOff val="0"/>
            <a:lumOff val="0"/>
            <a:alphaOff val="0"/>
          </a:schemeClr>
        </a:solidFill>
        <a:ln w="22225" cap="rnd" cmpd="sng" algn="ctr">
          <a:solidFill>
            <a:schemeClr val="accent4">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D056C467-41CD-4AC1-A34D-E5E63FC35BC7}">
      <dsp:nvSpPr>
        <dsp:cNvPr id="0" name=""/>
        <dsp:cNvSpPr/>
      </dsp:nvSpPr>
      <dsp:spPr>
        <a:xfrm>
          <a:off x="1139356" y="3031886"/>
          <a:ext cx="4159974" cy="477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it-IT" sz="1600" kern="1200"/>
            <a:t>Feelings (burnout information, mood information)</a:t>
          </a:r>
          <a:endParaRPr lang="en-US" sz="1600" kern="1200"/>
        </a:p>
      </dsp:txBody>
      <dsp:txXfrm>
        <a:off x="1139356" y="3031886"/>
        <a:ext cx="4159974" cy="477151"/>
      </dsp:txXfrm>
    </dsp:sp>
    <dsp:sp modelId="{59C3B3C5-915F-46D6-87E3-D4D119A8DAE2}">
      <dsp:nvSpPr>
        <dsp:cNvPr id="0" name=""/>
        <dsp:cNvSpPr/>
      </dsp:nvSpPr>
      <dsp:spPr>
        <a:xfrm>
          <a:off x="1059866" y="3509038"/>
          <a:ext cx="4239464" cy="0"/>
        </a:xfrm>
        <a:prstGeom prst="line">
          <a:avLst/>
        </a:prstGeom>
        <a:solidFill>
          <a:schemeClr val="accent4">
            <a:hueOff val="0"/>
            <a:satOff val="0"/>
            <a:lumOff val="0"/>
            <a:alphaOff val="0"/>
          </a:schemeClr>
        </a:solidFill>
        <a:ln w="22225" cap="rnd" cmpd="sng" algn="ctr">
          <a:solidFill>
            <a:schemeClr val="accent4">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FED4B549-279A-49CB-B05C-1CD78C303B7F}">
      <dsp:nvSpPr>
        <dsp:cNvPr id="0" name=""/>
        <dsp:cNvSpPr/>
      </dsp:nvSpPr>
      <dsp:spPr>
        <a:xfrm>
          <a:off x="1139356" y="3532895"/>
          <a:ext cx="4159974" cy="477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it-IT" sz="1600" kern="1200" err="1"/>
            <a:t>Income</a:t>
          </a:r>
          <a:r>
            <a:rPr lang="it-IT" sz="1600" kern="1200"/>
            <a:t>, </a:t>
          </a:r>
          <a:r>
            <a:rPr lang="it-IT" sz="1600" kern="1200" err="1"/>
            <a:t>debt</a:t>
          </a:r>
          <a:r>
            <a:rPr lang="it-IT" sz="1600" kern="1200"/>
            <a:t> and </a:t>
          </a:r>
          <a:r>
            <a:rPr lang="it-IT" sz="1600" kern="1200" err="1"/>
            <a:t>borrower</a:t>
          </a:r>
          <a:r>
            <a:rPr lang="it-IT" sz="1600" kern="1200"/>
            <a:t> reliability information</a:t>
          </a:r>
          <a:endParaRPr lang="en-US" sz="1600" kern="1200"/>
        </a:p>
      </dsp:txBody>
      <dsp:txXfrm>
        <a:off x="1139356" y="3532895"/>
        <a:ext cx="4159974" cy="477151"/>
      </dsp:txXfrm>
    </dsp:sp>
    <dsp:sp modelId="{FF94C187-D22F-4F24-9659-2417E497D976}">
      <dsp:nvSpPr>
        <dsp:cNvPr id="0" name=""/>
        <dsp:cNvSpPr/>
      </dsp:nvSpPr>
      <dsp:spPr>
        <a:xfrm>
          <a:off x="1059866" y="4010047"/>
          <a:ext cx="4239464" cy="0"/>
        </a:xfrm>
        <a:prstGeom prst="line">
          <a:avLst/>
        </a:prstGeom>
        <a:solidFill>
          <a:schemeClr val="accent4">
            <a:hueOff val="0"/>
            <a:satOff val="0"/>
            <a:lumOff val="0"/>
            <a:alphaOff val="0"/>
          </a:schemeClr>
        </a:solidFill>
        <a:ln w="22225" cap="rnd" cmpd="sng" algn="ctr">
          <a:solidFill>
            <a:schemeClr val="accent4">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D5BA5B-EF48-4CC2-B89A-864CC453D6EA}">
      <dsp:nvSpPr>
        <dsp:cNvPr id="0" name=""/>
        <dsp:cNvSpPr/>
      </dsp:nvSpPr>
      <dsp:spPr>
        <a:xfrm>
          <a:off x="2486" y="94303"/>
          <a:ext cx="1972370" cy="1183422"/>
        </a:xfrm>
        <a:prstGeom prst="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lawfulness, fairness and transparency</a:t>
          </a:r>
          <a:endParaRPr lang="it-IT" sz="2400" kern="1200"/>
        </a:p>
      </dsp:txBody>
      <dsp:txXfrm>
        <a:off x="2486" y="94303"/>
        <a:ext cx="1972370" cy="1183422"/>
      </dsp:txXfrm>
    </dsp:sp>
    <dsp:sp modelId="{788B9781-38AA-433D-AC43-FD21D8AAF93A}">
      <dsp:nvSpPr>
        <dsp:cNvPr id="0" name=""/>
        <dsp:cNvSpPr/>
      </dsp:nvSpPr>
      <dsp:spPr>
        <a:xfrm>
          <a:off x="2172093" y="94303"/>
          <a:ext cx="1972370" cy="1183422"/>
        </a:xfrm>
        <a:prstGeom prst="rect">
          <a:avLst/>
        </a:prstGeom>
        <a:solidFill>
          <a:schemeClr val="accent6">
            <a:lumMod val="60000"/>
            <a:lumOff val="40000"/>
          </a:schemeClr>
        </a:soli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purpose limitation</a:t>
          </a:r>
          <a:endParaRPr lang="it-IT" sz="2400" kern="1200"/>
        </a:p>
      </dsp:txBody>
      <dsp:txXfrm>
        <a:off x="2172093" y="94303"/>
        <a:ext cx="1972370" cy="1183422"/>
      </dsp:txXfrm>
    </dsp:sp>
    <dsp:sp modelId="{386056DC-01CF-428A-9DDC-74B1332A894B}">
      <dsp:nvSpPr>
        <dsp:cNvPr id="0" name=""/>
        <dsp:cNvSpPr/>
      </dsp:nvSpPr>
      <dsp:spPr>
        <a:xfrm>
          <a:off x="4341700" y="94303"/>
          <a:ext cx="1972370" cy="1183422"/>
        </a:xfrm>
        <a:prstGeom prst="rect">
          <a:avLst/>
        </a:prstGeom>
        <a:gradFill rotWithShape="0">
          <a:gsLst>
            <a:gs pos="0">
              <a:schemeClr val="accent4">
                <a:hueOff val="0"/>
                <a:satOff val="0"/>
                <a:lumOff val="0"/>
                <a:alphaOff val="0"/>
                <a:tint val="98000"/>
                <a:lumMod val="110000"/>
              </a:schemeClr>
            </a:gs>
            <a:gs pos="84000">
              <a:schemeClr val="accent4">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data minimisation</a:t>
          </a:r>
          <a:endParaRPr lang="it-IT" sz="2400" kern="1200"/>
        </a:p>
      </dsp:txBody>
      <dsp:txXfrm>
        <a:off x="4341700" y="94303"/>
        <a:ext cx="1972370" cy="1183422"/>
      </dsp:txXfrm>
    </dsp:sp>
    <dsp:sp modelId="{CFD407BE-26B6-45CF-92A0-6609F11F51A1}">
      <dsp:nvSpPr>
        <dsp:cNvPr id="0" name=""/>
        <dsp:cNvSpPr/>
      </dsp:nvSpPr>
      <dsp:spPr>
        <a:xfrm>
          <a:off x="6511307" y="94303"/>
          <a:ext cx="1972370" cy="1183422"/>
        </a:xfrm>
        <a:prstGeom prst="rect">
          <a:avLst/>
        </a:prstGeom>
        <a:gradFill rotWithShape="0">
          <a:gsLst>
            <a:gs pos="0">
              <a:schemeClr val="accent5">
                <a:hueOff val="0"/>
                <a:satOff val="0"/>
                <a:lumOff val="0"/>
                <a:alphaOff val="0"/>
                <a:tint val="98000"/>
                <a:lumMod val="110000"/>
              </a:schemeClr>
            </a:gs>
            <a:gs pos="84000">
              <a:schemeClr val="accent5">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accuracy</a:t>
          </a:r>
          <a:endParaRPr lang="it-IT" sz="2400" kern="1200"/>
        </a:p>
      </dsp:txBody>
      <dsp:txXfrm>
        <a:off x="6511307" y="94303"/>
        <a:ext cx="1972370" cy="1183422"/>
      </dsp:txXfrm>
    </dsp:sp>
    <dsp:sp modelId="{B4DBF51A-66F3-436D-A681-5F7657DADA19}">
      <dsp:nvSpPr>
        <dsp:cNvPr id="0" name=""/>
        <dsp:cNvSpPr/>
      </dsp:nvSpPr>
      <dsp:spPr>
        <a:xfrm>
          <a:off x="1087289" y="1474962"/>
          <a:ext cx="1972370" cy="1183422"/>
        </a:xfrm>
        <a:prstGeom prst="rect">
          <a:avLst/>
        </a:prstGeom>
        <a:gradFill rotWithShape="0">
          <a:gsLst>
            <a:gs pos="0">
              <a:schemeClr val="accent6">
                <a:hueOff val="0"/>
                <a:satOff val="0"/>
                <a:lumOff val="0"/>
                <a:alphaOff val="0"/>
                <a:tint val="98000"/>
                <a:lumMod val="110000"/>
              </a:schemeClr>
            </a:gs>
            <a:gs pos="84000">
              <a:schemeClr val="accent6">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storage limitation</a:t>
          </a:r>
          <a:endParaRPr lang="it-IT" sz="2400" kern="1200"/>
        </a:p>
      </dsp:txBody>
      <dsp:txXfrm>
        <a:off x="1087289" y="1474962"/>
        <a:ext cx="1972370" cy="1183422"/>
      </dsp:txXfrm>
    </dsp:sp>
    <dsp:sp modelId="{29A0BB79-4249-4A39-8564-E9A72CC1CA5A}">
      <dsp:nvSpPr>
        <dsp:cNvPr id="0" name=""/>
        <dsp:cNvSpPr/>
      </dsp:nvSpPr>
      <dsp:spPr>
        <a:xfrm>
          <a:off x="3256896" y="1474962"/>
          <a:ext cx="1972370" cy="1183422"/>
        </a:xfrm>
        <a:prstGeom prst="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integrity and confidentiality</a:t>
          </a:r>
          <a:endParaRPr lang="it-IT" sz="2400" kern="1200"/>
        </a:p>
      </dsp:txBody>
      <dsp:txXfrm>
        <a:off x="3256896" y="1474962"/>
        <a:ext cx="1972370" cy="1183422"/>
      </dsp:txXfrm>
    </dsp:sp>
    <dsp:sp modelId="{87CD1A39-43BD-453D-BC94-72B733EF67DA}">
      <dsp:nvSpPr>
        <dsp:cNvPr id="0" name=""/>
        <dsp:cNvSpPr/>
      </dsp:nvSpPr>
      <dsp:spPr>
        <a:xfrm>
          <a:off x="5426504" y="1474962"/>
          <a:ext cx="1972370" cy="1183422"/>
        </a:xfrm>
        <a:prstGeom prst="rect">
          <a:avLst/>
        </a:prstGeom>
        <a:solidFill>
          <a:schemeClr val="accent5">
            <a:lumMod val="50000"/>
          </a:schemeClr>
        </a:soli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accountability</a:t>
          </a:r>
          <a:endParaRPr lang="it-IT" sz="2400" kern="1200"/>
        </a:p>
      </dsp:txBody>
      <dsp:txXfrm>
        <a:off x="5426504" y="1474962"/>
        <a:ext cx="1972370" cy="11834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FF4D7F-A512-474D-957A-8143053FDA80}">
      <dsp:nvSpPr>
        <dsp:cNvPr id="0" name=""/>
        <dsp:cNvSpPr/>
      </dsp:nvSpPr>
      <dsp:spPr>
        <a:xfrm>
          <a:off x="0" y="1724"/>
          <a:ext cx="5259278" cy="0"/>
        </a:xfrm>
        <a:prstGeom prst="line">
          <a:avLst/>
        </a:prstGeom>
        <a:gradFill rotWithShape="0">
          <a:gsLst>
            <a:gs pos="0">
              <a:schemeClr val="accent4">
                <a:hueOff val="0"/>
                <a:satOff val="0"/>
                <a:lumOff val="0"/>
                <a:alphaOff val="0"/>
                <a:tint val="98000"/>
                <a:lumMod val="110000"/>
              </a:schemeClr>
            </a:gs>
            <a:gs pos="84000">
              <a:schemeClr val="accent4">
                <a:hueOff val="0"/>
                <a:satOff val="0"/>
                <a:lumOff val="0"/>
                <a:alphaOff val="0"/>
                <a:shade val="90000"/>
                <a:lumMod val="88000"/>
              </a:schemeClr>
            </a:gs>
          </a:gsLst>
          <a:lin ang="5400000" scaled="0"/>
        </a:gradFill>
        <a:ln w="12700" cap="rnd" cmpd="sng" algn="ctr">
          <a:solidFill>
            <a:schemeClr val="accent4">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2D2F8EFE-241A-412E-820A-274ECD3BB937}">
      <dsp:nvSpPr>
        <dsp:cNvPr id="0" name=""/>
        <dsp:cNvSpPr/>
      </dsp:nvSpPr>
      <dsp:spPr>
        <a:xfrm>
          <a:off x="0" y="1724"/>
          <a:ext cx="5259278" cy="1176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it-IT" sz="2500" kern="1200"/>
            <a:t>Legal </a:t>
          </a:r>
          <a:r>
            <a:rPr lang="it-IT" sz="2500" kern="1200" err="1"/>
            <a:t>basis</a:t>
          </a:r>
          <a:r>
            <a:rPr lang="it-IT" sz="2500" kern="1200"/>
            <a:t> for processing</a:t>
          </a:r>
          <a:endParaRPr lang="en-US" sz="2500" kern="1200"/>
        </a:p>
      </dsp:txBody>
      <dsp:txXfrm>
        <a:off x="0" y="1724"/>
        <a:ext cx="5259278" cy="1176132"/>
      </dsp:txXfrm>
    </dsp:sp>
    <dsp:sp modelId="{EF8ADB4B-37B1-4767-96CA-49131145F1DC}">
      <dsp:nvSpPr>
        <dsp:cNvPr id="0" name=""/>
        <dsp:cNvSpPr/>
      </dsp:nvSpPr>
      <dsp:spPr>
        <a:xfrm>
          <a:off x="0" y="1177857"/>
          <a:ext cx="5259278" cy="0"/>
        </a:xfrm>
        <a:prstGeom prst="line">
          <a:avLst/>
        </a:prstGeom>
        <a:gradFill rotWithShape="0">
          <a:gsLst>
            <a:gs pos="0">
              <a:schemeClr val="accent4">
                <a:hueOff val="0"/>
                <a:satOff val="0"/>
                <a:lumOff val="0"/>
                <a:alphaOff val="0"/>
                <a:tint val="98000"/>
                <a:lumMod val="110000"/>
              </a:schemeClr>
            </a:gs>
            <a:gs pos="84000">
              <a:schemeClr val="accent4">
                <a:hueOff val="0"/>
                <a:satOff val="0"/>
                <a:lumOff val="0"/>
                <a:alphaOff val="0"/>
                <a:shade val="90000"/>
                <a:lumMod val="88000"/>
              </a:schemeClr>
            </a:gs>
          </a:gsLst>
          <a:lin ang="5400000" scaled="0"/>
        </a:gradFill>
        <a:ln w="12700" cap="rnd" cmpd="sng" algn="ctr">
          <a:solidFill>
            <a:schemeClr val="accent4">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DA67719E-3FD6-4BCA-AA9D-9655F15E1EBB}">
      <dsp:nvSpPr>
        <dsp:cNvPr id="0" name=""/>
        <dsp:cNvSpPr/>
      </dsp:nvSpPr>
      <dsp:spPr>
        <a:xfrm>
          <a:off x="0" y="1177857"/>
          <a:ext cx="5259278" cy="1176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it-IT" sz="2500" kern="1200"/>
            <a:t>Respect of GDPR</a:t>
          </a:r>
          <a:endParaRPr lang="en-US" sz="2500" kern="1200"/>
        </a:p>
      </dsp:txBody>
      <dsp:txXfrm>
        <a:off x="0" y="1177857"/>
        <a:ext cx="5259278" cy="1176132"/>
      </dsp:txXfrm>
    </dsp:sp>
    <dsp:sp modelId="{F9B641AE-236D-4E2B-B7DA-044ACC6550AE}">
      <dsp:nvSpPr>
        <dsp:cNvPr id="0" name=""/>
        <dsp:cNvSpPr/>
      </dsp:nvSpPr>
      <dsp:spPr>
        <a:xfrm>
          <a:off x="0" y="2353990"/>
          <a:ext cx="5259278" cy="0"/>
        </a:xfrm>
        <a:prstGeom prst="line">
          <a:avLst/>
        </a:prstGeom>
        <a:gradFill rotWithShape="0">
          <a:gsLst>
            <a:gs pos="0">
              <a:schemeClr val="accent4">
                <a:hueOff val="0"/>
                <a:satOff val="0"/>
                <a:lumOff val="0"/>
                <a:alphaOff val="0"/>
                <a:tint val="98000"/>
                <a:lumMod val="110000"/>
              </a:schemeClr>
            </a:gs>
            <a:gs pos="84000">
              <a:schemeClr val="accent4">
                <a:hueOff val="0"/>
                <a:satOff val="0"/>
                <a:lumOff val="0"/>
                <a:alphaOff val="0"/>
                <a:shade val="90000"/>
                <a:lumMod val="88000"/>
              </a:schemeClr>
            </a:gs>
          </a:gsLst>
          <a:lin ang="5400000" scaled="0"/>
        </a:gradFill>
        <a:ln w="12700" cap="rnd" cmpd="sng" algn="ctr">
          <a:solidFill>
            <a:schemeClr val="accent4">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7591208A-526B-4510-932F-DD72F40AEBDA}">
      <dsp:nvSpPr>
        <dsp:cNvPr id="0" name=""/>
        <dsp:cNvSpPr/>
      </dsp:nvSpPr>
      <dsp:spPr>
        <a:xfrm>
          <a:off x="0" y="2353990"/>
          <a:ext cx="5259278" cy="1176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it-IT" sz="2500" kern="1200" err="1"/>
            <a:t>Respect</a:t>
          </a:r>
          <a:r>
            <a:rPr lang="it-IT" sz="2500" kern="1200"/>
            <a:t> of </a:t>
          </a:r>
          <a:r>
            <a:rPr lang="it-IT" sz="2500" kern="1200" err="1"/>
            <a:t>other</a:t>
          </a:r>
          <a:r>
            <a:rPr lang="it-IT" sz="2500" kern="1200"/>
            <a:t> </a:t>
          </a:r>
          <a:r>
            <a:rPr lang="it-IT" sz="2500" kern="1200" err="1"/>
            <a:t>relevant</a:t>
          </a:r>
          <a:r>
            <a:rPr lang="it-IT" sz="2500" kern="1200"/>
            <a:t> </a:t>
          </a:r>
          <a:r>
            <a:rPr lang="it-IT" sz="2500" kern="1200" err="1"/>
            <a:t>laws</a:t>
          </a:r>
          <a:r>
            <a:rPr lang="it-IT" sz="2500" kern="1200"/>
            <a:t> and </a:t>
          </a:r>
          <a:r>
            <a:rPr lang="it-IT" sz="2500" kern="1200" err="1"/>
            <a:t>regulations</a:t>
          </a:r>
          <a:r>
            <a:rPr lang="it-IT" sz="2500" kern="1200"/>
            <a:t> (national and international)</a:t>
          </a:r>
          <a:endParaRPr lang="en-US" sz="2500" kern="1200"/>
        </a:p>
      </dsp:txBody>
      <dsp:txXfrm>
        <a:off x="0" y="2353990"/>
        <a:ext cx="5259278" cy="117613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FF4D7F-A512-474D-957A-8143053FDA80}">
      <dsp:nvSpPr>
        <dsp:cNvPr id="0" name=""/>
        <dsp:cNvSpPr/>
      </dsp:nvSpPr>
      <dsp:spPr>
        <a:xfrm>
          <a:off x="0" y="1724"/>
          <a:ext cx="5259278" cy="0"/>
        </a:xfrm>
        <a:prstGeom prst="line">
          <a:avLst/>
        </a:prstGeom>
        <a:gradFill rotWithShape="0">
          <a:gsLst>
            <a:gs pos="0">
              <a:schemeClr val="accent4">
                <a:hueOff val="0"/>
                <a:satOff val="0"/>
                <a:lumOff val="0"/>
                <a:alphaOff val="0"/>
                <a:tint val="98000"/>
                <a:lumMod val="110000"/>
              </a:schemeClr>
            </a:gs>
            <a:gs pos="84000">
              <a:schemeClr val="accent4">
                <a:hueOff val="0"/>
                <a:satOff val="0"/>
                <a:lumOff val="0"/>
                <a:alphaOff val="0"/>
                <a:shade val="90000"/>
                <a:lumMod val="88000"/>
              </a:schemeClr>
            </a:gs>
          </a:gsLst>
          <a:lin ang="5400000" scaled="0"/>
        </a:gradFill>
        <a:ln w="12700" cap="rnd" cmpd="sng" algn="ctr">
          <a:solidFill>
            <a:schemeClr val="accent4">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2D2F8EFE-241A-412E-820A-274ECD3BB937}">
      <dsp:nvSpPr>
        <dsp:cNvPr id="0" name=""/>
        <dsp:cNvSpPr/>
      </dsp:nvSpPr>
      <dsp:spPr>
        <a:xfrm>
          <a:off x="0" y="1724"/>
          <a:ext cx="5259278" cy="1176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Consider how it affects the interests of data subject</a:t>
          </a:r>
        </a:p>
      </dsp:txBody>
      <dsp:txXfrm>
        <a:off x="0" y="1724"/>
        <a:ext cx="5259278" cy="1176132"/>
      </dsp:txXfrm>
    </dsp:sp>
    <dsp:sp modelId="{EF8ADB4B-37B1-4767-96CA-49131145F1DC}">
      <dsp:nvSpPr>
        <dsp:cNvPr id="0" name=""/>
        <dsp:cNvSpPr/>
      </dsp:nvSpPr>
      <dsp:spPr>
        <a:xfrm>
          <a:off x="0" y="1177857"/>
          <a:ext cx="5259278" cy="0"/>
        </a:xfrm>
        <a:prstGeom prst="line">
          <a:avLst/>
        </a:prstGeom>
        <a:gradFill rotWithShape="0">
          <a:gsLst>
            <a:gs pos="0">
              <a:schemeClr val="accent4">
                <a:hueOff val="0"/>
                <a:satOff val="0"/>
                <a:lumOff val="0"/>
                <a:alphaOff val="0"/>
                <a:tint val="98000"/>
                <a:lumMod val="110000"/>
              </a:schemeClr>
            </a:gs>
            <a:gs pos="84000">
              <a:schemeClr val="accent4">
                <a:hueOff val="0"/>
                <a:satOff val="0"/>
                <a:lumOff val="0"/>
                <a:alphaOff val="0"/>
                <a:shade val="90000"/>
                <a:lumMod val="88000"/>
              </a:schemeClr>
            </a:gs>
          </a:gsLst>
          <a:lin ang="5400000" scaled="0"/>
        </a:gradFill>
        <a:ln w="12700" cap="rnd" cmpd="sng" algn="ctr">
          <a:solidFill>
            <a:schemeClr val="accent4">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DA67719E-3FD6-4BCA-AA9D-9655F15E1EBB}">
      <dsp:nvSpPr>
        <dsp:cNvPr id="0" name=""/>
        <dsp:cNvSpPr/>
      </dsp:nvSpPr>
      <dsp:spPr>
        <a:xfrm>
          <a:off x="0" y="1177857"/>
          <a:ext cx="5259278" cy="1176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it-IT" sz="3400" kern="1200" err="1"/>
            <a:t>Consider</a:t>
          </a:r>
          <a:r>
            <a:rPr lang="it-IT" sz="3400" kern="1200"/>
            <a:t> </a:t>
          </a:r>
          <a:r>
            <a:rPr lang="it-IT" sz="3400" kern="1200" err="1"/>
            <a:t>what</a:t>
          </a:r>
          <a:r>
            <a:rPr lang="it-IT" sz="3400" kern="1200"/>
            <a:t> the data </a:t>
          </a:r>
          <a:r>
            <a:rPr lang="it-IT" sz="3400" kern="1200" err="1"/>
            <a:t>subject</a:t>
          </a:r>
          <a:r>
            <a:rPr lang="it-IT" sz="3400" kern="1200"/>
            <a:t> </a:t>
          </a:r>
          <a:r>
            <a:rPr lang="it-IT" sz="3400" kern="1200" err="1"/>
            <a:t>expects</a:t>
          </a:r>
          <a:endParaRPr lang="en-US" sz="3400" kern="1200"/>
        </a:p>
      </dsp:txBody>
      <dsp:txXfrm>
        <a:off x="0" y="1177857"/>
        <a:ext cx="5259278" cy="1176132"/>
      </dsp:txXfrm>
    </dsp:sp>
    <dsp:sp modelId="{F9B641AE-236D-4E2B-B7DA-044ACC6550AE}">
      <dsp:nvSpPr>
        <dsp:cNvPr id="0" name=""/>
        <dsp:cNvSpPr/>
      </dsp:nvSpPr>
      <dsp:spPr>
        <a:xfrm>
          <a:off x="0" y="2353990"/>
          <a:ext cx="5259278" cy="0"/>
        </a:xfrm>
        <a:prstGeom prst="line">
          <a:avLst/>
        </a:prstGeom>
        <a:gradFill rotWithShape="0">
          <a:gsLst>
            <a:gs pos="0">
              <a:schemeClr val="accent4">
                <a:hueOff val="0"/>
                <a:satOff val="0"/>
                <a:lumOff val="0"/>
                <a:alphaOff val="0"/>
                <a:tint val="98000"/>
                <a:lumMod val="110000"/>
              </a:schemeClr>
            </a:gs>
            <a:gs pos="84000">
              <a:schemeClr val="accent4">
                <a:hueOff val="0"/>
                <a:satOff val="0"/>
                <a:lumOff val="0"/>
                <a:alphaOff val="0"/>
                <a:shade val="90000"/>
                <a:lumMod val="88000"/>
              </a:schemeClr>
            </a:gs>
          </a:gsLst>
          <a:lin ang="5400000" scaled="0"/>
        </a:gradFill>
        <a:ln w="12700" cap="rnd" cmpd="sng" algn="ctr">
          <a:solidFill>
            <a:schemeClr val="accent4">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7591208A-526B-4510-932F-DD72F40AEBDA}">
      <dsp:nvSpPr>
        <dsp:cNvPr id="0" name=""/>
        <dsp:cNvSpPr/>
      </dsp:nvSpPr>
      <dsp:spPr>
        <a:xfrm>
          <a:off x="0" y="2353990"/>
          <a:ext cx="5259278" cy="1176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it-IT" sz="3400" kern="1200"/>
            <a:t>Do </a:t>
          </a:r>
          <a:r>
            <a:rPr lang="it-IT" sz="3400" kern="1200" err="1"/>
            <a:t>not</a:t>
          </a:r>
          <a:r>
            <a:rPr lang="it-IT" sz="3400" kern="1200"/>
            <a:t> discriminate</a:t>
          </a:r>
          <a:endParaRPr lang="en-US" sz="3400" kern="1200"/>
        </a:p>
      </dsp:txBody>
      <dsp:txXfrm>
        <a:off x="0" y="2353990"/>
        <a:ext cx="5259278" cy="117613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FF4D7F-A512-474D-957A-8143053FDA80}">
      <dsp:nvSpPr>
        <dsp:cNvPr id="0" name=""/>
        <dsp:cNvSpPr/>
      </dsp:nvSpPr>
      <dsp:spPr>
        <a:xfrm>
          <a:off x="0" y="1727"/>
          <a:ext cx="5273483" cy="0"/>
        </a:xfrm>
        <a:prstGeom prst="line">
          <a:avLst/>
        </a:prstGeom>
        <a:gradFill rotWithShape="0">
          <a:gsLst>
            <a:gs pos="0">
              <a:schemeClr val="accent4">
                <a:hueOff val="0"/>
                <a:satOff val="0"/>
                <a:lumOff val="0"/>
                <a:alphaOff val="0"/>
                <a:tint val="98000"/>
                <a:lumMod val="110000"/>
              </a:schemeClr>
            </a:gs>
            <a:gs pos="84000">
              <a:schemeClr val="accent4">
                <a:hueOff val="0"/>
                <a:satOff val="0"/>
                <a:lumOff val="0"/>
                <a:alphaOff val="0"/>
                <a:shade val="90000"/>
                <a:lumMod val="88000"/>
              </a:schemeClr>
            </a:gs>
          </a:gsLst>
          <a:lin ang="5400000" scaled="0"/>
        </a:gradFill>
        <a:ln w="12700" cap="rnd" cmpd="sng" algn="ctr">
          <a:solidFill>
            <a:schemeClr val="accent4">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2D2F8EFE-241A-412E-820A-274ECD3BB937}">
      <dsp:nvSpPr>
        <dsp:cNvPr id="0" name=""/>
        <dsp:cNvSpPr/>
      </dsp:nvSpPr>
      <dsp:spPr>
        <a:xfrm>
          <a:off x="0" y="1727"/>
          <a:ext cx="5273483" cy="1178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it-IT" sz="3400" kern="1200"/>
            <a:t>Record of activities</a:t>
          </a:r>
          <a:endParaRPr lang="en-US" sz="3400" kern="1200"/>
        </a:p>
      </dsp:txBody>
      <dsp:txXfrm>
        <a:off x="0" y="1727"/>
        <a:ext cx="5273483" cy="1178170"/>
      </dsp:txXfrm>
    </dsp:sp>
    <dsp:sp modelId="{EF8ADB4B-37B1-4767-96CA-49131145F1DC}">
      <dsp:nvSpPr>
        <dsp:cNvPr id="0" name=""/>
        <dsp:cNvSpPr/>
      </dsp:nvSpPr>
      <dsp:spPr>
        <a:xfrm>
          <a:off x="0" y="1179897"/>
          <a:ext cx="5273483" cy="0"/>
        </a:xfrm>
        <a:prstGeom prst="line">
          <a:avLst/>
        </a:prstGeom>
        <a:gradFill rotWithShape="0">
          <a:gsLst>
            <a:gs pos="0">
              <a:schemeClr val="accent4">
                <a:hueOff val="0"/>
                <a:satOff val="0"/>
                <a:lumOff val="0"/>
                <a:alphaOff val="0"/>
                <a:tint val="98000"/>
                <a:lumMod val="110000"/>
              </a:schemeClr>
            </a:gs>
            <a:gs pos="84000">
              <a:schemeClr val="accent4">
                <a:hueOff val="0"/>
                <a:satOff val="0"/>
                <a:lumOff val="0"/>
                <a:alphaOff val="0"/>
                <a:shade val="90000"/>
                <a:lumMod val="88000"/>
              </a:schemeClr>
            </a:gs>
          </a:gsLst>
          <a:lin ang="5400000" scaled="0"/>
        </a:gradFill>
        <a:ln w="12700" cap="rnd" cmpd="sng" algn="ctr">
          <a:solidFill>
            <a:schemeClr val="accent4">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DA67719E-3FD6-4BCA-AA9D-9655F15E1EBB}">
      <dsp:nvSpPr>
        <dsp:cNvPr id="0" name=""/>
        <dsp:cNvSpPr/>
      </dsp:nvSpPr>
      <dsp:spPr>
        <a:xfrm>
          <a:off x="0" y="1179897"/>
          <a:ext cx="5273483" cy="1178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it-IT" sz="3400" kern="1200"/>
            <a:t>Privacy </a:t>
          </a:r>
          <a:r>
            <a:rPr lang="it-IT" sz="3400" kern="1200" err="1"/>
            <a:t>notice</a:t>
          </a:r>
          <a:r>
            <a:rPr lang="it-IT" sz="3400" kern="1200"/>
            <a:t>/policy</a:t>
          </a:r>
          <a:endParaRPr lang="en-US" sz="3400" kern="1200"/>
        </a:p>
      </dsp:txBody>
      <dsp:txXfrm>
        <a:off x="0" y="1179897"/>
        <a:ext cx="5273483" cy="1178170"/>
      </dsp:txXfrm>
    </dsp:sp>
    <dsp:sp modelId="{F9B641AE-236D-4E2B-B7DA-044ACC6550AE}">
      <dsp:nvSpPr>
        <dsp:cNvPr id="0" name=""/>
        <dsp:cNvSpPr/>
      </dsp:nvSpPr>
      <dsp:spPr>
        <a:xfrm>
          <a:off x="0" y="2358068"/>
          <a:ext cx="5273483" cy="0"/>
        </a:xfrm>
        <a:prstGeom prst="line">
          <a:avLst/>
        </a:prstGeom>
        <a:gradFill rotWithShape="0">
          <a:gsLst>
            <a:gs pos="0">
              <a:schemeClr val="accent4">
                <a:hueOff val="0"/>
                <a:satOff val="0"/>
                <a:lumOff val="0"/>
                <a:alphaOff val="0"/>
                <a:tint val="98000"/>
                <a:lumMod val="110000"/>
              </a:schemeClr>
            </a:gs>
            <a:gs pos="84000">
              <a:schemeClr val="accent4">
                <a:hueOff val="0"/>
                <a:satOff val="0"/>
                <a:lumOff val="0"/>
                <a:alphaOff val="0"/>
                <a:shade val="90000"/>
                <a:lumMod val="88000"/>
              </a:schemeClr>
            </a:gs>
          </a:gsLst>
          <a:lin ang="5400000" scaled="0"/>
        </a:gradFill>
        <a:ln w="12700" cap="rnd" cmpd="sng" algn="ctr">
          <a:solidFill>
            <a:schemeClr val="accent4">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7591208A-526B-4510-932F-DD72F40AEBDA}">
      <dsp:nvSpPr>
        <dsp:cNvPr id="0" name=""/>
        <dsp:cNvSpPr/>
      </dsp:nvSpPr>
      <dsp:spPr>
        <a:xfrm>
          <a:off x="0" y="2358068"/>
          <a:ext cx="5273483" cy="1178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it-IT" sz="3400" kern="1200" err="1"/>
            <a:t>Right</a:t>
          </a:r>
          <a:r>
            <a:rPr lang="it-IT" sz="3400" kern="1200"/>
            <a:t> to access</a:t>
          </a:r>
          <a:endParaRPr lang="en-US" sz="3400" kern="1200"/>
        </a:p>
      </dsp:txBody>
      <dsp:txXfrm>
        <a:off x="0" y="2358068"/>
        <a:ext cx="5273483" cy="117817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B35F18-D685-443C-9EFD-9A92CF27054C}">
      <dsp:nvSpPr>
        <dsp:cNvPr id="0" name=""/>
        <dsp:cNvSpPr/>
      </dsp:nvSpPr>
      <dsp:spPr>
        <a:xfrm>
          <a:off x="560715" y="0"/>
          <a:ext cx="3448188" cy="3448188"/>
        </a:xfrm>
        <a:prstGeom prst="ellipse">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it-IT" sz="800" kern="1200"/>
            <a:t>Data of all ICU patients 2010 -2021</a:t>
          </a:r>
        </a:p>
      </dsp:txBody>
      <dsp:txXfrm>
        <a:off x="1802752" y="172409"/>
        <a:ext cx="964113" cy="517228"/>
      </dsp:txXfrm>
    </dsp:sp>
    <dsp:sp modelId="{31875421-090C-4815-B563-9F5A717D93B3}">
      <dsp:nvSpPr>
        <dsp:cNvPr id="0" name=""/>
        <dsp:cNvSpPr/>
      </dsp:nvSpPr>
      <dsp:spPr>
        <a:xfrm>
          <a:off x="905534" y="689637"/>
          <a:ext cx="2758550" cy="2758550"/>
        </a:xfrm>
        <a:prstGeom prst="ellipse">
          <a:avLst/>
        </a:prstGeom>
        <a:solidFill>
          <a:schemeClr val="accent2">
            <a:hueOff val="-203903"/>
            <a:satOff val="10845"/>
            <a:lumOff val="3137"/>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it-IT" sz="800" kern="1200"/>
            <a:t>Data related to all ICU admissions during 2020</a:t>
          </a:r>
        </a:p>
      </dsp:txBody>
      <dsp:txXfrm>
        <a:off x="1802752" y="855150"/>
        <a:ext cx="964113" cy="496539"/>
      </dsp:txXfrm>
    </dsp:sp>
    <dsp:sp modelId="{34438F8A-3D9F-4683-A0F0-79C42D03C93B}">
      <dsp:nvSpPr>
        <dsp:cNvPr id="0" name=""/>
        <dsp:cNvSpPr/>
      </dsp:nvSpPr>
      <dsp:spPr>
        <a:xfrm>
          <a:off x="1250353" y="1379275"/>
          <a:ext cx="2068912" cy="2068912"/>
        </a:xfrm>
        <a:prstGeom prst="ellipse">
          <a:avLst/>
        </a:prstGeom>
        <a:solidFill>
          <a:schemeClr val="accent2">
            <a:hueOff val="-407806"/>
            <a:satOff val="21690"/>
            <a:lumOff val="6274"/>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it-IT" sz="800" kern="1200"/>
            <a:t>Data related to ICU admissions in Milan during 2020</a:t>
          </a:r>
        </a:p>
      </dsp:txBody>
      <dsp:txXfrm>
        <a:off x="1802752" y="1534443"/>
        <a:ext cx="964113" cy="465505"/>
      </dsp:txXfrm>
    </dsp:sp>
    <dsp:sp modelId="{7E576100-A105-471A-B14D-C2E28266381D}">
      <dsp:nvSpPr>
        <dsp:cNvPr id="0" name=""/>
        <dsp:cNvSpPr/>
      </dsp:nvSpPr>
      <dsp:spPr>
        <a:xfrm>
          <a:off x="1595171" y="2068912"/>
          <a:ext cx="1379275" cy="1379275"/>
        </a:xfrm>
        <a:prstGeom prst="ellipse">
          <a:avLst/>
        </a:prstGeom>
        <a:solidFill>
          <a:schemeClr val="accent2">
            <a:hueOff val="-611709"/>
            <a:satOff val="32535"/>
            <a:lumOff val="9411"/>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it-IT" sz="1600" b="1" kern="1200" dirty="0">
              <a:solidFill>
                <a:srgbClr val="002060"/>
              </a:solidFill>
            </a:rPr>
            <a:t>Data </a:t>
          </a:r>
          <a:r>
            <a:rPr lang="it-IT" sz="1600" b="1" kern="1200" dirty="0" err="1">
              <a:solidFill>
                <a:srgbClr val="002060"/>
              </a:solidFill>
            </a:rPr>
            <a:t>that</a:t>
          </a:r>
          <a:r>
            <a:rPr lang="it-IT" sz="1600" b="1" kern="1200" dirty="0">
              <a:solidFill>
                <a:srgbClr val="002060"/>
              </a:solidFill>
            </a:rPr>
            <a:t> can be </a:t>
          </a:r>
          <a:r>
            <a:rPr lang="it-IT" sz="1600" b="1" kern="1200" dirty="0" err="1">
              <a:solidFill>
                <a:srgbClr val="002060"/>
              </a:solidFill>
            </a:rPr>
            <a:t>used</a:t>
          </a:r>
          <a:endParaRPr lang="it-IT" sz="1600" b="1" kern="1200" dirty="0">
            <a:solidFill>
              <a:srgbClr val="002060"/>
            </a:solidFill>
          </a:endParaRPr>
        </a:p>
      </dsp:txBody>
      <dsp:txXfrm>
        <a:off x="1797162" y="2413731"/>
        <a:ext cx="975294" cy="68963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ADDF66-D445-4811-B7B9-71878FF9CBD7}">
      <dsp:nvSpPr>
        <dsp:cNvPr id="0" name=""/>
        <dsp:cNvSpPr/>
      </dsp:nvSpPr>
      <dsp:spPr>
        <a:xfrm>
          <a:off x="536335" y="772555"/>
          <a:ext cx="762802" cy="787533"/>
        </a:xfrm>
        <a:prstGeom prst="roundRect">
          <a:avLst/>
        </a:prstGeom>
        <a:blipFill dpi="0" rotWithShape="1">
          <a:blip xmlns:r="http://schemas.openxmlformats.org/officeDocument/2006/relationships" r:embed="rId1">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CD828C-F941-4786-8C5A-4ED84B4B50D0}">
      <dsp:nvSpPr>
        <dsp:cNvPr id="0" name=""/>
        <dsp:cNvSpPr/>
      </dsp:nvSpPr>
      <dsp:spPr>
        <a:xfrm>
          <a:off x="302260" y="1568785"/>
          <a:ext cx="1284223" cy="476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0" numCol="1" spcCol="1270" anchor="t" anchorCtr="0">
          <a:noAutofit/>
        </a:bodyPr>
        <a:lstStyle/>
        <a:p>
          <a:pPr marL="0" lvl="0" indent="0" algn="ctr" defTabSz="400050">
            <a:lnSpc>
              <a:spcPct val="90000"/>
            </a:lnSpc>
            <a:spcBef>
              <a:spcPct val="0"/>
            </a:spcBef>
            <a:spcAft>
              <a:spcPct val="35000"/>
            </a:spcAft>
            <a:buNone/>
          </a:pPr>
          <a:r>
            <a:rPr lang="it-IT" sz="900" kern="1200" err="1"/>
            <a:t>Law</a:t>
          </a:r>
          <a:r>
            <a:rPr lang="it-IT" sz="900" kern="1200"/>
            <a:t>, </a:t>
          </a:r>
          <a:r>
            <a:rPr lang="it-IT" sz="900" kern="1200" err="1"/>
            <a:t>regulations</a:t>
          </a:r>
          <a:r>
            <a:rPr lang="it-IT" sz="900" kern="1200"/>
            <a:t>, </a:t>
          </a:r>
          <a:r>
            <a:rPr lang="it-IT" sz="900" kern="1200" err="1"/>
            <a:t>decrees</a:t>
          </a:r>
          <a:r>
            <a:rPr lang="it-IT" sz="900" kern="1200"/>
            <a:t>, </a:t>
          </a:r>
          <a:r>
            <a:rPr lang="it-IT" sz="900" kern="1200" err="1"/>
            <a:t>ordonnances</a:t>
          </a:r>
          <a:r>
            <a:rPr lang="it-IT" sz="900" kern="1200"/>
            <a:t>, Court </a:t>
          </a:r>
          <a:r>
            <a:rPr lang="it-IT" sz="900" kern="1200" err="1"/>
            <a:t>orders</a:t>
          </a:r>
          <a:endParaRPr lang="it-IT" sz="900" kern="1200"/>
        </a:p>
      </dsp:txBody>
      <dsp:txXfrm>
        <a:off x="302260" y="1568785"/>
        <a:ext cx="1284223" cy="476446"/>
      </dsp:txXfrm>
    </dsp:sp>
    <dsp:sp modelId="{AABCB931-DE2C-4DFA-BF6E-75AA2D9D21D0}">
      <dsp:nvSpPr>
        <dsp:cNvPr id="0" name=""/>
        <dsp:cNvSpPr/>
      </dsp:nvSpPr>
      <dsp:spPr>
        <a:xfrm>
          <a:off x="1813954" y="804458"/>
          <a:ext cx="939756" cy="793072"/>
        </a:xfrm>
        <a:prstGeom prst="roundRect">
          <a:avLst/>
        </a:prstGeom>
        <a:blipFill dpi="0" rotWithShape="1">
          <a:blip xmlns:r="http://schemas.openxmlformats.org/officeDocument/2006/relationships" r:embed="rId3">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1490BF-01AF-453B-880D-C4152C3B4F16}">
      <dsp:nvSpPr>
        <dsp:cNvPr id="0" name=""/>
        <dsp:cNvSpPr/>
      </dsp:nvSpPr>
      <dsp:spPr>
        <a:xfrm>
          <a:off x="1621751" y="1583486"/>
          <a:ext cx="1284223" cy="476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0" numCol="1" spcCol="1270" anchor="t" anchorCtr="0">
          <a:noAutofit/>
        </a:bodyPr>
        <a:lstStyle/>
        <a:p>
          <a:pPr marL="0" lvl="0" indent="0" algn="ctr" defTabSz="400050">
            <a:lnSpc>
              <a:spcPct val="90000"/>
            </a:lnSpc>
            <a:spcBef>
              <a:spcPct val="0"/>
            </a:spcBef>
            <a:spcAft>
              <a:spcPct val="35000"/>
            </a:spcAft>
            <a:buNone/>
          </a:pPr>
          <a:r>
            <a:rPr lang="it-IT" sz="900" kern="1200" err="1"/>
            <a:t>Contract</a:t>
          </a:r>
          <a:endParaRPr lang="it-IT" sz="900" kern="1200"/>
        </a:p>
      </dsp:txBody>
      <dsp:txXfrm>
        <a:off x="1621751" y="1583486"/>
        <a:ext cx="1284223" cy="476446"/>
      </dsp:txXfrm>
    </dsp:sp>
    <dsp:sp modelId="{C9A2C6EF-5EE1-40A0-8464-56BCBA25C8B0}">
      <dsp:nvSpPr>
        <dsp:cNvPr id="0" name=""/>
        <dsp:cNvSpPr/>
      </dsp:nvSpPr>
      <dsp:spPr>
        <a:xfrm>
          <a:off x="2954777" y="646436"/>
          <a:ext cx="1030743" cy="1185477"/>
        </a:xfrm>
        <a:prstGeom prst="roundRect">
          <a:avLst/>
        </a:prstGeom>
        <a:blipFill dpi="0" rotWithShape="1">
          <a:blip xmlns:r="http://schemas.openxmlformats.org/officeDocument/2006/relationships" r:embed="rId5">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063B1A-2092-485C-BB3B-8E8C713B21BB}">
      <dsp:nvSpPr>
        <dsp:cNvPr id="0" name=""/>
        <dsp:cNvSpPr/>
      </dsp:nvSpPr>
      <dsp:spPr>
        <a:xfrm>
          <a:off x="2828037" y="1608343"/>
          <a:ext cx="1284223" cy="476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0" numCol="1" spcCol="1270" anchor="t" anchorCtr="0">
          <a:noAutofit/>
        </a:bodyPr>
        <a:lstStyle/>
        <a:p>
          <a:pPr marL="0" lvl="0" indent="0" algn="ctr" defTabSz="400050">
            <a:lnSpc>
              <a:spcPct val="90000"/>
            </a:lnSpc>
            <a:spcBef>
              <a:spcPct val="0"/>
            </a:spcBef>
            <a:spcAft>
              <a:spcPct val="35000"/>
            </a:spcAft>
            <a:buNone/>
          </a:pPr>
          <a:r>
            <a:rPr lang="it-IT" sz="900" kern="1200" err="1"/>
            <a:t>Consent</a:t>
          </a:r>
          <a:endParaRPr lang="it-IT" sz="900" kern="1200"/>
        </a:p>
      </dsp:txBody>
      <dsp:txXfrm>
        <a:off x="2828037" y="1608343"/>
        <a:ext cx="1284223" cy="476446"/>
      </dsp:txXfrm>
    </dsp:sp>
    <dsp:sp modelId="{DF6325A0-A169-4348-BED3-D15BB6C8813E}">
      <dsp:nvSpPr>
        <dsp:cNvPr id="0" name=""/>
        <dsp:cNvSpPr/>
      </dsp:nvSpPr>
      <dsp:spPr>
        <a:xfrm>
          <a:off x="4497928" y="881049"/>
          <a:ext cx="916318" cy="699776"/>
        </a:xfrm>
        <a:prstGeom prst="roundRect">
          <a:avLst/>
        </a:prstGeom>
        <a:blipFill dpi="0" rotWithShape="1">
          <a:blip xmlns:r="http://schemas.openxmlformats.org/officeDocument/2006/relationships" r:embed="rId7">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4DEF8E-E464-4438-853B-BC5222FDE350}">
      <dsp:nvSpPr>
        <dsp:cNvPr id="0" name=""/>
        <dsp:cNvSpPr/>
      </dsp:nvSpPr>
      <dsp:spPr>
        <a:xfrm>
          <a:off x="4240737" y="1593452"/>
          <a:ext cx="1284223" cy="476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0" numCol="1" spcCol="1270" anchor="t" anchorCtr="0">
          <a:noAutofit/>
        </a:bodyPr>
        <a:lstStyle/>
        <a:p>
          <a:pPr marL="0" lvl="0" indent="0" algn="ctr" defTabSz="400050">
            <a:lnSpc>
              <a:spcPct val="90000"/>
            </a:lnSpc>
            <a:spcBef>
              <a:spcPct val="0"/>
            </a:spcBef>
            <a:spcAft>
              <a:spcPct val="35000"/>
            </a:spcAft>
            <a:buNone/>
          </a:pPr>
          <a:r>
            <a:rPr lang="it-IT" sz="900" kern="1200"/>
            <a:t>Legitimate interest</a:t>
          </a:r>
        </a:p>
      </dsp:txBody>
      <dsp:txXfrm>
        <a:off x="4240737" y="1593452"/>
        <a:ext cx="1284223" cy="476446"/>
      </dsp:txXfrm>
    </dsp:sp>
    <dsp:sp modelId="{8CF475BC-C7DF-462E-B1C7-5CEDB60DC200}">
      <dsp:nvSpPr>
        <dsp:cNvPr id="0" name=""/>
        <dsp:cNvSpPr/>
      </dsp:nvSpPr>
      <dsp:spPr>
        <a:xfrm>
          <a:off x="5889541" y="827609"/>
          <a:ext cx="825241" cy="652685"/>
        </a:xfrm>
        <a:prstGeom prst="roundRect">
          <a:avLst/>
        </a:prstGeom>
        <a:blipFill dpi="0" rotWithShape="1">
          <a:blip xmlns:r="http://schemas.openxmlformats.org/officeDocument/2006/relationships" r:embed="rId9">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D87ACE-78BA-4FF4-AD8B-AA81BB348E9C}">
      <dsp:nvSpPr>
        <dsp:cNvPr id="0" name=""/>
        <dsp:cNvSpPr/>
      </dsp:nvSpPr>
      <dsp:spPr>
        <a:xfrm>
          <a:off x="5653436" y="1581679"/>
          <a:ext cx="1284223" cy="476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0" numCol="1" spcCol="1270" anchor="t" anchorCtr="0">
          <a:noAutofit/>
        </a:bodyPr>
        <a:lstStyle/>
        <a:p>
          <a:pPr marL="0" lvl="0" indent="0" algn="ctr" defTabSz="400050">
            <a:lnSpc>
              <a:spcPct val="90000"/>
            </a:lnSpc>
            <a:spcBef>
              <a:spcPct val="0"/>
            </a:spcBef>
            <a:spcAft>
              <a:spcPct val="35000"/>
            </a:spcAft>
            <a:buNone/>
          </a:pPr>
          <a:r>
            <a:rPr lang="it-IT" sz="900" kern="1200"/>
            <a:t>Public interest</a:t>
          </a:r>
        </a:p>
      </dsp:txBody>
      <dsp:txXfrm>
        <a:off x="5653436" y="1581679"/>
        <a:ext cx="1284223" cy="476446"/>
      </dsp:txXfrm>
    </dsp:sp>
    <dsp:sp modelId="{2A218396-124C-4942-8DF2-51CD1F4BE967}">
      <dsp:nvSpPr>
        <dsp:cNvPr id="0" name=""/>
        <dsp:cNvSpPr/>
      </dsp:nvSpPr>
      <dsp:spPr>
        <a:xfrm>
          <a:off x="7247860" y="872167"/>
          <a:ext cx="747636" cy="628768"/>
        </a:xfrm>
        <a:prstGeom prst="roundRect">
          <a:avLst/>
        </a:prstGeom>
        <a:blipFill dpi="0" rotWithShape="1">
          <a:blip xmlns:r="http://schemas.openxmlformats.org/officeDocument/2006/relationships" r:embed="rId11">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9EB04D-2B95-446E-B828-4D186E06FB80}">
      <dsp:nvSpPr>
        <dsp:cNvPr id="0" name=""/>
        <dsp:cNvSpPr/>
      </dsp:nvSpPr>
      <dsp:spPr>
        <a:xfrm>
          <a:off x="7066136" y="1575700"/>
          <a:ext cx="1284223" cy="476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0" numCol="1" spcCol="1270" anchor="t" anchorCtr="0">
          <a:noAutofit/>
        </a:bodyPr>
        <a:lstStyle/>
        <a:p>
          <a:pPr marL="0" lvl="0" indent="0" algn="ctr" defTabSz="400050">
            <a:lnSpc>
              <a:spcPct val="90000"/>
            </a:lnSpc>
            <a:spcBef>
              <a:spcPct val="0"/>
            </a:spcBef>
            <a:spcAft>
              <a:spcPct val="35000"/>
            </a:spcAft>
            <a:buNone/>
          </a:pPr>
          <a:r>
            <a:rPr lang="it-IT" sz="900" kern="1200"/>
            <a:t>Protecting vital interests</a:t>
          </a:r>
        </a:p>
      </dsp:txBody>
      <dsp:txXfrm>
        <a:off x="7066136" y="1575700"/>
        <a:ext cx="1284223" cy="47644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4.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7.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8.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9.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F25DE2-B715-4EA4-8CF0-DA425EA806A7}" type="datetimeFigureOut">
              <a:rPr lang="en-GB" smtClean="0"/>
              <a:t>07/08/2023</a:t>
            </a:fld>
            <a:endParaRPr lang="en-GB"/>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799BBE-B871-48D7-983C-C0B1D7156DCD}" type="slidenum">
              <a:rPr lang="en-GB" smtClean="0"/>
              <a:t>‹N›</a:t>
            </a:fld>
            <a:endParaRPr lang="en-GB"/>
          </a:p>
        </p:txBody>
      </p:sp>
    </p:spTree>
    <p:extLst>
      <p:ext uri="{BB962C8B-B14F-4D97-AF65-F5344CB8AC3E}">
        <p14:creationId xmlns:p14="http://schemas.microsoft.com/office/powerpoint/2010/main" val="143371931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10"/>
          </p:nvPr>
        </p:nvSpPr>
        <p:spPr/>
        <p:txBody>
          <a:bodyPr/>
          <a:lstStyle/>
          <a:p>
            <a:fld id="{AA799BBE-B871-48D7-983C-C0B1D7156DCD}" type="slidenum">
              <a:rPr lang="en-GB" smtClean="0"/>
              <a:t>1</a:t>
            </a:fld>
            <a:endParaRPr lang="en-GB"/>
          </a:p>
        </p:txBody>
      </p:sp>
    </p:spTree>
    <p:extLst>
      <p:ext uri="{BB962C8B-B14F-4D97-AF65-F5344CB8AC3E}">
        <p14:creationId xmlns:p14="http://schemas.microsoft.com/office/powerpoint/2010/main" val="3172264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10"/>
          </p:nvPr>
        </p:nvSpPr>
        <p:spPr/>
        <p:txBody>
          <a:bodyPr/>
          <a:lstStyle/>
          <a:p>
            <a:fld id="{AA799BBE-B871-48D7-983C-C0B1D7156DCD}" type="slidenum">
              <a:rPr lang="en-GB" smtClean="0"/>
              <a:t>96</a:t>
            </a:fld>
            <a:endParaRPr lang="en-GB"/>
          </a:p>
        </p:txBody>
      </p:sp>
    </p:spTree>
    <p:extLst>
      <p:ext uri="{BB962C8B-B14F-4D97-AF65-F5344CB8AC3E}">
        <p14:creationId xmlns:p14="http://schemas.microsoft.com/office/powerpoint/2010/main" val="236719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10"/>
          </p:nvPr>
        </p:nvSpPr>
        <p:spPr/>
        <p:txBody>
          <a:bodyPr/>
          <a:lstStyle/>
          <a:p>
            <a:fld id="{AA799BBE-B871-48D7-983C-C0B1D7156DCD}" type="slidenum">
              <a:rPr lang="en-GB" smtClean="0"/>
              <a:t>116</a:t>
            </a:fld>
            <a:endParaRPr lang="en-GB"/>
          </a:p>
        </p:txBody>
      </p:sp>
    </p:spTree>
    <p:extLst>
      <p:ext uri="{BB962C8B-B14F-4D97-AF65-F5344CB8AC3E}">
        <p14:creationId xmlns:p14="http://schemas.microsoft.com/office/powerpoint/2010/main" val="3294599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10"/>
          </p:nvPr>
        </p:nvSpPr>
        <p:spPr/>
        <p:txBody>
          <a:bodyPr/>
          <a:lstStyle/>
          <a:p>
            <a:fld id="{AA799BBE-B871-48D7-983C-C0B1D7156DCD}" type="slidenum">
              <a:rPr lang="en-GB" smtClean="0"/>
              <a:t>117</a:t>
            </a:fld>
            <a:endParaRPr lang="en-GB"/>
          </a:p>
        </p:txBody>
      </p:sp>
    </p:spTree>
    <p:extLst>
      <p:ext uri="{BB962C8B-B14F-4D97-AF65-F5344CB8AC3E}">
        <p14:creationId xmlns:p14="http://schemas.microsoft.com/office/powerpoint/2010/main" val="17258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10"/>
          </p:nvPr>
        </p:nvSpPr>
        <p:spPr/>
        <p:txBody>
          <a:bodyPr/>
          <a:lstStyle/>
          <a:p>
            <a:fld id="{AA799BBE-B871-48D7-983C-C0B1D7156DCD}" type="slidenum">
              <a:rPr lang="en-GB" smtClean="0"/>
              <a:t>118</a:t>
            </a:fld>
            <a:endParaRPr lang="en-GB"/>
          </a:p>
        </p:txBody>
      </p:sp>
    </p:spTree>
    <p:extLst>
      <p:ext uri="{BB962C8B-B14F-4D97-AF65-F5344CB8AC3E}">
        <p14:creationId xmlns:p14="http://schemas.microsoft.com/office/powerpoint/2010/main" val="4099382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10"/>
          </p:nvPr>
        </p:nvSpPr>
        <p:spPr/>
        <p:txBody>
          <a:bodyPr/>
          <a:lstStyle/>
          <a:p>
            <a:fld id="{AA799BBE-B871-48D7-983C-C0B1D7156DCD}" type="slidenum">
              <a:rPr lang="en-GB" smtClean="0"/>
              <a:t>119</a:t>
            </a:fld>
            <a:endParaRPr lang="en-GB"/>
          </a:p>
        </p:txBody>
      </p:sp>
    </p:spTree>
    <p:extLst>
      <p:ext uri="{BB962C8B-B14F-4D97-AF65-F5344CB8AC3E}">
        <p14:creationId xmlns:p14="http://schemas.microsoft.com/office/powerpoint/2010/main" val="2305455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10"/>
          </p:nvPr>
        </p:nvSpPr>
        <p:spPr/>
        <p:txBody>
          <a:bodyPr/>
          <a:lstStyle/>
          <a:p>
            <a:fld id="{AA799BBE-B871-48D7-983C-C0B1D7156DCD}" type="slidenum">
              <a:rPr lang="en-GB" smtClean="0"/>
              <a:t>120</a:t>
            </a:fld>
            <a:endParaRPr lang="en-GB"/>
          </a:p>
        </p:txBody>
      </p:sp>
    </p:spTree>
    <p:extLst>
      <p:ext uri="{BB962C8B-B14F-4D97-AF65-F5344CB8AC3E}">
        <p14:creationId xmlns:p14="http://schemas.microsoft.com/office/powerpoint/2010/main" val="808150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10"/>
          </p:nvPr>
        </p:nvSpPr>
        <p:spPr/>
        <p:txBody>
          <a:bodyPr/>
          <a:lstStyle/>
          <a:p>
            <a:fld id="{AA799BBE-B871-48D7-983C-C0B1D7156DCD}" type="slidenum">
              <a:rPr lang="en-GB" smtClean="0"/>
              <a:t>123</a:t>
            </a:fld>
            <a:endParaRPr lang="en-GB"/>
          </a:p>
        </p:txBody>
      </p:sp>
    </p:spTree>
    <p:extLst>
      <p:ext uri="{BB962C8B-B14F-4D97-AF65-F5344CB8AC3E}">
        <p14:creationId xmlns:p14="http://schemas.microsoft.com/office/powerpoint/2010/main" val="3676919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10"/>
          </p:nvPr>
        </p:nvSpPr>
        <p:spPr/>
        <p:txBody>
          <a:bodyPr/>
          <a:lstStyle/>
          <a:p>
            <a:fld id="{AA799BBE-B871-48D7-983C-C0B1D7156DCD}" type="slidenum">
              <a:rPr lang="en-GB" smtClean="0"/>
              <a:t>124</a:t>
            </a:fld>
            <a:endParaRPr lang="en-GB"/>
          </a:p>
        </p:txBody>
      </p:sp>
    </p:spTree>
    <p:extLst>
      <p:ext uri="{BB962C8B-B14F-4D97-AF65-F5344CB8AC3E}">
        <p14:creationId xmlns:p14="http://schemas.microsoft.com/office/powerpoint/2010/main" val="146198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10"/>
          </p:nvPr>
        </p:nvSpPr>
        <p:spPr/>
        <p:txBody>
          <a:bodyPr/>
          <a:lstStyle/>
          <a:p>
            <a:fld id="{AA799BBE-B871-48D7-983C-C0B1D7156DCD}" type="slidenum">
              <a:rPr lang="en-GB" smtClean="0"/>
              <a:t>125</a:t>
            </a:fld>
            <a:endParaRPr lang="en-GB"/>
          </a:p>
        </p:txBody>
      </p:sp>
    </p:spTree>
    <p:extLst>
      <p:ext uri="{BB962C8B-B14F-4D97-AF65-F5344CB8AC3E}">
        <p14:creationId xmlns:p14="http://schemas.microsoft.com/office/powerpoint/2010/main" val="7354339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10"/>
          </p:nvPr>
        </p:nvSpPr>
        <p:spPr/>
        <p:txBody>
          <a:bodyPr/>
          <a:lstStyle/>
          <a:p>
            <a:fld id="{AA799BBE-B871-48D7-983C-C0B1D7156DCD}" type="slidenum">
              <a:rPr lang="en-GB" smtClean="0"/>
              <a:t>126</a:t>
            </a:fld>
            <a:endParaRPr lang="en-GB"/>
          </a:p>
        </p:txBody>
      </p:sp>
    </p:spTree>
    <p:extLst>
      <p:ext uri="{BB962C8B-B14F-4D97-AF65-F5344CB8AC3E}">
        <p14:creationId xmlns:p14="http://schemas.microsoft.com/office/powerpoint/2010/main" val="462440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10"/>
          </p:nvPr>
        </p:nvSpPr>
        <p:spPr/>
        <p:txBody>
          <a:bodyPr/>
          <a:lstStyle/>
          <a:p>
            <a:fld id="{AA799BBE-B871-48D7-983C-C0B1D7156DCD}" type="slidenum">
              <a:rPr lang="en-GB" smtClean="0"/>
              <a:t>2</a:t>
            </a:fld>
            <a:endParaRPr lang="en-GB"/>
          </a:p>
        </p:txBody>
      </p:sp>
    </p:spTree>
    <p:extLst>
      <p:ext uri="{BB962C8B-B14F-4D97-AF65-F5344CB8AC3E}">
        <p14:creationId xmlns:p14="http://schemas.microsoft.com/office/powerpoint/2010/main" val="13717923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10"/>
          </p:nvPr>
        </p:nvSpPr>
        <p:spPr/>
        <p:txBody>
          <a:bodyPr/>
          <a:lstStyle/>
          <a:p>
            <a:fld id="{AA799BBE-B871-48D7-983C-C0B1D7156DCD}" type="slidenum">
              <a:rPr lang="en-GB" smtClean="0"/>
              <a:t>129</a:t>
            </a:fld>
            <a:endParaRPr lang="en-GB"/>
          </a:p>
        </p:txBody>
      </p:sp>
    </p:spTree>
    <p:extLst>
      <p:ext uri="{BB962C8B-B14F-4D97-AF65-F5344CB8AC3E}">
        <p14:creationId xmlns:p14="http://schemas.microsoft.com/office/powerpoint/2010/main" val="3175223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10"/>
          </p:nvPr>
        </p:nvSpPr>
        <p:spPr/>
        <p:txBody>
          <a:bodyPr/>
          <a:lstStyle/>
          <a:p>
            <a:fld id="{AA799BBE-B871-48D7-983C-C0B1D7156DCD}" type="slidenum">
              <a:rPr lang="en-GB" smtClean="0"/>
              <a:t>130</a:t>
            </a:fld>
            <a:endParaRPr lang="en-GB"/>
          </a:p>
        </p:txBody>
      </p:sp>
    </p:spTree>
    <p:extLst>
      <p:ext uri="{BB962C8B-B14F-4D97-AF65-F5344CB8AC3E}">
        <p14:creationId xmlns:p14="http://schemas.microsoft.com/office/powerpoint/2010/main" val="2426912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10"/>
          </p:nvPr>
        </p:nvSpPr>
        <p:spPr/>
        <p:txBody>
          <a:bodyPr/>
          <a:lstStyle/>
          <a:p>
            <a:fld id="{AA799BBE-B871-48D7-983C-C0B1D7156DCD}" type="slidenum">
              <a:rPr lang="en-GB" smtClean="0"/>
              <a:t>131</a:t>
            </a:fld>
            <a:endParaRPr lang="en-GB"/>
          </a:p>
        </p:txBody>
      </p:sp>
    </p:spTree>
    <p:extLst>
      <p:ext uri="{BB962C8B-B14F-4D97-AF65-F5344CB8AC3E}">
        <p14:creationId xmlns:p14="http://schemas.microsoft.com/office/powerpoint/2010/main" val="19201042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10"/>
          </p:nvPr>
        </p:nvSpPr>
        <p:spPr/>
        <p:txBody>
          <a:bodyPr/>
          <a:lstStyle/>
          <a:p>
            <a:fld id="{AA799BBE-B871-48D7-983C-C0B1D7156DCD}" type="slidenum">
              <a:rPr lang="en-GB" smtClean="0"/>
              <a:t>144</a:t>
            </a:fld>
            <a:endParaRPr lang="en-GB"/>
          </a:p>
        </p:txBody>
      </p:sp>
    </p:spTree>
    <p:extLst>
      <p:ext uri="{BB962C8B-B14F-4D97-AF65-F5344CB8AC3E}">
        <p14:creationId xmlns:p14="http://schemas.microsoft.com/office/powerpoint/2010/main" val="21712066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17C824-2132-4BB7-8F95-0CAE4412AE81}"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787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10"/>
          </p:nvPr>
        </p:nvSpPr>
        <p:spPr/>
        <p:txBody>
          <a:bodyPr/>
          <a:lstStyle/>
          <a:p>
            <a:fld id="{AA799BBE-B871-48D7-983C-C0B1D7156DCD}" type="slidenum">
              <a:rPr lang="en-GB" smtClean="0"/>
              <a:t>4</a:t>
            </a:fld>
            <a:endParaRPr lang="en-GB"/>
          </a:p>
        </p:txBody>
      </p:sp>
    </p:spTree>
    <p:extLst>
      <p:ext uri="{BB962C8B-B14F-4D97-AF65-F5344CB8AC3E}">
        <p14:creationId xmlns:p14="http://schemas.microsoft.com/office/powerpoint/2010/main" val="2621035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10"/>
          </p:nvPr>
        </p:nvSpPr>
        <p:spPr/>
        <p:txBody>
          <a:bodyPr/>
          <a:lstStyle/>
          <a:p>
            <a:fld id="{AA799BBE-B871-48D7-983C-C0B1D7156DCD}" type="slidenum">
              <a:rPr lang="en-GB" smtClean="0"/>
              <a:t>87</a:t>
            </a:fld>
            <a:endParaRPr lang="en-GB"/>
          </a:p>
        </p:txBody>
      </p:sp>
    </p:spTree>
    <p:extLst>
      <p:ext uri="{BB962C8B-B14F-4D97-AF65-F5344CB8AC3E}">
        <p14:creationId xmlns:p14="http://schemas.microsoft.com/office/powerpoint/2010/main" val="1142995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10"/>
          </p:nvPr>
        </p:nvSpPr>
        <p:spPr/>
        <p:txBody>
          <a:bodyPr/>
          <a:lstStyle/>
          <a:p>
            <a:fld id="{AA799BBE-B871-48D7-983C-C0B1D7156DCD}" type="slidenum">
              <a:rPr lang="en-GB" smtClean="0"/>
              <a:t>91</a:t>
            </a:fld>
            <a:endParaRPr lang="en-GB"/>
          </a:p>
        </p:txBody>
      </p:sp>
    </p:spTree>
    <p:extLst>
      <p:ext uri="{BB962C8B-B14F-4D97-AF65-F5344CB8AC3E}">
        <p14:creationId xmlns:p14="http://schemas.microsoft.com/office/powerpoint/2010/main" val="3133064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10"/>
          </p:nvPr>
        </p:nvSpPr>
        <p:spPr/>
        <p:txBody>
          <a:bodyPr/>
          <a:lstStyle/>
          <a:p>
            <a:fld id="{AA799BBE-B871-48D7-983C-C0B1D7156DCD}" type="slidenum">
              <a:rPr lang="en-GB" smtClean="0"/>
              <a:t>92</a:t>
            </a:fld>
            <a:endParaRPr lang="en-GB"/>
          </a:p>
        </p:txBody>
      </p:sp>
    </p:spTree>
    <p:extLst>
      <p:ext uri="{BB962C8B-B14F-4D97-AF65-F5344CB8AC3E}">
        <p14:creationId xmlns:p14="http://schemas.microsoft.com/office/powerpoint/2010/main" val="2795476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10"/>
          </p:nvPr>
        </p:nvSpPr>
        <p:spPr/>
        <p:txBody>
          <a:bodyPr/>
          <a:lstStyle/>
          <a:p>
            <a:fld id="{AA799BBE-B871-48D7-983C-C0B1D7156DCD}" type="slidenum">
              <a:rPr lang="en-GB" smtClean="0"/>
              <a:t>93</a:t>
            </a:fld>
            <a:endParaRPr lang="en-GB"/>
          </a:p>
        </p:txBody>
      </p:sp>
    </p:spTree>
    <p:extLst>
      <p:ext uri="{BB962C8B-B14F-4D97-AF65-F5344CB8AC3E}">
        <p14:creationId xmlns:p14="http://schemas.microsoft.com/office/powerpoint/2010/main" val="236980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10"/>
          </p:nvPr>
        </p:nvSpPr>
        <p:spPr/>
        <p:txBody>
          <a:bodyPr/>
          <a:lstStyle/>
          <a:p>
            <a:fld id="{AA799BBE-B871-48D7-983C-C0B1D7156DCD}" type="slidenum">
              <a:rPr lang="en-GB" smtClean="0"/>
              <a:t>94</a:t>
            </a:fld>
            <a:endParaRPr lang="en-GB"/>
          </a:p>
        </p:txBody>
      </p:sp>
    </p:spTree>
    <p:extLst>
      <p:ext uri="{BB962C8B-B14F-4D97-AF65-F5344CB8AC3E}">
        <p14:creationId xmlns:p14="http://schemas.microsoft.com/office/powerpoint/2010/main" val="1370821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10"/>
          </p:nvPr>
        </p:nvSpPr>
        <p:spPr/>
        <p:txBody>
          <a:bodyPr/>
          <a:lstStyle/>
          <a:p>
            <a:fld id="{AA799BBE-B871-48D7-983C-C0B1D7156DCD}" type="slidenum">
              <a:rPr lang="en-GB" smtClean="0"/>
              <a:t>95</a:t>
            </a:fld>
            <a:endParaRPr lang="en-GB"/>
          </a:p>
        </p:txBody>
      </p:sp>
    </p:spTree>
    <p:extLst>
      <p:ext uri="{BB962C8B-B14F-4D97-AF65-F5344CB8AC3E}">
        <p14:creationId xmlns:p14="http://schemas.microsoft.com/office/powerpoint/2010/main" val="26542621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Title at the top">
    <p:spTree>
      <p:nvGrpSpPr>
        <p:cNvPr id="1" name=""/>
        <p:cNvGrpSpPr/>
        <p:nvPr/>
      </p:nvGrpSpPr>
      <p:grpSpPr>
        <a:xfrm>
          <a:off x="0" y="0"/>
          <a:ext cx="0" cy="0"/>
          <a:chOff x="0" y="0"/>
          <a:chExt cx="0" cy="0"/>
        </a:xfrm>
      </p:grpSpPr>
      <p:sp>
        <p:nvSpPr>
          <p:cNvPr id="10" name="Black75"/>
          <p:cNvSpPr/>
          <p:nvPr userDrawn="1"/>
        </p:nvSpPr>
        <p:spPr>
          <a:xfrm>
            <a:off x="0" y="756000"/>
            <a:ext cx="9144000" cy="10800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1" y="756049"/>
            <a:ext cx="9143999" cy="792000"/>
          </a:xfrm>
          <a:solidFill>
            <a:schemeClr val="tx2">
              <a:alpha val="50000"/>
            </a:schemeClr>
          </a:solidFill>
        </p:spPr>
        <p:txBody>
          <a:bodyPr lIns="756000" rIns="1962000" anchor="ctr"/>
          <a:lstStyle>
            <a:lvl1pPr algn="l">
              <a:lnSpc>
                <a:spcPts val="2300"/>
              </a:lnSpc>
              <a:defRPr sz="2200" baseline="0">
                <a:solidFill>
                  <a:schemeClr val="bg1"/>
                </a:solidFill>
              </a:defRPr>
            </a:lvl1pPr>
          </a:lstStyle>
          <a:p>
            <a:r>
              <a:rPr lang="en-GB"/>
              <a:t>Example of a title at the top</a:t>
            </a:r>
          </a:p>
        </p:txBody>
      </p:sp>
      <p:sp>
        <p:nvSpPr>
          <p:cNvPr id="3" name="Subtitle 2"/>
          <p:cNvSpPr>
            <a:spLocks noGrp="1"/>
          </p:cNvSpPr>
          <p:nvPr>
            <p:ph type="subTitle" idx="1" hasCustomPrompt="1"/>
          </p:nvPr>
        </p:nvSpPr>
        <p:spPr>
          <a:xfrm>
            <a:off x="-1" y="1548000"/>
            <a:ext cx="9143999" cy="288000"/>
          </a:xfrm>
          <a:solidFill>
            <a:schemeClr val="tx2">
              <a:alpha val="50000"/>
            </a:schemeClr>
          </a:solidFill>
          <a:ln>
            <a:noFill/>
          </a:ln>
        </p:spPr>
        <p:txBody>
          <a:bodyPr wrap="none" lIns="756000" tIns="18000" rIns="1962000"/>
          <a:lstStyle>
            <a:lvl1pPr marL="0" indent="0" algn="l">
              <a:buNone/>
              <a:defRPr sz="1000" b="1"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SUBTITLE OR DATE</a:t>
            </a:r>
          </a:p>
        </p:txBody>
      </p:sp>
      <p:pic>
        <p:nvPicPr>
          <p:cNvPr id="7" name="Picture 2">
            <a:extLst>
              <a:ext uri="{FF2B5EF4-FFF2-40B4-BE49-F238E27FC236}">
                <a16:creationId xmlns:a16="http://schemas.microsoft.com/office/drawing/2014/main" id="{521D38FC-6D70-0146-84E1-32B3F0A2D642}"/>
              </a:ext>
            </a:extLst>
          </p:cNvPr>
          <p:cNvPicPr>
            <a:picLocks noChangeAspect="1"/>
          </p:cNvPicPr>
          <p:nvPr userDrawn="1"/>
        </p:nvPicPr>
        <p:blipFill>
          <a:blip r:embed="rId2"/>
          <a:stretch>
            <a:fillRect/>
          </a:stretch>
        </p:blipFill>
        <p:spPr>
          <a:xfrm>
            <a:off x="7340600" y="4568825"/>
            <a:ext cx="1803400" cy="574675"/>
          </a:xfrm>
          <a:prstGeom prst="rect">
            <a:avLst/>
          </a:prstGeom>
        </p:spPr>
      </p:pic>
      <p:sp>
        <p:nvSpPr>
          <p:cNvPr id="9" name="Tijdelijke aanduiding voor tekst 8"/>
          <p:cNvSpPr>
            <a:spLocks noGrp="1"/>
          </p:cNvSpPr>
          <p:nvPr>
            <p:ph type="body" sz="quarter" idx="13" hasCustomPrompt="1"/>
          </p:nvPr>
        </p:nvSpPr>
        <p:spPr>
          <a:xfrm>
            <a:off x="0" y="3990975"/>
            <a:ext cx="9143999" cy="576263"/>
          </a:xfrm>
          <a:solidFill>
            <a:srgbClr val="000000">
              <a:alpha val="25000"/>
            </a:srgbClr>
          </a:solidFill>
          <a:ln>
            <a:noFill/>
          </a:ln>
        </p:spPr>
        <p:txBody>
          <a:bodyPr lIns="756000" anchor="ctr" anchorCtr="0"/>
          <a:lstStyle>
            <a:lvl1pPr>
              <a:defRPr sz="1100" b="1">
                <a:solidFill>
                  <a:schemeClr val="bg1"/>
                </a:solidFill>
              </a:defRPr>
            </a:lvl1pPr>
          </a:lstStyle>
          <a:p>
            <a:pPr lvl="0"/>
            <a:r>
              <a:rPr lang="en-GB"/>
              <a:t>Name, Function</a:t>
            </a:r>
          </a:p>
        </p:txBody>
      </p:sp>
      <p:sp>
        <p:nvSpPr>
          <p:cNvPr id="11" name="Tijdelijke aanduiding voor tekst 8"/>
          <p:cNvSpPr>
            <a:spLocks noGrp="1"/>
          </p:cNvSpPr>
          <p:nvPr>
            <p:ph type="body" sz="quarter" idx="14" hasCustomPrompt="1"/>
          </p:nvPr>
        </p:nvSpPr>
        <p:spPr>
          <a:xfrm>
            <a:off x="-6667" y="4567237"/>
            <a:ext cx="7347267" cy="576263"/>
          </a:xfrm>
          <a:solidFill>
            <a:srgbClr val="FFFFFF"/>
          </a:solidFill>
          <a:ln>
            <a:noFill/>
          </a:ln>
        </p:spPr>
        <p:txBody>
          <a:bodyPr lIns="756000" anchor="ctr" anchorCtr="0"/>
          <a:lstStyle>
            <a:lvl1pPr>
              <a:defRPr sz="1100" b="0" baseline="0">
                <a:solidFill>
                  <a:schemeClr val="tx1"/>
                </a:solidFill>
              </a:defRPr>
            </a:lvl1pPr>
          </a:lstStyle>
          <a:p>
            <a:pPr lvl="0"/>
            <a:r>
              <a:rPr lang="en-GB"/>
              <a:t>Department, Sub department or Capacity Group</a:t>
            </a:r>
          </a:p>
        </p:txBody>
      </p:sp>
    </p:spTree>
    <p:extLst>
      <p:ext uri="{BB962C8B-B14F-4D97-AF65-F5344CB8AC3E}">
        <p14:creationId xmlns:p14="http://schemas.microsoft.com/office/powerpoint/2010/main" val="16442228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 image - 1/2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23518" y="586800"/>
            <a:ext cx="3600000" cy="732238"/>
          </a:xfrm>
        </p:spPr>
        <p:txBody>
          <a:bodyPr/>
          <a:lstStyle>
            <a:lvl1pPr>
              <a:lnSpc>
                <a:spcPct val="100000"/>
              </a:lnSpc>
              <a:defRPr sz="1950" b="0" baseline="0"/>
            </a:lvl1pPr>
          </a:lstStyle>
          <a:p>
            <a:r>
              <a:rPr lang="en-GB"/>
              <a:t>This is an example of 19,5 </a:t>
            </a:r>
            <a:r>
              <a:rPr lang="en-GB" err="1"/>
              <a:t>pt</a:t>
            </a:r>
            <a:r>
              <a:rPr lang="en-GB"/>
              <a:t> text with single line spacing</a:t>
            </a:r>
          </a:p>
        </p:txBody>
      </p:sp>
      <p:sp>
        <p:nvSpPr>
          <p:cNvPr id="3" name="Content Placeholder 2"/>
          <p:cNvSpPr>
            <a:spLocks noGrp="1"/>
          </p:cNvSpPr>
          <p:nvPr>
            <p:ph sz="half" idx="1" hasCustomPrompt="1"/>
          </p:nvPr>
        </p:nvSpPr>
        <p:spPr>
          <a:xfrm>
            <a:off x="4720343" y="1295401"/>
            <a:ext cx="3598863" cy="2933700"/>
          </a:xfrm>
        </p:spPr>
        <p:txBody>
          <a:bodyPr/>
          <a:lstStyle>
            <a:lvl1pPr>
              <a:defRPr/>
            </a:lvl1pPr>
          </a:lstStyle>
          <a:p>
            <a:pPr lvl="0"/>
            <a:r>
              <a:rPr lang="en-GB"/>
              <a:t>Click to enter text</a:t>
            </a:r>
          </a:p>
          <a:p>
            <a:pPr lvl="1"/>
            <a:r>
              <a:rPr lang="en-GB" err="1"/>
              <a:t>Tweede</a:t>
            </a:r>
            <a:r>
              <a:rPr lang="en-GB"/>
              <a:t> </a:t>
            </a:r>
            <a:r>
              <a:rPr lang="en-GB" err="1"/>
              <a:t>niveau</a:t>
            </a:r>
            <a:endParaRPr lang="en-GB"/>
          </a:p>
          <a:p>
            <a:pPr lvl="2"/>
            <a:r>
              <a:rPr lang="en-GB" err="1"/>
              <a:t>Derde</a:t>
            </a:r>
            <a:r>
              <a:rPr lang="en-GB"/>
              <a:t> </a:t>
            </a:r>
            <a:r>
              <a:rPr lang="en-GB" err="1"/>
              <a:t>niveau</a:t>
            </a:r>
            <a:endParaRPr lang="en-GB"/>
          </a:p>
          <a:p>
            <a:pPr lvl="3"/>
            <a:r>
              <a:rPr lang="en-GB" err="1"/>
              <a:t>Vierde</a:t>
            </a:r>
            <a:r>
              <a:rPr lang="en-GB"/>
              <a:t> </a:t>
            </a:r>
            <a:r>
              <a:rPr lang="en-GB" err="1"/>
              <a:t>niveau</a:t>
            </a:r>
            <a:endParaRPr lang="en-GB"/>
          </a:p>
          <a:p>
            <a:pPr lvl="4"/>
            <a:r>
              <a:rPr lang="en-GB" err="1"/>
              <a:t>Vijfde</a:t>
            </a:r>
            <a:r>
              <a:rPr lang="en-GB"/>
              <a:t> </a:t>
            </a:r>
            <a:r>
              <a:rPr lang="en-GB" err="1"/>
              <a:t>niveau</a:t>
            </a:r>
            <a:endParaRPr lang="en-GB"/>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a:p>
        </p:txBody>
      </p:sp>
      <p:sp>
        <p:nvSpPr>
          <p:cNvPr id="6" name="Footer Placeholder 5"/>
          <p:cNvSpPr>
            <a:spLocks noGrp="1"/>
          </p:cNvSpPr>
          <p:nvPr>
            <p:ph type="ftr" sz="quarter" idx="11"/>
          </p:nvPr>
        </p:nvSpPr>
        <p:spPr/>
        <p:txBody>
          <a:bodyPr/>
          <a:lstStyle/>
          <a:p>
            <a:r>
              <a:rPr lang="en-US"/>
              <a:t>Data Collection for Machine Learning</a:t>
            </a:r>
            <a:endParaRPr lang="en-GB"/>
          </a:p>
        </p:txBody>
      </p:sp>
      <p:sp>
        <p:nvSpPr>
          <p:cNvPr id="7" name="Slide Number Placeholder 6"/>
          <p:cNvSpPr>
            <a:spLocks noGrp="1"/>
          </p:cNvSpPr>
          <p:nvPr>
            <p:ph type="sldNum" sz="quarter" idx="12"/>
          </p:nvPr>
        </p:nvSpPr>
        <p:spPr/>
        <p:txBody>
          <a:bodyPr/>
          <a:lstStyle/>
          <a:p>
            <a:fld id="{C194BDB0-F4EA-4DD6-8281-CCE2440D0CE0}" type="slidenum">
              <a:rPr lang="en-GB" smtClean="0"/>
              <a:t>‹N›</a:t>
            </a:fld>
            <a:endParaRPr lang="en-GB"/>
          </a:p>
        </p:txBody>
      </p:sp>
      <p:sp>
        <p:nvSpPr>
          <p:cNvPr id="10" name="Tijdelijke aanduiding voor afbeelding 9"/>
          <p:cNvSpPr>
            <a:spLocks noGrp="1"/>
          </p:cNvSpPr>
          <p:nvPr>
            <p:ph type="pic" sz="quarter" idx="13" hasCustomPrompt="1"/>
          </p:nvPr>
        </p:nvSpPr>
        <p:spPr>
          <a:xfrm>
            <a:off x="0" y="0"/>
            <a:ext cx="4354513" cy="4567238"/>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insert image</a:t>
            </a:r>
          </a:p>
        </p:txBody>
      </p:sp>
    </p:spTree>
    <p:extLst>
      <p:ext uri="{BB962C8B-B14F-4D97-AF65-F5344CB8AC3E}">
        <p14:creationId xmlns:p14="http://schemas.microsoft.com/office/powerpoint/2010/main" val="188727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 image - 2/3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94405" y="586800"/>
            <a:ext cx="4820920" cy="732238"/>
          </a:xfrm>
        </p:spPr>
        <p:txBody>
          <a:bodyPr/>
          <a:lstStyle>
            <a:lvl1pPr>
              <a:lnSpc>
                <a:spcPct val="100000"/>
              </a:lnSpc>
              <a:defRPr sz="1950" b="0" baseline="0"/>
            </a:lvl1pPr>
          </a:lstStyle>
          <a:p>
            <a:r>
              <a:rPr lang="en-GB"/>
              <a:t>This is an example of 19,5 </a:t>
            </a:r>
            <a:r>
              <a:rPr lang="en-GB" err="1"/>
              <a:t>pt</a:t>
            </a:r>
            <a:r>
              <a:rPr lang="en-GB"/>
              <a:t> text with single line spacing</a:t>
            </a:r>
          </a:p>
        </p:txBody>
      </p:sp>
      <p:sp>
        <p:nvSpPr>
          <p:cNvPr id="3" name="Content Placeholder 2"/>
          <p:cNvSpPr>
            <a:spLocks noGrp="1"/>
          </p:cNvSpPr>
          <p:nvPr>
            <p:ph sz="half" idx="1" hasCustomPrompt="1"/>
          </p:nvPr>
        </p:nvSpPr>
        <p:spPr>
          <a:xfrm>
            <a:off x="3491230" y="1295401"/>
            <a:ext cx="4824095" cy="2933700"/>
          </a:xfrm>
        </p:spPr>
        <p:txBody>
          <a:bodyPr/>
          <a:lstStyle>
            <a:lvl1pPr>
              <a:defRPr baseline="0"/>
            </a:lvl1pPr>
          </a:lstStyle>
          <a:p>
            <a:pPr lvl="0"/>
            <a:r>
              <a:rPr lang="en-GB"/>
              <a:t>Click to enter text</a:t>
            </a:r>
          </a:p>
          <a:p>
            <a:pPr lvl="1"/>
            <a:r>
              <a:rPr lang="en-GB" err="1"/>
              <a:t>Tweede</a:t>
            </a:r>
            <a:r>
              <a:rPr lang="en-GB"/>
              <a:t> </a:t>
            </a:r>
            <a:r>
              <a:rPr lang="en-GB" err="1"/>
              <a:t>niveau</a:t>
            </a:r>
            <a:endParaRPr lang="en-GB"/>
          </a:p>
          <a:p>
            <a:pPr lvl="2"/>
            <a:r>
              <a:rPr lang="en-GB" err="1"/>
              <a:t>Derde</a:t>
            </a:r>
            <a:r>
              <a:rPr lang="en-GB"/>
              <a:t> </a:t>
            </a:r>
            <a:r>
              <a:rPr lang="en-GB" err="1"/>
              <a:t>niveau</a:t>
            </a:r>
            <a:endParaRPr lang="en-GB"/>
          </a:p>
          <a:p>
            <a:pPr lvl="3"/>
            <a:r>
              <a:rPr lang="en-GB" err="1"/>
              <a:t>Vierde</a:t>
            </a:r>
            <a:r>
              <a:rPr lang="en-GB"/>
              <a:t> </a:t>
            </a:r>
            <a:r>
              <a:rPr lang="en-GB" err="1"/>
              <a:t>niveau</a:t>
            </a:r>
            <a:endParaRPr lang="en-GB"/>
          </a:p>
          <a:p>
            <a:pPr lvl="4"/>
            <a:r>
              <a:rPr lang="en-GB" err="1"/>
              <a:t>Vijfde</a:t>
            </a:r>
            <a:r>
              <a:rPr lang="en-GB"/>
              <a:t> </a:t>
            </a:r>
            <a:r>
              <a:rPr lang="en-GB" err="1"/>
              <a:t>niveau</a:t>
            </a:r>
            <a:endParaRPr lang="en-GB"/>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a:p>
        </p:txBody>
      </p:sp>
      <p:sp>
        <p:nvSpPr>
          <p:cNvPr id="6" name="Footer Placeholder 5"/>
          <p:cNvSpPr>
            <a:spLocks noGrp="1"/>
          </p:cNvSpPr>
          <p:nvPr>
            <p:ph type="ftr" sz="quarter" idx="11"/>
          </p:nvPr>
        </p:nvSpPr>
        <p:spPr/>
        <p:txBody>
          <a:bodyPr/>
          <a:lstStyle/>
          <a:p>
            <a:r>
              <a:rPr lang="en-US"/>
              <a:t>Data Collection for Machine Learning</a:t>
            </a:r>
            <a:endParaRPr lang="en-GB"/>
          </a:p>
        </p:txBody>
      </p:sp>
      <p:sp>
        <p:nvSpPr>
          <p:cNvPr id="7" name="Slide Number Placeholder 6"/>
          <p:cNvSpPr>
            <a:spLocks noGrp="1"/>
          </p:cNvSpPr>
          <p:nvPr>
            <p:ph type="sldNum" sz="quarter" idx="12"/>
          </p:nvPr>
        </p:nvSpPr>
        <p:spPr/>
        <p:txBody>
          <a:bodyPr/>
          <a:lstStyle/>
          <a:p>
            <a:fld id="{C194BDB0-F4EA-4DD6-8281-CCE2440D0CE0}" type="slidenum">
              <a:rPr lang="en-GB" smtClean="0"/>
              <a:t>‹N›</a:t>
            </a:fld>
            <a:endParaRPr lang="en-GB"/>
          </a:p>
        </p:txBody>
      </p:sp>
      <p:sp>
        <p:nvSpPr>
          <p:cNvPr id="10" name="Tijdelijke aanduiding voor afbeelding 9"/>
          <p:cNvSpPr>
            <a:spLocks noGrp="1"/>
          </p:cNvSpPr>
          <p:nvPr>
            <p:ph type="pic" sz="quarter" idx="13" hasCustomPrompt="1"/>
          </p:nvPr>
        </p:nvSpPr>
        <p:spPr>
          <a:xfrm>
            <a:off x="0" y="0"/>
            <a:ext cx="3022600" cy="4567238"/>
          </a:xfrm>
        </p:spPr>
        <p:txBody>
          <a:bodyPr/>
          <a:lstStyle/>
          <a:p>
            <a:r>
              <a:rPr lang="en-GB"/>
              <a:t>Click to insert image</a:t>
            </a:r>
          </a:p>
        </p:txBody>
      </p:sp>
    </p:spTree>
    <p:extLst>
      <p:ext uri="{BB962C8B-B14F-4D97-AF65-F5344CB8AC3E}">
        <p14:creationId xmlns:p14="http://schemas.microsoft.com/office/powerpoint/2010/main" val="681225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ing + full screen dark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825" y="518400"/>
            <a:ext cx="7556500" cy="733827"/>
          </a:xfrm>
        </p:spPr>
        <p:txBody>
          <a:bodyPr/>
          <a:lstStyle>
            <a:lvl1pPr>
              <a:defRPr baseline="0">
                <a:solidFill>
                  <a:schemeClr val="bg1"/>
                </a:solidFill>
              </a:defRPr>
            </a:lvl1pPr>
          </a:lstStyle>
          <a:p>
            <a:r>
              <a:rPr lang="en-GB"/>
              <a:t>This is an example of a white headline on a full screen, dark image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a:p>
        </p:txBody>
      </p:sp>
      <p:sp>
        <p:nvSpPr>
          <p:cNvPr id="5" name="Footer Placeholder 4"/>
          <p:cNvSpPr>
            <a:spLocks noGrp="1"/>
          </p:cNvSpPr>
          <p:nvPr>
            <p:ph type="ftr" sz="quarter" idx="11"/>
          </p:nvPr>
        </p:nvSpPr>
        <p:spPr/>
        <p:txBody>
          <a:bodyPr/>
          <a:lstStyle/>
          <a:p>
            <a:r>
              <a:rPr lang="en-US"/>
              <a:t>Data Collection for Machine Learning</a:t>
            </a:r>
            <a:endParaRPr lang="en-GB"/>
          </a:p>
        </p:txBody>
      </p:sp>
      <p:sp>
        <p:nvSpPr>
          <p:cNvPr id="6" name="Slide Number Placeholder 5"/>
          <p:cNvSpPr>
            <a:spLocks noGrp="1"/>
          </p:cNvSpPr>
          <p:nvPr>
            <p:ph type="sldNum" sz="quarter" idx="12"/>
          </p:nvPr>
        </p:nvSpPr>
        <p:spPr/>
        <p:txBody>
          <a:bodyPr/>
          <a:lstStyle/>
          <a:p>
            <a:fld id="{C194BDB0-F4EA-4DD6-8281-CCE2440D0CE0}" type="slidenum">
              <a:rPr lang="en-GB" smtClean="0"/>
              <a:t>‹N›</a:t>
            </a:fld>
            <a:endParaRPr lang="en-GB"/>
          </a:p>
        </p:txBody>
      </p:sp>
    </p:spTree>
    <p:extLst>
      <p:ext uri="{BB962C8B-B14F-4D97-AF65-F5344CB8AC3E}">
        <p14:creationId xmlns:p14="http://schemas.microsoft.com/office/powerpoint/2010/main" val="770151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ing + full screen light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825" y="518400"/>
            <a:ext cx="7556500" cy="733827"/>
          </a:xfrm>
        </p:spPr>
        <p:txBody>
          <a:bodyPr/>
          <a:lstStyle>
            <a:lvl1pPr>
              <a:defRPr baseline="0">
                <a:solidFill>
                  <a:schemeClr val="tx1"/>
                </a:solidFill>
              </a:defRPr>
            </a:lvl1pPr>
          </a:lstStyle>
          <a:p>
            <a:r>
              <a:rPr lang="en-GB"/>
              <a:t>This is an example of a black headline on a full screen, light image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a:p>
        </p:txBody>
      </p:sp>
      <p:sp>
        <p:nvSpPr>
          <p:cNvPr id="5" name="Footer Placeholder 4"/>
          <p:cNvSpPr>
            <a:spLocks noGrp="1"/>
          </p:cNvSpPr>
          <p:nvPr>
            <p:ph type="ftr" sz="quarter" idx="11"/>
          </p:nvPr>
        </p:nvSpPr>
        <p:spPr/>
        <p:txBody>
          <a:bodyPr/>
          <a:lstStyle/>
          <a:p>
            <a:r>
              <a:rPr lang="en-US"/>
              <a:t>Data Collection for Machine Learning</a:t>
            </a:r>
            <a:endParaRPr lang="en-GB"/>
          </a:p>
        </p:txBody>
      </p:sp>
      <p:sp>
        <p:nvSpPr>
          <p:cNvPr id="6" name="Slide Number Placeholder 5"/>
          <p:cNvSpPr>
            <a:spLocks noGrp="1"/>
          </p:cNvSpPr>
          <p:nvPr>
            <p:ph type="sldNum" sz="quarter" idx="12"/>
          </p:nvPr>
        </p:nvSpPr>
        <p:spPr/>
        <p:txBody>
          <a:bodyPr/>
          <a:lstStyle/>
          <a:p>
            <a:fld id="{C194BDB0-F4EA-4DD6-8281-CCE2440D0CE0}" type="slidenum">
              <a:rPr lang="en-GB" smtClean="0"/>
              <a:t>‹N›</a:t>
            </a:fld>
            <a:endParaRPr lang="en-GB"/>
          </a:p>
        </p:txBody>
      </p:sp>
    </p:spTree>
    <p:extLst>
      <p:ext uri="{BB962C8B-B14F-4D97-AF65-F5344CB8AC3E}">
        <p14:creationId xmlns:p14="http://schemas.microsoft.com/office/powerpoint/2010/main" val="2696832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hite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825" y="518400"/>
            <a:ext cx="7556500" cy="733827"/>
          </a:xfrm>
        </p:spPr>
        <p:txBody>
          <a:bodyPr/>
          <a:lstStyle>
            <a:lvl1pPr>
              <a:defRPr baseline="0">
                <a:solidFill>
                  <a:schemeClr val="tx1"/>
                </a:solidFill>
              </a:defRPr>
            </a:lvl1pPr>
          </a:lstStyle>
          <a:p>
            <a:r>
              <a:rPr lang="en-GB"/>
              <a:t>This is an example of a black headline on a white background</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a:p>
        </p:txBody>
      </p:sp>
      <p:sp>
        <p:nvSpPr>
          <p:cNvPr id="5" name="Footer Placeholder 4"/>
          <p:cNvSpPr>
            <a:spLocks noGrp="1"/>
          </p:cNvSpPr>
          <p:nvPr>
            <p:ph type="ftr" sz="quarter" idx="11"/>
          </p:nvPr>
        </p:nvSpPr>
        <p:spPr/>
        <p:txBody>
          <a:bodyPr/>
          <a:lstStyle/>
          <a:p>
            <a:r>
              <a:rPr lang="en-US"/>
              <a:t>Data Collection for Machine Learning</a:t>
            </a:r>
            <a:endParaRPr lang="en-GB"/>
          </a:p>
        </p:txBody>
      </p:sp>
      <p:sp>
        <p:nvSpPr>
          <p:cNvPr id="6" name="Slide Number Placeholder 5"/>
          <p:cNvSpPr>
            <a:spLocks noGrp="1"/>
          </p:cNvSpPr>
          <p:nvPr>
            <p:ph type="sldNum" sz="quarter" idx="12"/>
          </p:nvPr>
        </p:nvSpPr>
        <p:spPr/>
        <p:txBody>
          <a:bodyPr/>
          <a:lstStyle/>
          <a:p>
            <a:fld id="{C194BDB0-F4EA-4DD6-8281-CCE2440D0CE0}" type="slidenum">
              <a:rPr lang="en-GB" smtClean="0"/>
              <a:t>‹N›</a:t>
            </a:fld>
            <a:endParaRPr lang="en-GB"/>
          </a:p>
        </p:txBody>
      </p:sp>
      <p:cxnSp>
        <p:nvCxnSpPr>
          <p:cNvPr id="7" name="Rechte verbindingslijn 6"/>
          <p:cNvCxnSpPr/>
          <p:nvPr userDrawn="1"/>
        </p:nvCxnSpPr>
        <p:spPr>
          <a:xfrm>
            <a:off x="0" y="4563782"/>
            <a:ext cx="9144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jdelijke aanduiding voor afbeelding 8"/>
          <p:cNvSpPr>
            <a:spLocks noGrp="1"/>
          </p:cNvSpPr>
          <p:nvPr>
            <p:ph type="pic" sz="quarter" idx="13" hasCustomPrompt="1"/>
          </p:nvPr>
        </p:nvSpPr>
        <p:spPr>
          <a:xfrm>
            <a:off x="1890000" y="1299075"/>
            <a:ext cx="5292725" cy="2977200"/>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insert image</a:t>
            </a:r>
          </a:p>
          <a:p>
            <a:endParaRPr lang="en-GB"/>
          </a:p>
        </p:txBody>
      </p:sp>
    </p:spTree>
    <p:extLst>
      <p:ext uri="{BB962C8B-B14F-4D97-AF65-F5344CB8AC3E}">
        <p14:creationId xmlns:p14="http://schemas.microsoft.com/office/powerpoint/2010/main" val="388186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Scarlet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GB"/>
              <a:t>This is an example of a 27 </a:t>
            </a:r>
            <a:r>
              <a:rPr lang="en-GB" err="1"/>
              <a:t>pt</a:t>
            </a:r>
            <a:r>
              <a:rPr lang="en-GB"/>
              <a:t> headline with 27 </a:t>
            </a:r>
            <a:r>
              <a:rPr lang="en-GB" err="1"/>
              <a:t>pt</a:t>
            </a:r>
            <a:r>
              <a:rPr lang="en-GB"/>
              <a:t> line spacing</a:t>
            </a:r>
          </a:p>
        </p:txBody>
      </p:sp>
      <p:sp>
        <p:nvSpPr>
          <p:cNvPr id="3" name="Content Placeholder 2"/>
          <p:cNvSpPr>
            <a:spLocks noGrp="1"/>
          </p:cNvSpPr>
          <p:nvPr>
            <p:ph idx="1" hasCustomPrompt="1"/>
          </p:nvPr>
        </p:nvSpPr>
        <p:spPr/>
        <p:txBody>
          <a:bodyPr/>
          <a:lstStyle>
            <a:lvl1pPr>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enter text</a:t>
            </a:r>
          </a:p>
          <a:p>
            <a:pPr lvl="1"/>
            <a:r>
              <a:rPr lang="en-GB" err="1"/>
              <a:t>Tweede</a:t>
            </a:r>
            <a:r>
              <a:rPr lang="en-GB"/>
              <a:t> </a:t>
            </a:r>
            <a:r>
              <a:rPr lang="en-GB" err="1"/>
              <a:t>niveau</a:t>
            </a:r>
            <a:endParaRPr lang="en-GB"/>
          </a:p>
          <a:p>
            <a:pPr lvl="2"/>
            <a:r>
              <a:rPr lang="en-GB" err="1"/>
              <a:t>Derde</a:t>
            </a:r>
            <a:r>
              <a:rPr lang="en-GB"/>
              <a:t> </a:t>
            </a:r>
            <a:r>
              <a:rPr lang="en-GB" err="1"/>
              <a:t>niveau</a:t>
            </a:r>
            <a:endParaRPr lang="en-GB"/>
          </a:p>
          <a:p>
            <a:pPr lvl="3"/>
            <a:r>
              <a:rPr lang="en-GB" err="1"/>
              <a:t>Vierde</a:t>
            </a:r>
            <a:r>
              <a:rPr lang="en-GB"/>
              <a:t> </a:t>
            </a:r>
            <a:r>
              <a:rPr lang="en-GB" err="1"/>
              <a:t>niveau</a:t>
            </a:r>
            <a:endParaRPr lang="en-GB"/>
          </a:p>
          <a:p>
            <a:pPr lvl="4"/>
            <a:r>
              <a:rPr lang="en-GB" err="1"/>
              <a:t>Vijfde</a:t>
            </a:r>
            <a:r>
              <a:rPr lang="en-GB"/>
              <a:t> </a:t>
            </a:r>
            <a:r>
              <a:rPr lang="en-GB" err="1"/>
              <a:t>niveau</a:t>
            </a:r>
            <a:endParaRPr lang="en-GB"/>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a:p>
        </p:txBody>
      </p:sp>
      <p:sp>
        <p:nvSpPr>
          <p:cNvPr id="5" name="Footer Placeholder 4"/>
          <p:cNvSpPr>
            <a:spLocks noGrp="1"/>
          </p:cNvSpPr>
          <p:nvPr>
            <p:ph type="ftr" sz="quarter" idx="11"/>
          </p:nvPr>
        </p:nvSpPr>
        <p:spPr/>
        <p:txBody>
          <a:bodyPr/>
          <a:lstStyle/>
          <a:p>
            <a:r>
              <a:rPr lang="en-US"/>
              <a:t>Data Collection for Machine Learning</a:t>
            </a:r>
            <a:endParaRPr lang="en-GB"/>
          </a:p>
        </p:txBody>
      </p:sp>
      <p:sp>
        <p:nvSpPr>
          <p:cNvPr id="6" name="Slide Number Placeholder 5"/>
          <p:cNvSpPr>
            <a:spLocks noGrp="1"/>
          </p:cNvSpPr>
          <p:nvPr>
            <p:ph type="sldNum" sz="quarter" idx="12"/>
          </p:nvPr>
        </p:nvSpPr>
        <p:spPr/>
        <p:txBody>
          <a:bodyPr/>
          <a:lstStyle/>
          <a:p>
            <a:fld id="{C194BDB0-F4EA-4DD6-8281-CCE2440D0CE0}" type="slidenum">
              <a:rPr lang="en-GB" smtClean="0"/>
              <a:t>‹N›</a:t>
            </a:fld>
            <a:endParaRPr lang="en-GB"/>
          </a:p>
        </p:txBody>
      </p:sp>
    </p:spTree>
    <p:extLst>
      <p:ext uri="{BB962C8B-B14F-4D97-AF65-F5344CB8AC3E}">
        <p14:creationId xmlns:p14="http://schemas.microsoft.com/office/powerpoint/2010/main" val="253396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5650" y="586800"/>
            <a:ext cx="7563556" cy="516339"/>
          </a:xfrm>
        </p:spPr>
        <p:txBody>
          <a:bodyPr wrap="none"/>
          <a:lstStyle>
            <a:lvl1pPr>
              <a:lnSpc>
                <a:spcPct val="100000"/>
              </a:lnSpc>
              <a:defRPr sz="1950" b="0" baseline="0"/>
            </a:lvl1pPr>
          </a:lstStyle>
          <a:p>
            <a:r>
              <a:rPr lang="en-US"/>
              <a:t>Sample slide with table and text</a:t>
            </a:r>
            <a:endParaRPr lang="en-GB"/>
          </a:p>
        </p:txBody>
      </p:sp>
      <p:sp>
        <p:nvSpPr>
          <p:cNvPr id="3" name="Content Placeholder 2"/>
          <p:cNvSpPr>
            <a:spLocks noGrp="1"/>
          </p:cNvSpPr>
          <p:nvPr>
            <p:ph sz="half" idx="1" hasCustomPrompt="1"/>
          </p:nvPr>
        </p:nvSpPr>
        <p:spPr>
          <a:xfrm>
            <a:off x="755651" y="2638425"/>
            <a:ext cx="7563556" cy="1590675"/>
          </a:xfrm>
        </p:spPr>
        <p:txBody>
          <a:bodyPr/>
          <a:lstStyle>
            <a:lvl1pPr>
              <a:defRPr/>
            </a:lvl1pPr>
          </a:lstStyle>
          <a:p>
            <a:pPr lvl="0"/>
            <a:r>
              <a:rPr lang="en-GB"/>
              <a:t>Click to enter text</a:t>
            </a:r>
          </a:p>
          <a:p>
            <a:pPr lvl="1"/>
            <a:r>
              <a:rPr lang="en-GB" err="1"/>
              <a:t>Tweede</a:t>
            </a:r>
            <a:r>
              <a:rPr lang="en-GB"/>
              <a:t> </a:t>
            </a:r>
            <a:r>
              <a:rPr lang="en-GB" err="1"/>
              <a:t>niveau</a:t>
            </a:r>
            <a:endParaRPr lang="en-GB"/>
          </a:p>
          <a:p>
            <a:pPr lvl="2"/>
            <a:r>
              <a:rPr lang="en-GB" err="1"/>
              <a:t>Derde</a:t>
            </a:r>
            <a:r>
              <a:rPr lang="en-GB"/>
              <a:t> </a:t>
            </a:r>
            <a:r>
              <a:rPr lang="en-GB" err="1"/>
              <a:t>niveau</a:t>
            </a:r>
            <a:endParaRPr lang="en-GB"/>
          </a:p>
          <a:p>
            <a:pPr lvl="3"/>
            <a:r>
              <a:rPr lang="en-GB" err="1"/>
              <a:t>Vierde</a:t>
            </a:r>
            <a:r>
              <a:rPr lang="en-GB"/>
              <a:t> </a:t>
            </a:r>
            <a:r>
              <a:rPr lang="en-GB" err="1"/>
              <a:t>niveau</a:t>
            </a:r>
            <a:endParaRPr lang="en-GB"/>
          </a:p>
          <a:p>
            <a:pPr lvl="4"/>
            <a:r>
              <a:rPr lang="en-GB" err="1"/>
              <a:t>Vijfde</a:t>
            </a:r>
            <a:r>
              <a:rPr lang="en-GB"/>
              <a:t> </a:t>
            </a:r>
            <a:r>
              <a:rPr lang="en-GB" err="1"/>
              <a:t>niveau</a:t>
            </a:r>
            <a:endParaRPr lang="en-GB"/>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a:p>
        </p:txBody>
      </p:sp>
      <p:sp>
        <p:nvSpPr>
          <p:cNvPr id="6" name="Footer Placeholder 5"/>
          <p:cNvSpPr>
            <a:spLocks noGrp="1"/>
          </p:cNvSpPr>
          <p:nvPr>
            <p:ph type="ftr" sz="quarter" idx="11"/>
          </p:nvPr>
        </p:nvSpPr>
        <p:spPr/>
        <p:txBody>
          <a:bodyPr/>
          <a:lstStyle/>
          <a:p>
            <a:r>
              <a:rPr lang="en-US"/>
              <a:t>Data Collection for Machine Learning</a:t>
            </a:r>
            <a:endParaRPr lang="en-GB"/>
          </a:p>
        </p:txBody>
      </p:sp>
      <p:sp>
        <p:nvSpPr>
          <p:cNvPr id="7" name="Slide Number Placeholder 6"/>
          <p:cNvSpPr>
            <a:spLocks noGrp="1"/>
          </p:cNvSpPr>
          <p:nvPr>
            <p:ph type="sldNum" sz="quarter" idx="12"/>
          </p:nvPr>
        </p:nvSpPr>
        <p:spPr/>
        <p:txBody>
          <a:bodyPr/>
          <a:lstStyle/>
          <a:p>
            <a:fld id="{C194BDB0-F4EA-4DD6-8281-CCE2440D0CE0}" type="slidenum">
              <a:rPr lang="en-GB" smtClean="0"/>
              <a:t>‹N›</a:t>
            </a:fld>
            <a:endParaRPr lang="en-GB"/>
          </a:p>
        </p:txBody>
      </p:sp>
      <p:sp>
        <p:nvSpPr>
          <p:cNvPr id="8" name="Tijdelijke aanduiding voor tabel 7"/>
          <p:cNvSpPr>
            <a:spLocks noGrp="1"/>
          </p:cNvSpPr>
          <p:nvPr>
            <p:ph type="tbl" sz="quarter" idx="13" hasCustomPrompt="1"/>
          </p:nvPr>
        </p:nvSpPr>
        <p:spPr>
          <a:xfrm>
            <a:off x="755650" y="1079501"/>
            <a:ext cx="7559675" cy="1152000"/>
          </a:xfrm>
        </p:spPr>
        <p:txBody>
          <a:bodyPr/>
          <a:lstStyle>
            <a:lvl1pPr>
              <a:defRPr/>
            </a:lvl1pPr>
          </a:lstStyle>
          <a:p>
            <a:r>
              <a:rPr lang="en-GB"/>
              <a:t>Click to insert table</a:t>
            </a:r>
          </a:p>
        </p:txBody>
      </p:sp>
    </p:spTree>
    <p:extLst>
      <p:ext uri="{BB962C8B-B14F-4D97-AF65-F5344CB8AC3E}">
        <p14:creationId xmlns:p14="http://schemas.microsoft.com/office/powerpoint/2010/main" val="239938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5650" y="586800"/>
            <a:ext cx="7563556" cy="516339"/>
          </a:xfrm>
        </p:spPr>
        <p:txBody>
          <a:bodyPr wrap="none"/>
          <a:lstStyle>
            <a:lvl1pPr>
              <a:lnSpc>
                <a:spcPct val="100000"/>
              </a:lnSpc>
              <a:defRPr sz="1950" b="0" baseline="0"/>
            </a:lvl1pPr>
          </a:lstStyle>
          <a:p>
            <a:r>
              <a:rPr lang="en-GB"/>
              <a:t>Example chart</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a:p>
        </p:txBody>
      </p:sp>
      <p:sp>
        <p:nvSpPr>
          <p:cNvPr id="6" name="Footer Placeholder 5"/>
          <p:cNvSpPr>
            <a:spLocks noGrp="1"/>
          </p:cNvSpPr>
          <p:nvPr>
            <p:ph type="ftr" sz="quarter" idx="11"/>
          </p:nvPr>
        </p:nvSpPr>
        <p:spPr/>
        <p:txBody>
          <a:bodyPr/>
          <a:lstStyle/>
          <a:p>
            <a:r>
              <a:rPr lang="en-US"/>
              <a:t>Data Collection for Machine Learning</a:t>
            </a:r>
            <a:endParaRPr lang="en-GB"/>
          </a:p>
        </p:txBody>
      </p:sp>
      <p:sp>
        <p:nvSpPr>
          <p:cNvPr id="7" name="Slide Number Placeholder 6"/>
          <p:cNvSpPr>
            <a:spLocks noGrp="1"/>
          </p:cNvSpPr>
          <p:nvPr>
            <p:ph type="sldNum" sz="quarter" idx="12"/>
          </p:nvPr>
        </p:nvSpPr>
        <p:spPr/>
        <p:txBody>
          <a:bodyPr/>
          <a:lstStyle/>
          <a:p>
            <a:fld id="{C194BDB0-F4EA-4DD6-8281-CCE2440D0CE0}" type="slidenum">
              <a:rPr lang="en-GB" smtClean="0"/>
              <a:t>‹N›</a:t>
            </a:fld>
            <a:endParaRPr lang="en-GB"/>
          </a:p>
        </p:txBody>
      </p:sp>
      <p:sp>
        <p:nvSpPr>
          <p:cNvPr id="9" name="Tijdelijke aanduiding voor grafiek 8"/>
          <p:cNvSpPr>
            <a:spLocks noGrp="1"/>
          </p:cNvSpPr>
          <p:nvPr>
            <p:ph type="chart" sz="quarter" idx="13" hasCustomPrompt="1"/>
          </p:nvPr>
        </p:nvSpPr>
        <p:spPr>
          <a:xfrm>
            <a:off x="755650" y="1079500"/>
            <a:ext cx="7559675" cy="3149600"/>
          </a:xfrm>
        </p:spPr>
        <p:txBody>
          <a:bodyPr/>
          <a:lstStyle>
            <a:lvl1pPr>
              <a:defRPr/>
            </a:lvl1pPr>
          </a:lstStyle>
          <a:p>
            <a:r>
              <a:rPr lang="en-GB"/>
              <a:t>Click to insert chart</a:t>
            </a:r>
          </a:p>
        </p:txBody>
      </p:sp>
    </p:spTree>
    <p:extLst>
      <p:ext uri="{BB962C8B-B14F-4D97-AF65-F5344CB8AC3E}">
        <p14:creationId xmlns:p14="http://schemas.microsoft.com/office/powerpoint/2010/main" val="420234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7" name="Rectangle 6"/>
          <p:cNvSpPr/>
          <p:nvPr/>
        </p:nvSpPr>
        <p:spPr>
          <a:xfrm>
            <a:off x="334900" y="2314324"/>
            <a:ext cx="8447150" cy="2478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435894" y="765324"/>
            <a:ext cx="8245162" cy="1106260"/>
          </a:xfrm>
          <a:effectLst/>
        </p:spPr>
        <p:txBody>
          <a:bodyPr anchor="b">
            <a:normAutofit/>
          </a:bodyPr>
          <a:lstStyle>
            <a:lvl1pPr>
              <a:defRPr sz="2700">
                <a:solidFill>
                  <a:schemeClr val="accent1"/>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435895" y="1871584"/>
            <a:ext cx="8245160" cy="442741"/>
          </a:xfrm>
        </p:spPr>
        <p:txBody>
          <a:bodyPr anchor="t">
            <a:normAutofit/>
          </a:bodyPr>
          <a:lstStyle>
            <a:lvl1pPr marL="0" indent="0" algn="l">
              <a:buNone/>
              <a:defRPr sz="1200" cap="all">
                <a:solidFill>
                  <a:schemeClr val="accent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a:xfrm>
            <a:off x="5704463" y="4467103"/>
            <a:ext cx="2133600" cy="273844"/>
          </a:xfrm>
        </p:spPr>
        <p:txBody>
          <a:bodyPr/>
          <a:lstStyle>
            <a:lvl1pPr>
              <a:defRPr>
                <a:solidFill>
                  <a:schemeClr val="accent1">
                    <a:lumMod val="75000"/>
                    <a:lumOff val="25000"/>
                  </a:schemeClr>
                </a:solidFill>
              </a:defRPr>
            </a:lvl1pPr>
          </a:lstStyle>
          <a:p>
            <a:pPr rtl="0"/>
            <a:endParaRPr lang="it-IT"/>
          </a:p>
        </p:txBody>
      </p:sp>
      <p:sp>
        <p:nvSpPr>
          <p:cNvPr id="5" name="Footer Placeholder 4"/>
          <p:cNvSpPr>
            <a:spLocks noGrp="1"/>
          </p:cNvSpPr>
          <p:nvPr>
            <p:ph type="ftr" sz="quarter" idx="11"/>
          </p:nvPr>
        </p:nvSpPr>
        <p:spPr>
          <a:xfrm>
            <a:off x="435894" y="4463859"/>
            <a:ext cx="5187908" cy="273844"/>
          </a:xfrm>
        </p:spPr>
        <p:txBody>
          <a:bodyPr/>
          <a:lstStyle>
            <a:lvl1pPr>
              <a:defRPr>
                <a:solidFill>
                  <a:schemeClr val="accent1">
                    <a:lumMod val="75000"/>
                    <a:lumOff val="25000"/>
                  </a:schemeClr>
                </a:solidFill>
              </a:defRPr>
            </a:lvl1pPr>
          </a:lstStyle>
          <a:p>
            <a:pPr rtl="0"/>
            <a:r>
              <a:rPr lang="en-US"/>
              <a:t>Data Collection for Machine Learning</a:t>
            </a:r>
            <a:endParaRPr lang="it-IT"/>
          </a:p>
        </p:txBody>
      </p:sp>
      <p:sp>
        <p:nvSpPr>
          <p:cNvPr id="6" name="Slide Number Placeholder 5"/>
          <p:cNvSpPr>
            <a:spLocks noGrp="1"/>
          </p:cNvSpPr>
          <p:nvPr>
            <p:ph type="sldNum" sz="quarter" idx="12"/>
          </p:nvPr>
        </p:nvSpPr>
        <p:spPr>
          <a:xfrm>
            <a:off x="7918725" y="4467103"/>
            <a:ext cx="762330" cy="273844"/>
          </a:xfrm>
        </p:spPr>
        <p:txBody>
          <a:bodyPr/>
          <a:lstStyle>
            <a:lvl1pPr>
              <a:defRPr>
                <a:solidFill>
                  <a:schemeClr val="accent1">
                    <a:lumMod val="75000"/>
                    <a:lumOff val="25000"/>
                  </a:schemeClr>
                </a:solidFill>
              </a:defRPr>
            </a:lvl1pPr>
          </a:lstStyle>
          <a:p>
            <a:pPr rtl="0"/>
            <a:fld id="{D57F1E4F-1CFF-5643-939E-217C01CDF565}" type="slidenum">
              <a:rPr lang="it-IT" smtClean="0"/>
              <a:pPr rtl="0"/>
              <a:t>‹N›</a:t>
            </a:fld>
            <a:endParaRPr lang="it-IT"/>
          </a:p>
        </p:txBody>
      </p:sp>
    </p:spTree>
    <p:extLst>
      <p:ext uri="{BB962C8B-B14F-4D97-AF65-F5344CB8AC3E}">
        <p14:creationId xmlns:p14="http://schemas.microsoft.com/office/powerpoint/2010/main" val="2785074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7" name="Rectangle 6"/>
          <p:cNvSpPr>
            <a:spLocks noChangeAspect="1"/>
          </p:cNvSpPr>
          <p:nvPr/>
        </p:nvSpPr>
        <p:spPr>
          <a:xfrm>
            <a:off x="330214" y="460805"/>
            <a:ext cx="8482004" cy="89197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4" y="526617"/>
            <a:ext cx="8272212" cy="760350"/>
          </a:xfrm>
        </p:spPr>
        <p:txBody>
          <a:bodyPr/>
          <a:lstStyle/>
          <a:p>
            <a:r>
              <a:rPr lang="it-IT"/>
              <a:t>Fare clic per modificare lo stile del titolo dello schema</a:t>
            </a:r>
            <a:endParaRPr lang="en-US" dirty="0"/>
          </a:p>
        </p:txBody>
      </p:sp>
      <p:sp>
        <p:nvSpPr>
          <p:cNvPr id="3" name="Content Placeholder 2"/>
          <p:cNvSpPr>
            <a:spLocks noGrp="1"/>
          </p:cNvSpPr>
          <p:nvPr>
            <p:ph idx="1"/>
          </p:nvPr>
        </p:nvSpPr>
        <p:spPr>
          <a:xfrm>
            <a:off x="435895" y="1635373"/>
            <a:ext cx="8272211" cy="2758727"/>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rtl="0"/>
            <a:endParaRPr lang="it-IT"/>
          </a:p>
        </p:txBody>
      </p:sp>
      <p:sp>
        <p:nvSpPr>
          <p:cNvPr id="5" name="Footer Placeholder 4"/>
          <p:cNvSpPr>
            <a:spLocks noGrp="1"/>
          </p:cNvSpPr>
          <p:nvPr>
            <p:ph type="ftr" sz="quarter" idx="11"/>
          </p:nvPr>
        </p:nvSpPr>
        <p:spPr/>
        <p:txBody>
          <a:bodyPr/>
          <a:lstStyle/>
          <a:p>
            <a:pPr rtl="0"/>
            <a:r>
              <a:rPr lang="en-US"/>
              <a:t>Data Collection for Machine Learning</a:t>
            </a:r>
            <a:endParaRPr lang="it-IT"/>
          </a:p>
        </p:txBody>
      </p:sp>
      <p:sp>
        <p:nvSpPr>
          <p:cNvPr id="6" name="Slide Number Placeholder 5"/>
          <p:cNvSpPr>
            <a:spLocks noGrp="1"/>
          </p:cNvSpPr>
          <p:nvPr>
            <p:ph type="sldNum" sz="quarter" idx="12"/>
          </p:nvPr>
        </p:nvSpPr>
        <p:spPr>
          <a:xfrm>
            <a:off x="7918725" y="4467103"/>
            <a:ext cx="789381" cy="273844"/>
          </a:xfrm>
        </p:spPr>
        <p:txBody>
          <a:bodyPr/>
          <a:lstStyle/>
          <a:p>
            <a:pPr rtl="0"/>
            <a:fld id="{D57F1E4F-1CFF-5643-939E-217C01CDF565}" type="slidenum">
              <a:rPr lang="it-IT" smtClean="0"/>
              <a:pPr rtl="0"/>
              <a:t>‹N›</a:t>
            </a:fld>
            <a:endParaRPr lang="it-IT"/>
          </a:p>
        </p:txBody>
      </p:sp>
    </p:spTree>
    <p:extLst>
      <p:ext uri="{BB962C8B-B14F-4D97-AF65-F5344CB8AC3E}">
        <p14:creationId xmlns:p14="http://schemas.microsoft.com/office/powerpoint/2010/main" val="1569900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Title in the middle">
    <p:spTree>
      <p:nvGrpSpPr>
        <p:cNvPr id="1" name=""/>
        <p:cNvGrpSpPr/>
        <p:nvPr/>
      </p:nvGrpSpPr>
      <p:grpSpPr>
        <a:xfrm>
          <a:off x="0" y="0"/>
          <a:ext cx="0" cy="0"/>
          <a:chOff x="0" y="0"/>
          <a:chExt cx="0" cy="0"/>
        </a:xfrm>
      </p:grpSpPr>
      <p:sp>
        <p:nvSpPr>
          <p:cNvPr id="4" name="Black75"/>
          <p:cNvSpPr/>
          <p:nvPr userDrawn="1"/>
        </p:nvSpPr>
        <p:spPr>
          <a:xfrm>
            <a:off x="0" y="1836000"/>
            <a:ext cx="9144000" cy="10800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1" y="1835549"/>
            <a:ext cx="9143999" cy="792000"/>
          </a:xfrm>
          <a:solidFill>
            <a:schemeClr val="tx2">
              <a:alpha val="50000"/>
            </a:schemeClr>
          </a:solidFill>
        </p:spPr>
        <p:txBody>
          <a:bodyPr lIns="756000" rIns="1962000" anchor="ctr"/>
          <a:lstStyle>
            <a:lvl1pPr algn="l">
              <a:lnSpc>
                <a:spcPts val="2300"/>
              </a:lnSpc>
              <a:defRPr sz="2200">
                <a:solidFill>
                  <a:schemeClr val="bg1"/>
                </a:solidFill>
              </a:defRPr>
            </a:lvl1pPr>
          </a:lstStyle>
          <a:p>
            <a:r>
              <a:rPr lang="en-GB"/>
              <a:t>Example of a title in the middle</a:t>
            </a:r>
          </a:p>
        </p:txBody>
      </p:sp>
      <p:sp>
        <p:nvSpPr>
          <p:cNvPr id="3" name="Subtitle 2"/>
          <p:cNvSpPr>
            <a:spLocks noGrp="1"/>
          </p:cNvSpPr>
          <p:nvPr>
            <p:ph type="subTitle" idx="1" hasCustomPrompt="1"/>
          </p:nvPr>
        </p:nvSpPr>
        <p:spPr>
          <a:xfrm>
            <a:off x="-1" y="2628097"/>
            <a:ext cx="9143999" cy="288000"/>
          </a:xfrm>
          <a:solidFill>
            <a:schemeClr val="tx2">
              <a:alpha val="50000"/>
            </a:schemeClr>
          </a:solidFill>
          <a:ln>
            <a:noFill/>
          </a:ln>
        </p:spPr>
        <p:txBody>
          <a:bodyPr wrap="none" lIns="756000" tIns="18000" rIns="1962000"/>
          <a:lstStyle>
            <a:lvl1pPr marL="0" indent="0" algn="l">
              <a:buNone/>
              <a:defRPr sz="1000" b="1"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SUBTITLE OR DATE</a:t>
            </a:r>
          </a:p>
        </p:txBody>
      </p:sp>
      <p:pic>
        <p:nvPicPr>
          <p:cNvPr id="7" name="Picture 2">
            <a:extLst>
              <a:ext uri="{FF2B5EF4-FFF2-40B4-BE49-F238E27FC236}">
                <a16:creationId xmlns:a16="http://schemas.microsoft.com/office/drawing/2014/main" id="{521D38FC-6D70-0146-84E1-32B3F0A2D642}"/>
              </a:ext>
            </a:extLst>
          </p:cNvPr>
          <p:cNvPicPr>
            <a:picLocks noChangeAspect="1"/>
          </p:cNvPicPr>
          <p:nvPr userDrawn="1"/>
        </p:nvPicPr>
        <p:blipFill>
          <a:blip r:embed="rId2"/>
          <a:stretch>
            <a:fillRect/>
          </a:stretch>
        </p:blipFill>
        <p:spPr>
          <a:xfrm>
            <a:off x="7340600" y="4568825"/>
            <a:ext cx="1803400" cy="574675"/>
          </a:xfrm>
          <a:prstGeom prst="rect">
            <a:avLst/>
          </a:prstGeom>
        </p:spPr>
      </p:pic>
      <p:sp>
        <p:nvSpPr>
          <p:cNvPr id="9" name="Tijdelijke aanduiding voor tekst 8"/>
          <p:cNvSpPr>
            <a:spLocks noGrp="1"/>
          </p:cNvSpPr>
          <p:nvPr>
            <p:ph type="body" sz="quarter" idx="13" hasCustomPrompt="1"/>
          </p:nvPr>
        </p:nvSpPr>
        <p:spPr>
          <a:xfrm>
            <a:off x="0" y="3990975"/>
            <a:ext cx="9143999" cy="576263"/>
          </a:xfrm>
          <a:solidFill>
            <a:srgbClr val="000000">
              <a:alpha val="25098"/>
            </a:srgbClr>
          </a:solidFill>
          <a:ln>
            <a:noFill/>
          </a:ln>
        </p:spPr>
        <p:txBody>
          <a:bodyPr lIns="756000" anchor="ctr" anchorCtr="0"/>
          <a:lstStyle>
            <a:lvl1pPr>
              <a:defRPr sz="1100" b="1">
                <a:solidFill>
                  <a:schemeClr val="bg1"/>
                </a:solidFill>
              </a:defRPr>
            </a:lvl1pPr>
          </a:lstStyle>
          <a:p>
            <a:pPr lvl="0"/>
            <a:r>
              <a:rPr lang="en-GB"/>
              <a:t>Name, Function</a:t>
            </a:r>
          </a:p>
        </p:txBody>
      </p:sp>
      <p:sp>
        <p:nvSpPr>
          <p:cNvPr id="11" name="Tijdelijke aanduiding voor tekst 8"/>
          <p:cNvSpPr>
            <a:spLocks noGrp="1"/>
          </p:cNvSpPr>
          <p:nvPr>
            <p:ph type="body" sz="quarter" idx="14" hasCustomPrompt="1"/>
          </p:nvPr>
        </p:nvSpPr>
        <p:spPr>
          <a:xfrm>
            <a:off x="-6667" y="4567237"/>
            <a:ext cx="7347267" cy="576263"/>
          </a:xfrm>
          <a:solidFill>
            <a:srgbClr val="FFFFFF"/>
          </a:solidFill>
          <a:ln>
            <a:noFill/>
          </a:ln>
        </p:spPr>
        <p:txBody>
          <a:bodyPr lIns="756000" anchor="ctr" anchorCtr="0"/>
          <a:lstStyle>
            <a:lvl1pPr>
              <a:defRPr sz="1100" b="0" baseline="0">
                <a:solidFill>
                  <a:schemeClr val="tx1"/>
                </a:solidFill>
              </a:defRPr>
            </a:lvl1pPr>
          </a:lstStyle>
          <a:p>
            <a:pPr lvl="0"/>
            <a:r>
              <a:rPr lang="en-GB"/>
              <a:t>Department, Sub department or Capacity Group</a:t>
            </a:r>
          </a:p>
        </p:txBody>
      </p:sp>
    </p:spTree>
    <p:extLst>
      <p:ext uri="{BB962C8B-B14F-4D97-AF65-F5344CB8AC3E}">
        <p14:creationId xmlns:p14="http://schemas.microsoft.com/office/powerpoint/2010/main" val="29311055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8" name="Rectangle 7"/>
          <p:cNvSpPr>
            <a:spLocks noChangeAspect="1"/>
          </p:cNvSpPr>
          <p:nvPr/>
        </p:nvSpPr>
        <p:spPr>
          <a:xfrm>
            <a:off x="335863" y="3856481"/>
            <a:ext cx="8468145"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5" y="2282933"/>
            <a:ext cx="8272211" cy="1123130"/>
          </a:xfrm>
        </p:spPr>
        <p:txBody>
          <a:bodyPr anchor="b">
            <a:normAutofit/>
          </a:bodyPr>
          <a:lstStyle>
            <a:lvl1pPr algn="l">
              <a:defRPr sz="2700" b="0" cap="all">
                <a:solidFill>
                  <a:schemeClr val="accent1"/>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435895" y="3406063"/>
            <a:ext cx="8272211" cy="450417"/>
          </a:xfrm>
        </p:spPr>
        <p:txBody>
          <a:bodyPr anchor="t">
            <a:normAutofit/>
          </a:bodyPr>
          <a:lstStyle>
            <a:lvl1pPr marL="0" indent="0" algn="l">
              <a:buNone/>
              <a:defRPr sz="1350" cap="all">
                <a:solidFill>
                  <a:schemeClr val="accent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pPr rtl="0"/>
            <a:endParaRPr lang="it-IT"/>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rtl="0"/>
            <a:r>
              <a:rPr lang="en-US"/>
              <a:t>Data Collection for Machine Learning</a:t>
            </a:r>
            <a:endParaRPr lang="it-IT"/>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rtl="0"/>
            <a:fld id="{D57F1E4F-1CFF-5643-939E-217C01CDF565}" type="slidenum">
              <a:rPr lang="it-IT" smtClean="0"/>
              <a:pPr rtl="0"/>
              <a:t>‹N›</a:t>
            </a:fld>
            <a:endParaRPr lang="it-IT"/>
          </a:p>
        </p:txBody>
      </p:sp>
    </p:spTree>
    <p:extLst>
      <p:ext uri="{BB962C8B-B14F-4D97-AF65-F5344CB8AC3E}">
        <p14:creationId xmlns:p14="http://schemas.microsoft.com/office/powerpoint/2010/main" val="14956413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Rectangle 7"/>
          <p:cNvSpPr>
            <a:spLocks noChangeAspect="1"/>
          </p:cNvSpPr>
          <p:nvPr/>
        </p:nvSpPr>
        <p:spPr>
          <a:xfrm>
            <a:off x="334487" y="454916"/>
            <a:ext cx="847502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5" y="547244"/>
            <a:ext cx="8272212" cy="741249"/>
          </a:xfrm>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435895" y="1671003"/>
            <a:ext cx="4066793" cy="272478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41313" y="1671003"/>
            <a:ext cx="4066794" cy="272478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pPr rtl="0"/>
            <a:endParaRPr lang="it-IT"/>
          </a:p>
        </p:txBody>
      </p:sp>
      <p:sp>
        <p:nvSpPr>
          <p:cNvPr id="6" name="Footer Placeholder 5"/>
          <p:cNvSpPr>
            <a:spLocks noGrp="1"/>
          </p:cNvSpPr>
          <p:nvPr>
            <p:ph type="ftr" sz="quarter" idx="11"/>
          </p:nvPr>
        </p:nvSpPr>
        <p:spPr/>
        <p:txBody>
          <a:bodyPr/>
          <a:lstStyle/>
          <a:p>
            <a:pPr rtl="0"/>
            <a:r>
              <a:rPr lang="en-US"/>
              <a:t>Data Collection for Machine Learning</a:t>
            </a:r>
            <a:endParaRPr lang="it-IT"/>
          </a:p>
        </p:txBody>
      </p:sp>
      <p:sp>
        <p:nvSpPr>
          <p:cNvPr id="7" name="Slide Number Placeholder 6"/>
          <p:cNvSpPr>
            <a:spLocks noGrp="1"/>
          </p:cNvSpPr>
          <p:nvPr>
            <p:ph type="sldNum" sz="quarter" idx="12"/>
          </p:nvPr>
        </p:nvSpPr>
        <p:spPr/>
        <p:txBody>
          <a:bodyPr/>
          <a:lstStyle/>
          <a:p>
            <a:pPr rtl="0"/>
            <a:fld id="{D57F1E4F-1CFF-5643-939E-217C01CDF565}" type="slidenum">
              <a:rPr lang="it-IT" smtClean="0"/>
              <a:pPr rtl="0"/>
              <a:t>‹N›</a:t>
            </a:fld>
            <a:endParaRPr lang="it-IT"/>
          </a:p>
        </p:txBody>
      </p:sp>
    </p:spTree>
    <p:extLst>
      <p:ext uri="{BB962C8B-B14F-4D97-AF65-F5344CB8AC3E}">
        <p14:creationId xmlns:p14="http://schemas.microsoft.com/office/powerpoint/2010/main" val="23207540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1" name="Rectangle 10"/>
          <p:cNvSpPr>
            <a:spLocks noChangeAspect="1"/>
          </p:cNvSpPr>
          <p:nvPr/>
        </p:nvSpPr>
        <p:spPr>
          <a:xfrm>
            <a:off x="334487" y="454916"/>
            <a:ext cx="847502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435895" y="547244"/>
            <a:ext cx="8272212" cy="741249"/>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65415" y="1688169"/>
            <a:ext cx="3815306" cy="402004"/>
          </a:xfrm>
        </p:spPr>
        <p:txBody>
          <a:bodyPr anchor="b">
            <a:noAutofit/>
          </a:bodyPr>
          <a:lstStyle>
            <a:lvl1pPr marL="0" indent="0">
              <a:buNone/>
              <a:defRPr sz="1650" b="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4" name="Content Placeholder 3"/>
          <p:cNvSpPr>
            <a:spLocks noGrp="1"/>
          </p:cNvSpPr>
          <p:nvPr>
            <p:ph sz="half" idx="2"/>
          </p:nvPr>
        </p:nvSpPr>
        <p:spPr>
          <a:xfrm>
            <a:off x="435896" y="2194540"/>
            <a:ext cx="4044825" cy="2201249"/>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892802" y="1688169"/>
            <a:ext cx="3815305" cy="415030"/>
          </a:xfrm>
        </p:spPr>
        <p:txBody>
          <a:bodyPr anchor="b">
            <a:noAutofit/>
          </a:bodyPr>
          <a:lstStyle>
            <a:lvl1pPr marL="0" indent="0">
              <a:buNone/>
              <a:defRPr sz="1650" b="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6" name="Content Placeholder 5"/>
          <p:cNvSpPr>
            <a:spLocks noGrp="1"/>
          </p:cNvSpPr>
          <p:nvPr>
            <p:ph sz="quarter" idx="4"/>
          </p:nvPr>
        </p:nvSpPr>
        <p:spPr>
          <a:xfrm>
            <a:off x="4663282" y="2194540"/>
            <a:ext cx="4044825" cy="2201249"/>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pPr rtl="0"/>
            <a:endParaRPr lang="it-IT"/>
          </a:p>
        </p:txBody>
      </p:sp>
      <p:sp>
        <p:nvSpPr>
          <p:cNvPr id="8" name="Footer Placeholder 7"/>
          <p:cNvSpPr>
            <a:spLocks noGrp="1"/>
          </p:cNvSpPr>
          <p:nvPr>
            <p:ph type="ftr" sz="quarter" idx="11"/>
          </p:nvPr>
        </p:nvSpPr>
        <p:spPr/>
        <p:txBody>
          <a:bodyPr/>
          <a:lstStyle/>
          <a:p>
            <a:pPr rtl="0"/>
            <a:r>
              <a:rPr lang="en-US"/>
              <a:t>Data Collection for Machine Learning</a:t>
            </a:r>
            <a:endParaRPr lang="it-IT"/>
          </a:p>
        </p:txBody>
      </p:sp>
      <p:sp>
        <p:nvSpPr>
          <p:cNvPr id="9" name="Slide Number Placeholder 8"/>
          <p:cNvSpPr>
            <a:spLocks noGrp="1"/>
          </p:cNvSpPr>
          <p:nvPr>
            <p:ph type="sldNum" sz="quarter" idx="12"/>
          </p:nvPr>
        </p:nvSpPr>
        <p:spPr/>
        <p:txBody>
          <a:bodyPr/>
          <a:lstStyle/>
          <a:p>
            <a:pPr rtl="0"/>
            <a:fld id="{D57F1E4F-1CFF-5643-939E-217C01CDF565}" type="slidenum">
              <a:rPr lang="it-IT" smtClean="0"/>
              <a:pPr rtl="0"/>
              <a:t>‹N›</a:t>
            </a:fld>
            <a:endParaRPr lang="it-IT"/>
          </a:p>
        </p:txBody>
      </p:sp>
    </p:spTree>
    <p:extLst>
      <p:ext uri="{BB962C8B-B14F-4D97-AF65-F5344CB8AC3E}">
        <p14:creationId xmlns:p14="http://schemas.microsoft.com/office/powerpoint/2010/main" val="16841073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rtl="0"/>
            <a:endParaRPr lang="it-IT"/>
          </a:p>
        </p:txBody>
      </p:sp>
      <p:sp>
        <p:nvSpPr>
          <p:cNvPr id="4" name="Footer Placeholder 3"/>
          <p:cNvSpPr>
            <a:spLocks noGrp="1"/>
          </p:cNvSpPr>
          <p:nvPr>
            <p:ph type="ftr" sz="quarter" idx="11"/>
          </p:nvPr>
        </p:nvSpPr>
        <p:spPr/>
        <p:txBody>
          <a:bodyPr/>
          <a:lstStyle/>
          <a:p>
            <a:pPr rtl="0"/>
            <a:r>
              <a:rPr lang="en-US"/>
              <a:t>Data Collection for Machine Learning</a:t>
            </a:r>
            <a:endParaRPr lang="it-IT"/>
          </a:p>
        </p:txBody>
      </p:sp>
      <p:sp>
        <p:nvSpPr>
          <p:cNvPr id="5" name="Slide Number Placeholder 4"/>
          <p:cNvSpPr>
            <a:spLocks noGrp="1"/>
          </p:cNvSpPr>
          <p:nvPr>
            <p:ph type="sldNum" sz="quarter" idx="12"/>
          </p:nvPr>
        </p:nvSpPr>
        <p:spPr/>
        <p:txBody>
          <a:bodyPr/>
          <a:lstStyle/>
          <a:p>
            <a:pPr rtl="0"/>
            <a:fld id="{D57F1E4F-1CFF-5643-939E-217C01CDF565}" type="slidenum">
              <a:rPr lang="it-IT" smtClean="0"/>
              <a:pPr rtl="0"/>
              <a:t>‹N›</a:t>
            </a:fld>
            <a:endParaRPr lang="it-IT"/>
          </a:p>
        </p:txBody>
      </p:sp>
      <p:sp>
        <p:nvSpPr>
          <p:cNvPr id="7" name="Rectangle 6"/>
          <p:cNvSpPr>
            <a:spLocks noChangeAspect="1"/>
          </p:cNvSpPr>
          <p:nvPr/>
        </p:nvSpPr>
        <p:spPr>
          <a:xfrm>
            <a:off x="330512" y="454916"/>
            <a:ext cx="847502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431921" y="547244"/>
            <a:ext cx="8272212" cy="741249"/>
          </a:xfrm>
        </p:spPr>
        <p:txBody>
          <a:bodyPr/>
          <a:lstStyle/>
          <a:p>
            <a:r>
              <a:rPr lang="it-IT"/>
              <a:t>Fare clic per modificare lo stile del titolo dello schema</a:t>
            </a:r>
            <a:endParaRPr lang="en-US" dirty="0"/>
          </a:p>
        </p:txBody>
      </p:sp>
    </p:spTree>
    <p:extLst>
      <p:ext uri="{BB962C8B-B14F-4D97-AF65-F5344CB8AC3E}">
        <p14:creationId xmlns:p14="http://schemas.microsoft.com/office/powerpoint/2010/main" val="96388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endParaRPr lang="it-IT"/>
          </a:p>
        </p:txBody>
      </p:sp>
      <p:sp>
        <p:nvSpPr>
          <p:cNvPr id="3" name="Footer Placeholder 2"/>
          <p:cNvSpPr>
            <a:spLocks noGrp="1"/>
          </p:cNvSpPr>
          <p:nvPr>
            <p:ph type="ftr" sz="quarter" idx="11"/>
          </p:nvPr>
        </p:nvSpPr>
        <p:spPr/>
        <p:txBody>
          <a:bodyPr/>
          <a:lstStyle/>
          <a:p>
            <a:pPr rtl="0"/>
            <a:r>
              <a:rPr lang="en-US"/>
              <a:t>Data Collection for Machine Learning</a:t>
            </a:r>
            <a:endParaRPr lang="it-IT"/>
          </a:p>
        </p:txBody>
      </p:sp>
      <p:sp>
        <p:nvSpPr>
          <p:cNvPr id="4" name="Slide Number Placeholder 3"/>
          <p:cNvSpPr>
            <a:spLocks noGrp="1"/>
          </p:cNvSpPr>
          <p:nvPr>
            <p:ph type="sldNum" sz="quarter" idx="12"/>
          </p:nvPr>
        </p:nvSpPr>
        <p:spPr/>
        <p:txBody>
          <a:bodyPr/>
          <a:lstStyle/>
          <a:p>
            <a:pPr rtl="0"/>
            <a:fld id="{D57F1E4F-1CFF-5643-939E-217C01CDF565}" type="slidenum">
              <a:rPr lang="it-IT" smtClean="0"/>
              <a:pPr rtl="0"/>
              <a:t>‹N›</a:t>
            </a:fld>
            <a:endParaRPr lang="it-IT"/>
          </a:p>
        </p:txBody>
      </p:sp>
    </p:spTree>
    <p:extLst>
      <p:ext uri="{BB962C8B-B14F-4D97-AF65-F5344CB8AC3E}">
        <p14:creationId xmlns:p14="http://schemas.microsoft.com/office/powerpoint/2010/main" val="16104194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9" name="Rectangle 8"/>
          <p:cNvSpPr>
            <a:spLocks noChangeAspect="1"/>
          </p:cNvSpPr>
          <p:nvPr/>
        </p:nvSpPr>
        <p:spPr>
          <a:xfrm>
            <a:off x="335863" y="3856480"/>
            <a:ext cx="8473650" cy="9560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4" y="3946722"/>
            <a:ext cx="3682084" cy="517136"/>
          </a:xfrm>
        </p:spPr>
        <p:txBody>
          <a:bodyPr anchor="ctr"/>
          <a:lstStyle>
            <a:lvl1pPr algn="l">
              <a:defRPr sz="1500" b="0">
                <a:solidFill>
                  <a:schemeClr val="accent1">
                    <a:lumMod val="75000"/>
                    <a:lumOff val="25000"/>
                  </a:schemeClr>
                </a:solidFill>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335862" y="450900"/>
            <a:ext cx="8469630" cy="3153600"/>
          </a:xfrm>
        </p:spPr>
        <p:txBody>
          <a:bodyPr anchor="ctr">
            <a:normAutofit/>
          </a:bodyPr>
          <a:lstStyle>
            <a:lvl1pPr>
              <a:defRPr sz="1500">
                <a:solidFill>
                  <a:schemeClr val="tx2"/>
                </a:solidFill>
              </a:defRPr>
            </a:lvl1pPr>
            <a:lvl2pPr>
              <a:defRPr sz="1350">
                <a:solidFill>
                  <a:schemeClr val="tx2"/>
                </a:solidFill>
              </a:defRPr>
            </a:lvl2pPr>
            <a:lvl3pPr>
              <a:defRPr sz="1200">
                <a:solidFill>
                  <a:schemeClr val="tx2"/>
                </a:solidFill>
              </a:defRPr>
            </a:lvl3pPr>
            <a:lvl4pPr>
              <a:defRPr sz="1050">
                <a:solidFill>
                  <a:schemeClr val="tx2"/>
                </a:solidFill>
              </a:defRPr>
            </a:lvl4pPr>
            <a:lvl5pPr>
              <a:defRPr sz="1050">
                <a:solidFill>
                  <a:schemeClr val="tx2"/>
                </a:solidFill>
              </a:defRPr>
            </a:lvl5pPr>
            <a:lvl6pPr>
              <a:defRPr sz="1050">
                <a:solidFill>
                  <a:schemeClr val="tx2"/>
                </a:solidFill>
              </a:defRPr>
            </a:lvl6pPr>
            <a:lvl7pPr>
              <a:defRPr sz="1050">
                <a:solidFill>
                  <a:schemeClr val="tx2"/>
                </a:solidFill>
              </a:defRPr>
            </a:lvl7pPr>
            <a:lvl8pPr>
              <a:defRPr sz="1050">
                <a:solidFill>
                  <a:schemeClr val="tx2"/>
                </a:solidFill>
              </a:defRPr>
            </a:lvl8pPr>
            <a:lvl9pPr>
              <a:defRPr sz="1050">
                <a:solidFill>
                  <a:schemeClr val="tx2"/>
                </a:solidFill>
              </a:defRPr>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4305618" y="3946723"/>
            <a:ext cx="4402490" cy="517136"/>
          </a:xfrm>
        </p:spPr>
        <p:txBody>
          <a:bodyPr anchor="ctr">
            <a:normAutofit/>
          </a:bodyPr>
          <a:lstStyle>
            <a:lvl1pPr marL="0" indent="0" algn="r">
              <a:buNone/>
              <a:defRPr sz="825">
                <a:solidFill>
                  <a:schemeClr val="bg1"/>
                </a:solidFill>
              </a:defRPr>
            </a:lvl1pPr>
            <a:lvl2pPr marL="342900" indent="0">
              <a:buNone/>
              <a:defRPr sz="825"/>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pPr rtl="0"/>
            <a:endParaRPr lang="it-IT"/>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pPr rtl="0"/>
            <a:r>
              <a:rPr lang="en-US"/>
              <a:t>Data Collection for Machine Learning</a:t>
            </a:r>
            <a:endParaRPr lang="it-IT"/>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pPr rtl="0"/>
            <a:fld id="{D57F1E4F-1CFF-5643-939E-217C01CDF565}" type="slidenum">
              <a:rPr lang="it-IT" smtClean="0"/>
              <a:pPr rtl="0"/>
              <a:t>‹N›</a:t>
            </a:fld>
            <a:endParaRPr lang="it-IT"/>
          </a:p>
        </p:txBody>
      </p:sp>
    </p:spTree>
    <p:extLst>
      <p:ext uri="{BB962C8B-B14F-4D97-AF65-F5344CB8AC3E}">
        <p14:creationId xmlns:p14="http://schemas.microsoft.com/office/powerpoint/2010/main" val="27112847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35895" y="3520042"/>
            <a:ext cx="8272212" cy="425054"/>
          </a:xfrm>
        </p:spPr>
        <p:txBody>
          <a:bodyPr anchor="b">
            <a:normAutofit/>
          </a:bodyPr>
          <a:lstStyle>
            <a:lvl1pPr algn="l">
              <a:defRPr sz="1800" b="0">
                <a:solidFill>
                  <a:schemeClr val="accent1"/>
                </a:solidFill>
              </a:defRPr>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35863" y="449794"/>
            <a:ext cx="8468144" cy="266793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it-IT"/>
              <a:t>Fare clic sull'icona per inserire un'immagine</a:t>
            </a:r>
            <a:endParaRPr lang="en-US" dirty="0"/>
          </a:p>
        </p:txBody>
      </p:sp>
      <p:sp>
        <p:nvSpPr>
          <p:cNvPr id="4" name="Text Placeholder 3"/>
          <p:cNvSpPr>
            <a:spLocks noGrp="1"/>
          </p:cNvSpPr>
          <p:nvPr>
            <p:ph type="body" sz="half" idx="2"/>
          </p:nvPr>
        </p:nvSpPr>
        <p:spPr>
          <a:xfrm>
            <a:off x="435894" y="3945096"/>
            <a:ext cx="8272213" cy="449003"/>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pPr rtl="0"/>
            <a:endParaRPr lang="it-IT"/>
          </a:p>
        </p:txBody>
      </p:sp>
      <p:sp>
        <p:nvSpPr>
          <p:cNvPr id="6" name="Footer Placeholder 5"/>
          <p:cNvSpPr>
            <a:spLocks noGrp="1"/>
          </p:cNvSpPr>
          <p:nvPr>
            <p:ph type="ftr" sz="quarter" idx="11"/>
          </p:nvPr>
        </p:nvSpPr>
        <p:spPr/>
        <p:txBody>
          <a:bodyPr/>
          <a:lstStyle/>
          <a:p>
            <a:pPr rtl="0"/>
            <a:r>
              <a:rPr lang="en-US"/>
              <a:t>Data Collection for Machine Learning</a:t>
            </a:r>
            <a:endParaRPr lang="it-IT"/>
          </a:p>
        </p:txBody>
      </p:sp>
      <p:sp>
        <p:nvSpPr>
          <p:cNvPr id="7" name="Slide Number Placeholder 6"/>
          <p:cNvSpPr>
            <a:spLocks noGrp="1"/>
          </p:cNvSpPr>
          <p:nvPr>
            <p:ph type="sldNum" sz="quarter" idx="12"/>
          </p:nvPr>
        </p:nvSpPr>
        <p:spPr/>
        <p:txBody>
          <a:bodyPr/>
          <a:lstStyle/>
          <a:p>
            <a:pPr rtl="0"/>
            <a:fld id="{D57F1E4F-1CFF-5643-939E-217C01CDF565}" type="slidenum">
              <a:rPr lang="it-IT" smtClean="0"/>
              <a:pPr rtl="0"/>
              <a:t>‹N›</a:t>
            </a:fld>
            <a:endParaRPr lang="it-IT"/>
          </a:p>
        </p:txBody>
      </p:sp>
    </p:spTree>
    <p:extLst>
      <p:ext uri="{BB962C8B-B14F-4D97-AF65-F5344CB8AC3E}">
        <p14:creationId xmlns:p14="http://schemas.microsoft.com/office/powerpoint/2010/main" val="30609663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8" name="Rectangle 7"/>
          <p:cNvSpPr>
            <a:spLocks noChangeAspect="1"/>
          </p:cNvSpPr>
          <p:nvPr/>
        </p:nvSpPr>
        <p:spPr>
          <a:xfrm>
            <a:off x="330214" y="460805"/>
            <a:ext cx="8482004" cy="89197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435894" y="526617"/>
            <a:ext cx="8272212" cy="760350"/>
          </a:xfrm>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rtl="0"/>
            <a:endParaRPr lang="it-IT"/>
          </a:p>
        </p:txBody>
      </p:sp>
      <p:sp>
        <p:nvSpPr>
          <p:cNvPr id="5" name="Footer Placeholder 4"/>
          <p:cNvSpPr>
            <a:spLocks noGrp="1"/>
          </p:cNvSpPr>
          <p:nvPr>
            <p:ph type="ftr" sz="quarter" idx="11"/>
          </p:nvPr>
        </p:nvSpPr>
        <p:spPr/>
        <p:txBody>
          <a:bodyPr/>
          <a:lstStyle/>
          <a:p>
            <a:pPr rtl="0"/>
            <a:r>
              <a:rPr lang="en-US"/>
              <a:t>Data Collection for Machine Learning</a:t>
            </a:r>
            <a:endParaRPr lang="it-IT"/>
          </a:p>
        </p:txBody>
      </p:sp>
      <p:sp>
        <p:nvSpPr>
          <p:cNvPr id="6" name="Slide Number Placeholder 5"/>
          <p:cNvSpPr>
            <a:spLocks noGrp="1"/>
          </p:cNvSpPr>
          <p:nvPr>
            <p:ph type="sldNum" sz="quarter" idx="12"/>
          </p:nvPr>
        </p:nvSpPr>
        <p:spPr/>
        <p:txBody>
          <a:bodyPr/>
          <a:lstStyle/>
          <a:p>
            <a:pPr rtl="0"/>
            <a:fld id="{D57F1E4F-1CFF-5643-939E-217C01CDF565}" type="slidenum">
              <a:rPr lang="it-IT" smtClean="0"/>
              <a:pPr rtl="0"/>
              <a:t>‹N›</a:t>
            </a:fld>
            <a:endParaRPr lang="it-IT"/>
          </a:p>
        </p:txBody>
      </p:sp>
    </p:spTree>
    <p:extLst>
      <p:ext uri="{BB962C8B-B14F-4D97-AF65-F5344CB8AC3E}">
        <p14:creationId xmlns:p14="http://schemas.microsoft.com/office/powerpoint/2010/main" val="28053988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7" name="Rectangle 6"/>
          <p:cNvSpPr>
            <a:spLocks noChangeAspect="1"/>
          </p:cNvSpPr>
          <p:nvPr/>
        </p:nvSpPr>
        <p:spPr>
          <a:xfrm>
            <a:off x="6629401" y="449794"/>
            <a:ext cx="2180113" cy="43627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1" y="506795"/>
            <a:ext cx="1503123" cy="3887305"/>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581193" y="506795"/>
            <a:ext cx="5922209" cy="3887305"/>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a:xfrm>
            <a:off x="6745255" y="4467103"/>
            <a:ext cx="996106" cy="273844"/>
          </a:xfrm>
        </p:spPr>
        <p:txBody>
          <a:bodyPr/>
          <a:lstStyle>
            <a:lvl1pPr>
              <a:defRPr>
                <a:solidFill>
                  <a:schemeClr val="accent1">
                    <a:lumMod val="75000"/>
                    <a:lumOff val="25000"/>
                  </a:schemeClr>
                </a:solidFill>
              </a:defRPr>
            </a:lvl1pPr>
          </a:lstStyle>
          <a:p>
            <a:pPr rtl="0"/>
            <a:endParaRPr lang="it-IT"/>
          </a:p>
        </p:txBody>
      </p:sp>
      <p:sp>
        <p:nvSpPr>
          <p:cNvPr id="5" name="Footer Placeholder 4"/>
          <p:cNvSpPr>
            <a:spLocks noGrp="1"/>
          </p:cNvSpPr>
          <p:nvPr>
            <p:ph type="ftr" sz="quarter" idx="11"/>
          </p:nvPr>
        </p:nvSpPr>
        <p:spPr>
          <a:xfrm>
            <a:off x="581193" y="4463859"/>
            <a:ext cx="5922209" cy="273844"/>
          </a:xfrm>
        </p:spPr>
        <p:txBody>
          <a:bodyPr/>
          <a:lstStyle/>
          <a:p>
            <a:pPr rtl="0"/>
            <a:r>
              <a:rPr lang="en-US"/>
              <a:t>Data Collection for Machine Learning</a:t>
            </a:r>
            <a:endParaRPr lang="it-IT"/>
          </a:p>
        </p:txBody>
      </p:sp>
      <p:sp>
        <p:nvSpPr>
          <p:cNvPr id="6" name="Slide Number Placeholder 5"/>
          <p:cNvSpPr>
            <a:spLocks noGrp="1"/>
          </p:cNvSpPr>
          <p:nvPr>
            <p:ph type="sldNum" sz="quarter" idx="12"/>
          </p:nvPr>
        </p:nvSpPr>
        <p:spPr>
          <a:xfrm>
            <a:off x="7834962" y="4467103"/>
            <a:ext cx="873146" cy="273844"/>
          </a:xfrm>
        </p:spPr>
        <p:txBody>
          <a:bodyPr/>
          <a:lstStyle>
            <a:lvl1pPr>
              <a:defRPr>
                <a:solidFill>
                  <a:schemeClr val="accent1">
                    <a:lumMod val="75000"/>
                    <a:lumOff val="25000"/>
                  </a:schemeClr>
                </a:solidFill>
              </a:defRPr>
            </a:lvl1pPr>
          </a:lstStyle>
          <a:p>
            <a:pPr rtl="0"/>
            <a:fld id="{D57F1E4F-1CFF-5643-939E-217C01CDF565}" type="slidenum">
              <a:rPr lang="it-IT" smtClean="0"/>
              <a:pPr rtl="0"/>
              <a:t>‹N›</a:t>
            </a:fld>
            <a:endParaRPr lang="it-IT"/>
          </a:p>
        </p:txBody>
      </p:sp>
    </p:spTree>
    <p:extLst>
      <p:ext uri="{BB962C8B-B14F-4D97-AF65-F5344CB8AC3E}">
        <p14:creationId xmlns:p14="http://schemas.microsoft.com/office/powerpoint/2010/main" val="1359819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Title at the bottom">
    <p:spTree>
      <p:nvGrpSpPr>
        <p:cNvPr id="1" name=""/>
        <p:cNvGrpSpPr/>
        <p:nvPr/>
      </p:nvGrpSpPr>
      <p:grpSpPr>
        <a:xfrm>
          <a:off x="0" y="0"/>
          <a:ext cx="0" cy="0"/>
          <a:chOff x="0" y="0"/>
          <a:chExt cx="0" cy="0"/>
        </a:xfrm>
      </p:grpSpPr>
      <p:sp>
        <p:nvSpPr>
          <p:cNvPr id="8" name="Black75"/>
          <p:cNvSpPr/>
          <p:nvPr userDrawn="1"/>
        </p:nvSpPr>
        <p:spPr>
          <a:xfrm>
            <a:off x="0" y="2916000"/>
            <a:ext cx="9144000" cy="10800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1" y="2915049"/>
            <a:ext cx="9143999" cy="792000"/>
          </a:xfrm>
          <a:solidFill>
            <a:schemeClr val="tx2">
              <a:alpha val="50000"/>
            </a:schemeClr>
          </a:solidFill>
        </p:spPr>
        <p:txBody>
          <a:bodyPr lIns="756000" rIns="1962000" anchor="ctr"/>
          <a:lstStyle>
            <a:lvl1pPr algn="l">
              <a:lnSpc>
                <a:spcPts val="2300"/>
              </a:lnSpc>
              <a:defRPr sz="2200">
                <a:solidFill>
                  <a:schemeClr val="bg1"/>
                </a:solidFill>
              </a:defRPr>
            </a:lvl1pPr>
          </a:lstStyle>
          <a:p>
            <a:r>
              <a:rPr lang="en-GB"/>
              <a:t>Example of a title at the bottom</a:t>
            </a:r>
          </a:p>
        </p:txBody>
      </p:sp>
      <p:sp>
        <p:nvSpPr>
          <p:cNvPr id="3" name="Subtitle 2"/>
          <p:cNvSpPr>
            <a:spLocks noGrp="1"/>
          </p:cNvSpPr>
          <p:nvPr>
            <p:ph type="subTitle" idx="1" hasCustomPrompt="1"/>
          </p:nvPr>
        </p:nvSpPr>
        <p:spPr>
          <a:xfrm>
            <a:off x="-1" y="3708591"/>
            <a:ext cx="9143999" cy="288000"/>
          </a:xfrm>
          <a:solidFill>
            <a:schemeClr val="tx2">
              <a:alpha val="50000"/>
            </a:schemeClr>
          </a:solidFill>
          <a:ln>
            <a:noFill/>
          </a:ln>
        </p:spPr>
        <p:txBody>
          <a:bodyPr wrap="none" lIns="756000" tIns="18000" rIns="1962000"/>
          <a:lstStyle>
            <a:lvl1pPr marL="0" indent="0" algn="l">
              <a:buNone/>
              <a:defRPr sz="1000" b="1"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SUBTITLE OR DATE</a:t>
            </a:r>
          </a:p>
        </p:txBody>
      </p:sp>
      <p:pic>
        <p:nvPicPr>
          <p:cNvPr id="7" name="Picture 2">
            <a:extLst>
              <a:ext uri="{FF2B5EF4-FFF2-40B4-BE49-F238E27FC236}">
                <a16:creationId xmlns:a16="http://schemas.microsoft.com/office/drawing/2014/main" id="{521D38FC-6D70-0146-84E1-32B3F0A2D642}"/>
              </a:ext>
            </a:extLst>
          </p:cNvPr>
          <p:cNvPicPr>
            <a:picLocks noChangeAspect="1"/>
          </p:cNvPicPr>
          <p:nvPr userDrawn="1"/>
        </p:nvPicPr>
        <p:blipFill>
          <a:blip r:embed="rId2"/>
          <a:stretch>
            <a:fillRect/>
          </a:stretch>
        </p:blipFill>
        <p:spPr>
          <a:xfrm>
            <a:off x="7340600" y="4568825"/>
            <a:ext cx="1803400" cy="574675"/>
          </a:xfrm>
          <a:prstGeom prst="rect">
            <a:avLst/>
          </a:prstGeom>
        </p:spPr>
      </p:pic>
      <p:sp>
        <p:nvSpPr>
          <p:cNvPr id="9" name="Tijdelijke aanduiding voor tekst 8"/>
          <p:cNvSpPr>
            <a:spLocks noGrp="1"/>
          </p:cNvSpPr>
          <p:nvPr>
            <p:ph type="body" sz="quarter" idx="13" hasCustomPrompt="1"/>
          </p:nvPr>
        </p:nvSpPr>
        <p:spPr>
          <a:xfrm>
            <a:off x="0" y="3990975"/>
            <a:ext cx="9143999" cy="576263"/>
          </a:xfrm>
          <a:solidFill>
            <a:srgbClr val="000000">
              <a:alpha val="25098"/>
            </a:srgbClr>
          </a:solidFill>
          <a:ln>
            <a:noFill/>
          </a:ln>
        </p:spPr>
        <p:txBody>
          <a:bodyPr lIns="756000" anchor="ctr" anchorCtr="0"/>
          <a:lstStyle>
            <a:lvl1pPr>
              <a:defRPr sz="1100" b="1">
                <a:solidFill>
                  <a:schemeClr val="bg1"/>
                </a:solidFill>
              </a:defRPr>
            </a:lvl1pPr>
          </a:lstStyle>
          <a:p>
            <a:pPr lvl="0"/>
            <a:r>
              <a:rPr lang="en-GB"/>
              <a:t>Name, Function</a:t>
            </a:r>
          </a:p>
        </p:txBody>
      </p:sp>
      <p:sp>
        <p:nvSpPr>
          <p:cNvPr id="11" name="Tijdelijke aanduiding voor tekst 8"/>
          <p:cNvSpPr>
            <a:spLocks noGrp="1"/>
          </p:cNvSpPr>
          <p:nvPr>
            <p:ph type="body" sz="quarter" idx="14" hasCustomPrompt="1"/>
          </p:nvPr>
        </p:nvSpPr>
        <p:spPr>
          <a:xfrm>
            <a:off x="-6667" y="4567237"/>
            <a:ext cx="7347267" cy="576263"/>
          </a:xfrm>
          <a:solidFill>
            <a:srgbClr val="FFFFFF"/>
          </a:solidFill>
          <a:ln>
            <a:noFill/>
          </a:ln>
        </p:spPr>
        <p:txBody>
          <a:bodyPr lIns="756000" anchor="ctr" anchorCtr="0"/>
          <a:lstStyle>
            <a:lvl1pPr>
              <a:defRPr sz="1100" b="0" baseline="0">
                <a:solidFill>
                  <a:schemeClr val="tx1"/>
                </a:solidFill>
              </a:defRPr>
            </a:lvl1pPr>
          </a:lstStyle>
          <a:p>
            <a:pPr lvl="0"/>
            <a:r>
              <a:rPr lang="en-GB"/>
              <a:t>Department, Sub department or Capacity Group</a:t>
            </a:r>
          </a:p>
        </p:txBody>
      </p:sp>
    </p:spTree>
    <p:extLst>
      <p:ext uri="{BB962C8B-B14F-4D97-AF65-F5344CB8AC3E}">
        <p14:creationId xmlns:p14="http://schemas.microsoft.com/office/powerpoint/2010/main" val="2237497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ex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This is an example of a 27 </a:t>
            </a:r>
            <a:r>
              <a:rPr lang="en-GB" err="1"/>
              <a:t>pt</a:t>
            </a:r>
            <a:r>
              <a:rPr lang="en-GB"/>
              <a:t> headline with 27 </a:t>
            </a:r>
            <a:r>
              <a:rPr lang="en-GB" err="1"/>
              <a:t>pt</a:t>
            </a:r>
            <a:r>
              <a:rPr lang="en-GB"/>
              <a:t> line spacing</a:t>
            </a:r>
          </a:p>
        </p:txBody>
      </p:sp>
      <p:sp>
        <p:nvSpPr>
          <p:cNvPr id="3" name="Content Placeholder 2"/>
          <p:cNvSpPr>
            <a:spLocks noGrp="1"/>
          </p:cNvSpPr>
          <p:nvPr>
            <p:ph idx="1" hasCustomPrompt="1"/>
          </p:nvPr>
        </p:nvSpPr>
        <p:spPr/>
        <p:txBody>
          <a:bodyPr/>
          <a:lstStyle>
            <a:lvl1pPr>
              <a:defRPr baseline="0"/>
            </a:lvl1pPr>
          </a:lstStyle>
          <a:p>
            <a:pPr lvl="0"/>
            <a:r>
              <a:rPr lang="en-GB"/>
              <a:t>Click to enter text</a:t>
            </a:r>
          </a:p>
          <a:p>
            <a:pPr lvl="1"/>
            <a:r>
              <a:rPr lang="en-GB" err="1"/>
              <a:t>Tweede</a:t>
            </a:r>
            <a:r>
              <a:rPr lang="en-GB"/>
              <a:t> </a:t>
            </a:r>
            <a:r>
              <a:rPr lang="en-GB" err="1"/>
              <a:t>niveau</a:t>
            </a:r>
            <a:endParaRPr lang="en-GB"/>
          </a:p>
          <a:p>
            <a:pPr lvl="2"/>
            <a:r>
              <a:rPr lang="en-GB" err="1"/>
              <a:t>Derde</a:t>
            </a:r>
            <a:r>
              <a:rPr lang="en-GB"/>
              <a:t> </a:t>
            </a:r>
            <a:r>
              <a:rPr lang="en-GB" err="1"/>
              <a:t>niveau</a:t>
            </a:r>
            <a:endParaRPr lang="en-GB"/>
          </a:p>
          <a:p>
            <a:pPr lvl="3"/>
            <a:r>
              <a:rPr lang="en-GB" err="1"/>
              <a:t>Vierde</a:t>
            </a:r>
            <a:r>
              <a:rPr lang="en-GB"/>
              <a:t> </a:t>
            </a:r>
            <a:r>
              <a:rPr lang="en-GB" err="1"/>
              <a:t>niveau</a:t>
            </a:r>
            <a:endParaRPr lang="en-GB"/>
          </a:p>
          <a:p>
            <a:pPr lvl="4"/>
            <a:r>
              <a:rPr lang="en-GB" err="1"/>
              <a:t>Vijfde</a:t>
            </a:r>
            <a:r>
              <a:rPr lang="en-GB"/>
              <a:t> </a:t>
            </a:r>
            <a:r>
              <a:rPr lang="en-GB" err="1"/>
              <a:t>niveau</a:t>
            </a:r>
            <a:endParaRPr lang="en-GB"/>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a:p>
        </p:txBody>
      </p:sp>
      <p:sp>
        <p:nvSpPr>
          <p:cNvPr id="5" name="Footer Placeholder 4"/>
          <p:cNvSpPr>
            <a:spLocks noGrp="1"/>
          </p:cNvSpPr>
          <p:nvPr>
            <p:ph type="ftr" sz="quarter" idx="11"/>
          </p:nvPr>
        </p:nvSpPr>
        <p:spPr/>
        <p:txBody>
          <a:bodyPr/>
          <a:lstStyle/>
          <a:p>
            <a:r>
              <a:rPr lang="en-US"/>
              <a:t>Data Collection for Machine Learning</a:t>
            </a:r>
            <a:endParaRPr lang="en-GB"/>
          </a:p>
        </p:txBody>
      </p:sp>
      <p:sp>
        <p:nvSpPr>
          <p:cNvPr id="6" name="Slide Number Placeholder 5"/>
          <p:cNvSpPr>
            <a:spLocks noGrp="1"/>
          </p:cNvSpPr>
          <p:nvPr>
            <p:ph type="sldNum" sz="quarter" idx="12"/>
          </p:nvPr>
        </p:nvSpPr>
        <p:spPr/>
        <p:txBody>
          <a:bodyPr/>
          <a:lstStyle/>
          <a:p>
            <a:fld id="{C194BDB0-F4EA-4DD6-8281-CCE2440D0CE0}" type="slidenum">
              <a:rPr lang="en-GB" smtClean="0"/>
              <a:t>‹N›</a:t>
            </a:fld>
            <a:endParaRPr lang="en-GB"/>
          </a:p>
        </p:txBody>
      </p:sp>
    </p:spTree>
    <p:extLst>
      <p:ext uri="{BB962C8B-B14F-4D97-AF65-F5344CB8AC3E}">
        <p14:creationId xmlns:p14="http://schemas.microsoft.com/office/powerpoint/2010/main" val="419483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825" y="585793"/>
            <a:ext cx="3595688" cy="732238"/>
          </a:xfrm>
        </p:spPr>
        <p:txBody>
          <a:bodyPr/>
          <a:lstStyle>
            <a:lvl1pPr>
              <a:lnSpc>
                <a:spcPct val="100000"/>
              </a:lnSpc>
              <a:defRPr sz="1950" b="0" baseline="0"/>
            </a:lvl1pPr>
          </a:lstStyle>
          <a:p>
            <a:r>
              <a:rPr lang="en-GB"/>
              <a:t>This is an example of 19,5 </a:t>
            </a:r>
            <a:r>
              <a:rPr lang="en-GB" err="1"/>
              <a:t>pt</a:t>
            </a:r>
            <a:r>
              <a:rPr lang="en-GB"/>
              <a:t> text with single line spacing</a:t>
            </a:r>
          </a:p>
        </p:txBody>
      </p:sp>
      <p:sp>
        <p:nvSpPr>
          <p:cNvPr id="3" name="Content Placeholder 2"/>
          <p:cNvSpPr>
            <a:spLocks noGrp="1"/>
          </p:cNvSpPr>
          <p:nvPr>
            <p:ph sz="half" idx="1" hasCustomPrompt="1"/>
          </p:nvPr>
        </p:nvSpPr>
        <p:spPr>
          <a:xfrm>
            <a:off x="755650" y="1295401"/>
            <a:ext cx="3598863" cy="2933700"/>
          </a:xfrm>
        </p:spPr>
        <p:txBody>
          <a:bodyPr/>
          <a:lstStyle>
            <a:lvl1pPr>
              <a:defRPr/>
            </a:lvl1pPr>
          </a:lstStyle>
          <a:p>
            <a:pPr lvl="0"/>
            <a:r>
              <a:rPr lang="en-GB"/>
              <a:t>Click to enter text</a:t>
            </a:r>
          </a:p>
          <a:p>
            <a:pPr lvl="1"/>
            <a:r>
              <a:rPr lang="en-GB" err="1"/>
              <a:t>Tweede</a:t>
            </a:r>
            <a:r>
              <a:rPr lang="en-GB"/>
              <a:t> </a:t>
            </a:r>
            <a:r>
              <a:rPr lang="en-GB" err="1"/>
              <a:t>niveau</a:t>
            </a:r>
            <a:endParaRPr lang="en-GB"/>
          </a:p>
          <a:p>
            <a:pPr lvl="2"/>
            <a:r>
              <a:rPr lang="en-GB" err="1"/>
              <a:t>Derde</a:t>
            </a:r>
            <a:r>
              <a:rPr lang="en-GB"/>
              <a:t> </a:t>
            </a:r>
            <a:r>
              <a:rPr lang="en-GB" err="1"/>
              <a:t>niveau</a:t>
            </a:r>
            <a:endParaRPr lang="en-GB"/>
          </a:p>
          <a:p>
            <a:pPr lvl="3"/>
            <a:r>
              <a:rPr lang="en-GB" err="1"/>
              <a:t>Vierde</a:t>
            </a:r>
            <a:r>
              <a:rPr lang="en-GB"/>
              <a:t> </a:t>
            </a:r>
            <a:r>
              <a:rPr lang="en-GB" err="1"/>
              <a:t>niveau</a:t>
            </a:r>
            <a:endParaRPr lang="en-GB"/>
          </a:p>
          <a:p>
            <a:pPr lvl="4"/>
            <a:r>
              <a:rPr lang="en-GB" err="1"/>
              <a:t>Vijfde</a:t>
            </a:r>
            <a:r>
              <a:rPr lang="en-GB"/>
              <a:t> </a:t>
            </a:r>
            <a:r>
              <a:rPr lang="en-GB" err="1"/>
              <a:t>niveau</a:t>
            </a:r>
            <a:endParaRPr lang="en-GB"/>
          </a:p>
        </p:txBody>
      </p:sp>
      <p:sp>
        <p:nvSpPr>
          <p:cNvPr id="4" name="Content Placeholder 3"/>
          <p:cNvSpPr>
            <a:spLocks noGrp="1"/>
          </p:cNvSpPr>
          <p:nvPr>
            <p:ph sz="half" idx="2" hasCustomPrompt="1"/>
          </p:nvPr>
        </p:nvSpPr>
        <p:spPr>
          <a:xfrm>
            <a:off x="4723606" y="1296000"/>
            <a:ext cx="3595688" cy="2933101"/>
          </a:xfrm>
        </p:spPr>
        <p:txBody>
          <a:bodyPr/>
          <a:lstStyle>
            <a:lvl1pPr>
              <a:defRPr/>
            </a:lvl1pPr>
          </a:lstStyle>
          <a:p>
            <a:pPr lvl="0"/>
            <a:r>
              <a:rPr lang="en-GB"/>
              <a:t>Click to enter text</a:t>
            </a:r>
          </a:p>
          <a:p>
            <a:pPr lvl="1"/>
            <a:r>
              <a:rPr lang="en-GB" err="1"/>
              <a:t>Tweede</a:t>
            </a:r>
            <a:r>
              <a:rPr lang="en-GB"/>
              <a:t> </a:t>
            </a:r>
            <a:r>
              <a:rPr lang="en-GB" err="1"/>
              <a:t>niveau</a:t>
            </a:r>
            <a:endParaRPr lang="en-GB"/>
          </a:p>
          <a:p>
            <a:pPr lvl="2"/>
            <a:r>
              <a:rPr lang="en-GB" err="1"/>
              <a:t>Derde</a:t>
            </a:r>
            <a:r>
              <a:rPr lang="en-GB"/>
              <a:t> </a:t>
            </a:r>
            <a:r>
              <a:rPr lang="en-GB" err="1"/>
              <a:t>niveau</a:t>
            </a:r>
            <a:endParaRPr lang="en-GB"/>
          </a:p>
          <a:p>
            <a:pPr lvl="3"/>
            <a:r>
              <a:rPr lang="en-GB" err="1"/>
              <a:t>Vierde</a:t>
            </a:r>
            <a:r>
              <a:rPr lang="en-GB"/>
              <a:t> </a:t>
            </a:r>
            <a:r>
              <a:rPr lang="en-GB" err="1"/>
              <a:t>niveau</a:t>
            </a:r>
            <a:endParaRPr lang="en-GB"/>
          </a:p>
          <a:p>
            <a:pPr lvl="4"/>
            <a:r>
              <a:rPr lang="en-GB" err="1"/>
              <a:t>Vijfde</a:t>
            </a:r>
            <a:r>
              <a:rPr lang="en-GB"/>
              <a:t> </a:t>
            </a:r>
            <a:r>
              <a:rPr lang="en-GB" err="1"/>
              <a:t>niveau</a:t>
            </a:r>
            <a:endParaRPr lang="en-GB"/>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a:p>
        </p:txBody>
      </p:sp>
      <p:sp>
        <p:nvSpPr>
          <p:cNvPr id="6" name="Footer Placeholder 5"/>
          <p:cNvSpPr>
            <a:spLocks noGrp="1"/>
          </p:cNvSpPr>
          <p:nvPr>
            <p:ph type="ftr" sz="quarter" idx="11"/>
          </p:nvPr>
        </p:nvSpPr>
        <p:spPr/>
        <p:txBody>
          <a:bodyPr/>
          <a:lstStyle/>
          <a:p>
            <a:r>
              <a:rPr lang="en-US"/>
              <a:t>Data Collection for Machine Learning</a:t>
            </a:r>
            <a:endParaRPr lang="en-GB"/>
          </a:p>
        </p:txBody>
      </p:sp>
      <p:sp>
        <p:nvSpPr>
          <p:cNvPr id="7" name="Slide Number Placeholder 6"/>
          <p:cNvSpPr>
            <a:spLocks noGrp="1"/>
          </p:cNvSpPr>
          <p:nvPr>
            <p:ph type="sldNum" sz="quarter" idx="12"/>
          </p:nvPr>
        </p:nvSpPr>
        <p:spPr/>
        <p:txBody>
          <a:bodyPr/>
          <a:lstStyle/>
          <a:p>
            <a:fld id="{C194BDB0-F4EA-4DD6-8281-CCE2440D0CE0}" type="slidenum">
              <a:rPr lang="en-GB" smtClean="0"/>
              <a:t>‹N›</a:t>
            </a:fld>
            <a:endParaRPr lang="en-GB"/>
          </a:p>
        </p:txBody>
      </p:sp>
      <p:sp>
        <p:nvSpPr>
          <p:cNvPr id="9" name="Text Placeholder 2"/>
          <p:cNvSpPr>
            <a:spLocks noGrp="1"/>
          </p:cNvSpPr>
          <p:nvPr>
            <p:ph type="body" idx="13" hasCustomPrompt="1"/>
          </p:nvPr>
        </p:nvSpPr>
        <p:spPr>
          <a:xfrm>
            <a:off x="4714875" y="586800"/>
            <a:ext cx="3604419" cy="732238"/>
          </a:xfrm>
        </p:spPr>
        <p:txBody>
          <a:bodyPr anchor="t"/>
          <a:lstStyle>
            <a:lvl1pPr marL="0" indent="0">
              <a:buNone/>
              <a:defRPr lang="nl-NL" sz="1950" b="0" kern="1200" baseline="0" dirty="0" smtClean="0">
                <a:solidFill>
                  <a:schemeClr val="tx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enter text</a:t>
            </a:r>
          </a:p>
        </p:txBody>
      </p:sp>
    </p:spTree>
    <p:extLst>
      <p:ext uri="{BB962C8B-B14F-4D97-AF65-F5344CB8AC3E}">
        <p14:creationId xmlns:p14="http://schemas.microsoft.com/office/powerpoint/2010/main" val="1682407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 text - 1/2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6000" y="586800"/>
            <a:ext cx="3600000" cy="732238"/>
          </a:xfrm>
        </p:spPr>
        <p:txBody>
          <a:bodyPr/>
          <a:lstStyle>
            <a:lvl1pPr>
              <a:lnSpc>
                <a:spcPct val="100000"/>
              </a:lnSpc>
              <a:defRPr sz="1950" b="0" baseline="0"/>
            </a:lvl1pPr>
          </a:lstStyle>
          <a:p>
            <a:r>
              <a:rPr lang="en-GB"/>
              <a:t>This is an example of 19,5 </a:t>
            </a:r>
            <a:r>
              <a:rPr lang="en-GB" err="1"/>
              <a:t>pt</a:t>
            </a:r>
            <a:r>
              <a:rPr lang="en-GB"/>
              <a:t> text with single line spacing</a:t>
            </a:r>
          </a:p>
        </p:txBody>
      </p:sp>
      <p:sp>
        <p:nvSpPr>
          <p:cNvPr id="3" name="Content Placeholder 2"/>
          <p:cNvSpPr>
            <a:spLocks noGrp="1"/>
          </p:cNvSpPr>
          <p:nvPr>
            <p:ph sz="half" idx="1" hasCustomPrompt="1"/>
          </p:nvPr>
        </p:nvSpPr>
        <p:spPr>
          <a:xfrm>
            <a:off x="755650" y="1295401"/>
            <a:ext cx="3598863" cy="2933700"/>
          </a:xfrm>
        </p:spPr>
        <p:txBody>
          <a:bodyPr/>
          <a:lstStyle>
            <a:lvl1pPr>
              <a:defRPr/>
            </a:lvl1pPr>
          </a:lstStyle>
          <a:p>
            <a:pPr lvl="0"/>
            <a:r>
              <a:rPr lang="en-GB"/>
              <a:t>Click to enter text</a:t>
            </a:r>
          </a:p>
          <a:p>
            <a:pPr lvl="1"/>
            <a:r>
              <a:rPr lang="en-GB" err="1"/>
              <a:t>Tweede</a:t>
            </a:r>
            <a:r>
              <a:rPr lang="en-GB"/>
              <a:t> </a:t>
            </a:r>
            <a:r>
              <a:rPr lang="en-GB" err="1"/>
              <a:t>niveau</a:t>
            </a:r>
            <a:endParaRPr lang="en-GB"/>
          </a:p>
          <a:p>
            <a:pPr lvl="2"/>
            <a:r>
              <a:rPr lang="en-GB" err="1"/>
              <a:t>Derde</a:t>
            </a:r>
            <a:r>
              <a:rPr lang="en-GB"/>
              <a:t> </a:t>
            </a:r>
            <a:r>
              <a:rPr lang="en-GB" err="1"/>
              <a:t>niveau</a:t>
            </a:r>
            <a:endParaRPr lang="en-GB"/>
          </a:p>
          <a:p>
            <a:pPr lvl="3"/>
            <a:r>
              <a:rPr lang="en-GB" err="1"/>
              <a:t>Vierde</a:t>
            </a:r>
            <a:r>
              <a:rPr lang="en-GB"/>
              <a:t> </a:t>
            </a:r>
            <a:r>
              <a:rPr lang="en-GB" err="1"/>
              <a:t>niveau</a:t>
            </a:r>
            <a:endParaRPr lang="en-GB"/>
          </a:p>
          <a:p>
            <a:pPr lvl="4"/>
            <a:r>
              <a:rPr lang="en-GB" err="1"/>
              <a:t>Vijfde</a:t>
            </a:r>
            <a:r>
              <a:rPr lang="en-GB"/>
              <a:t> </a:t>
            </a:r>
            <a:r>
              <a:rPr lang="en-GB" err="1"/>
              <a:t>niveau</a:t>
            </a:r>
            <a:endParaRPr lang="en-GB"/>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a:p>
        </p:txBody>
      </p:sp>
      <p:sp>
        <p:nvSpPr>
          <p:cNvPr id="6" name="Footer Placeholder 5"/>
          <p:cNvSpPr>
            <a:spLocks noGrp="1"/>
          </p:cNvSpPr>
          <p:nvPr>
            <p:ph type="ftr" sz="quarter" idx="11"/>
          </p:nvPr>
        </p:nvSpPr>
        <p:spPr/>
        <p:txBody>
          <a:bodyPr/>
          <a:lstStyle/>
          <a:p>
            <a:r>
              <a:rPr lang="en-US"/>
              <a:t>Data Collection for Machine Learning</a:t>
            </a:r>
            <a:endParaRPr lang="en-GB"/>
          </a:p>
        </p:txBody>
      </p:sp>
      <p:sp>
        <p:nvSpPr>
          <p:cNvPr id="7" name="Slide Number Placeholder 6"/>
          <p:cNvSpPr>
            <a:spLocks noGrp="1"/>
          </p:cNvSpPr>
          <p:nvPr>
            <p:ph type="sldNum" sz="quarter" idx="12"/>
          </p:nvPr>
        </p:nvSpPr>
        <p:spPr/>
        <p:txBody>
          <a:bodyPr/>
          <a:lstStyle/>
          <a:p>
            <a:fld id="{C194BDB0-F4EA-4DD6-8281-CCE2440D0CE0}" type="slidenum">
              <a:rPr lang="en-GB" smtClean="0"/>
              <a:t>‹N›</a:t>
            </a:fld>
            <a:endParaRPr lang="en-GB"/>
          </a:p>
        </p:txBody>
      </p:sp>
      <p:sp>
        <p:nvSpPr>
          <p:cNvPr id="10" name="Tijdelijke aanduiding voor afbeelding 9"/>
          <p:cNvSpPr>
            <a:spLocks noGrp="1"/>
          </p:cNvSpPr>
          <p:nvPr>
            <p:ph type="pic" sz="quarter" idx="13" hasCustomPrompt="1"/>
          </p:nvPr>
        </p:nvSpPr>
        <p:spPr>
          <a:xfrm>
            <a:off x="4714875" y="0"/>
            <a:ext cx="4429125" cy="4567238"/>
          </a:xfrm>
        </p:spPr>
        <p:txBody>
          <a:bodyPr/>
          <a:lstStyle>
            <a:lvl1pPr>
              <a:defRPr/>
            </a:lvl1pPr>
          </a:lstStyle>
          <a:p>
            <a:r>
              <a:rPr lang="en-GB"/>
              <a:t>Click to insert image</a:t>
            </a:r>
          </a:p>
        </p:txBody>
      </p:sp>
    </p:spTree>
    <p:extLst>
      <p:ext uri="{BB962C8B-B14F-4D97-AF65-F5344CB8AC3E}">
        <p14:creationId xmlns:p14="http://schemas.microsoft.com/office/powerpoint/2010/main" val="981543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3 text - 1/3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6000" y="586800"/>
            <a:ext cx="4910138" cy="732238"/>
          </a:xfrm>
        </p:spPr>
        <p:txBody>
          <a:bodyPr/>
          <a:lstStyle>
            <a:lvl1pPr>
              <a:lnSpc>
                <a:spcPct val="100000"/>
              </a:lnSpc>
              <a:defRPr sz="1950" b="0" baseline="0"/>
            </a:lvl1pPr>
          </a:lstStyle>
          <a:p>
            <a:r>
              <a:rPr lang="en-GB"/>
              <a:t>This is an example of 19,5 </a:t>
            </a:r>
            <a:r>
              <a:rPr lang="en-GB" err="1"/>
              <a:t>pt</a:t>
            </a:r>
            <a:r>
              <a:rPr lang="en-GB"/>
              <a:t> text with single line spacing</a:t>
            </a:r>
          </a:p>
        </p:txBody>
      </p:sp>
      <p:sp>
        <p:nvSpPr>
          <p:cNvPr id="3" name="Content Placeholder 2"/>
          <p:cNvSpPr>
            <a:spLocks noGrp="1"/>
          </p:cNvSpPr>
          <p:nvPr>
            <p:ph sz="half" idx="1" hasCustomPrompt="1"/>
          </p:nvPr>
        </p:nvSpPr>
        <p:spPr>
          <a:xfrm>
            <a:off x="755650" y="1295401"/>
            <a:ext cx="4913313" cy="2933700"/>
          </a:xfrm>
        </p:spPr>
        <p:txBody>
          <a:bodyPr/>
          <a:lstStyle>
            <a:lvl1pPr>
              <a:defRPr/>
            </a:lvl1pPr>
          </a:lstStyle>
          <a:p>
            <a:pPr lvl="0"/>
            <a:r>
              <a:rPr lang="en-GB"/>
              <a:t>Click to enter text</a:t>
            </a:r>
          </a:p>
          <a:p>
            <a:pPr lvl="1"/>
            <a:r>
              <a:rPr lang="en-GB" err="1"/>
              <a:t>Tweede</a:t>
            </a:r>
            <a:r>
              <a:rPr lang="en-GB"/>
              <a:t> </a:t>
            </a:r>
            <a:r>
              <a:rPr lang="en-GB" err="1"/>
              <a:t>niveau</a:t>
            </a:r>
            <a:endParaRPr lang="en-GB"/>
          </a:p>
          <a:p>
            <a:pPr lvl="2"/>
            <a:r>
              <a:rPr lang="en-GB" err="1"/>
              <a:t>Derde</a:t>
            </a:r>
            <a:r>
              <a:rPr lang="en-GB"/>
              <a:t> </a:t>
            </a:r>
            <a:r>
              <a:rPr lang="en-GB" err="1"/>
              <a:t>niveau</a:t>
            </a:r>
            <a:endParaRPr lang="en-GB"/>
          </a:p>
          <a:p>
            <a:pPr lvl="3"/>
            <a:r>
              <a:rPr lang="en-GB" err="1"/>
              <a:t>Vierde</a:t>
            </a:r>
            <a:r>
              <a:rPr lang="en-GB"/>
              <a:t> </a:t>
            </a:r>
            <a:r>
              <a:rPr lang="en-GB" err="1"/>
              <a:t>niveau</a:t>
            </a:r>
            <a:endParaRPr lang="en-GB"/>
          </a:p>
          <a:p>
            <a:pPr lvl="4"/>
            <a:r>
              <a:rPr lang="en-GB" err="1"/>
              <a:t>Vijfde</a:t>
            </a:r>
            <a:r>
              <a:rPr lang="en-GB"/>
              <a:t> </a:t>
            </a:r>
            <a:r>
              <a:rPr lang="en-GB" err="1"/>
              <a:t>niveau</a:t>
            </a:r>
            <a:endParaRPr lang="en-GB"/>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a:p>
        </p:txBody>
      </p:sp>
      <p:sp>
        <p:nvSpPr>
          <p:cNvPr id="6" name="Footer Placeholder 5"/>
          <p:cNvSpPr>
            <a:spLocks noGrp="1"/>
          </p:cNvSpPr>
          <p:nvPr>
            <p:ph type="ftr" sz="quarter" idx="11"/>
          </p:nvPr>
        </p:nvSpPr>
        <p:spPr/>
        <p:txBody>
          <a:bodyPr/>
          <a:lstStyle/>
          <a:p>
            <a:r>
              <a:rPr lang="en-US"/>
              <a:t>Data Collection for Machine Learning</a:t>
            </a:r>
            <a:endParaRPr lang="en-GB"/>
          </a:p>
        </p:txBody>
      </p:sp>
      <p:sp>
        <p:nvSpPr>
          <p:cNvPr id="7" name="Slide Number Placeholder 6"/>
          <p:cNvSpPr>
            <a:spLocks noGrp="1"/>
          </p:cNvSpPr>
          <p:nvPr>
            <p:ph type="sldNum" sz="quarter" idx="12"/>
          </p:nvPr>
        </p:nvSpPr>
        <p:spPr/>
        <p:txBody>
          <a:bodyPr/>
          <a:lstStyle/>
          <a:p>
            <a:fld id="{C194BDB0-F4EA-4DD6-8281-CCE2440D0CE0}" type="slidenum">
              <a:rPr lang="en-GB" smtClean="0"/>
              <a:t>‹N›</a:t>
            </a:fld>
            <a:endParaRPr lang="en-GB"/>
          </a:p>
        </p:txBody>
      </p:sp>
      <p:sp>
        <p:nvSpPr>
          <p:cNvPr id="10" name="Tijdelijke aanduiding voor afbeelding 9"/>
          <p:cNvSpPr>
            <a:spLocks noGrp="1"/>
          </p:cNvSpPr>
          <p:nvPr>
            <p:ph type="pic" sz="quarter" idx="13" hasCustomPrompt="1"/>
          </p:nvPr>
        </p:nvSpPr>
        <p:spPr>
          <a:xfrm>
            <a:off x="6046788" y="0"/>
            <a:ext cx="3097212" cy="4567238"/>
          </a:xfrm>
        </p:spPr>
        <p:txBody>
          <a:bodyPr/>
          <a:lstStyle>
            <a:lvl1pPr>
              <a:defRPr/>
            </a:lvl1pPr>
          </a:lstStyle>
          <a:p>
            <a:r>
              <a:rPr lang="en-GB"/>
              <a:t>Click to insert image</a:t>
            </a:r>
          </a:p>
        </p:txBody>
      </p:sp>
    </p:spTree>
    <p:extLst>
      <p:ext uri="{BB962C8B-B14F-4D97-AF65-F5344CB8AC3E}">
        <p14:creationId xmlns:p14="http://schemas.microsoft.com/office/powerpoint/2010/main" val="327240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line + image/movie 16:9">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wrap="none"/>
          <a:lstStyle/>
          <a:p>
            <a:r>
              <a:rPr lang="en-GB"/>
              <a:t>This is an example of a 27 </a:t>
            </a:r>
            <a:r>
              <a:rPr lang="en-GB" err="1"/>
              <a:t>pt</a:t>
            </a:r>
            <a:r>
              <a:rPr lang="en-GB"/>
              <a:t> headline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a:p>
        </p:txBody>
      </p:sp>
      <p:sp>
        <p:nvSpPr>
          <p:cNvPr id="5" name="Footer Placeholder 4"/>
          <p:cNvSpPr>
            <a:spLocks noGrp="1"/>
          </p:cNvSpPr>
          <p:nvPr>
            <p:ph type="ftr" sz="quarter" idx="11"/>
          </p:nvPr>
        </p:nvSpPr>
        <p:spPr/>
        <p:txBody>
          <a:bodyPr/>
          <a:lstStyle/>
          <a:p>
            <a:r>
              <a:rPr lang="en-US"/>
              <a:t>Data Collection for Machine Learning</a:t>
            </a:r>
            <a:endParaRPr lang="en-GB"/>
          </a:p>
        </p:txBody>
      </p:sp>
      <p:sp>
        <p:nvSpPr>
          <p:cNvPr id="6" name="Slide Number Placeholder 5"/>
          <p:cNvSpPr>
            <a:spLocks noGrp="1"/>
          </p:cNvSpPr>
          <p:nvPr>
            <p:ph type="sldNum" sz="quarter" idx="12"/>
          </p:nvPr>
        </p:nvSpPr>
        <p:spPr/>
        <p:txBody>
          <a:bodyPr/>
          <a:lstStyle/>
          <a:p>
            <a:fld id="{C194BDB0-F4EA-4DD6-8281-CCE2440D0CE0}" type="slidenum">
              <a:rPr lang="en-GB" smtClean="0"/>
              <a:t>‹N›</a:t>
            </a:fld>
            <a:endParaRPr lang="en-GB"/>
          </a:p>
        </p:txBody>
      </p:sp>
      <p:sp>
        <p:nvSpPr>
          <p:cNvPr id="10" name="Tijdelijke aanduiding voor inhoud 9"/>
          <p:cNvSpPr>
            <a:spLocks noGrp="1" noChangeAspect="1"/>
          </p:cNvSpPr>
          <p:nvPr>
            <p:ph sz="quarter" idx="13" hasCustomPrompt="1"/>
          </p:nvPr>
        </p:nvSpPr>
        <p:spPr>
          <a:xfrm>
            <a:off x="1889125" y="1079501"/>
            <a:ext cx="5292725" cy="2977200"/>
          </a:xfrm>
        </p:spPr>
        <p:txBody>
          <a:bodyPr/>
          <a:lstStyle>
            <a:lvl1pPr>
              <a:defRPr baseline="0"/>
            </a:lvl1pPr>
          </a:lstStyle>
          <a:p>
            <a:pPr lvl="0"/>
            <a:r>
              <a:rPr lang="en-GB"/>
              <a:t>Click icon to insert 16x9 image or movie</a:t>
            </a:r>
          </a:p>
        </p:txBody>
      </p:sp>
      <p:sp>
        <p:nvSpPr>
          <p:cNvPr id="12" name="Tijdelijke aanduiding voor tekst 11"/>
          <p:cNvSpPr>
            <a:spLocks noGrp="1"/>
          </p:cNvSpPr>
          <p:nvPr>
            <p:ph type="body" sz="quarter" idx="14" hasCustomPrompt="1"/>
          </p:nvPr>
        </p:nvSpPr>
        <p:spPr>
          <a:xfrm>
            <a:off x="1889125" y="4106268"/>
            <a:ext cx="5292725" cy="165100"/>
          </a:xfrm>
        </p:spPr>
        <p:txBody>
          <a:bodyPr/>
          <a:lstStyle>
            <a:lvl1pPr>
              <a:defRPr sz="1100" i="1"/>
            </a:lvl1pPr>
          </a:lstStyle>
          <a:p>
            <a:pPr lvl="0"/>
            <a:r>
              <a:rPr lang="en-GB"/>
              <a:t>Click to insert Caption under image or movie</a:t>
            </a:r>
          </a:p>
        </p:txBody>
      </p:sp>
    </p:spTree>
    <p:extLst>
      <p:ext uri="{BB962C8B-B14F-4D97-AF65-F5344CB8AC3E}">
        <p14:creationId xmlns:p14="http://schemas.microsoft.com/office/powerpoint/2010/main" val="1938494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3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A 27pt headline on a slide with three images</a:t>
            </a:r>
            <a:endParaRPr lang="en-GB"/>
          </a:p>
        </p:txBody>
      </p:sp>
      <p:sp>
        <p:nvSpPr>
          <p:cNvPr id="3" name="Content Placeholder 2"/>
          <p:cNvSpPr>
            <a:spLocks noGrp="1"/>
          </p:cNvSpPr>
          <p:nvPr>
            <p:ph idx="1" hasCustomPrompt="1"/>
          </p:nvPr>
        </p:nvSpPr>
        <p:spPr>
          <a:xfrm>
            <a:off x="758824" y="1306642"/>
            <a:ext cx="2084389" cy="636458"/>
          </a:xfrm>
        </p:spPr>
        <p:txBody>
          <a:bodyPr/>
          <a:lstStyle>
            <a:lvl1pPr>
              <a:defRPr sz="1650"/>
            </a:lvl1pPr>
          </a:lstStyle>
          <a:p>
            <a:pPr lvl="0"/>
            <a:r>
              <a:rPr lang="en-GB"/>
              <a:t>Click to enter text</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a:p>
        </p:txBody>
      </p:sp>
      <p:sp>
        <p:nvSpPr>
          <p:cNvPr id="5" name="Footer Placeholder 4"/>
          <p:cNvSpPr>
            <a:spLocks noGrp="1"/>
          </p:cNvSpPr>
          <p:nvPr>
            <p:ph type="ftr" sz="quarter" idx="11"/>
          </p:nvPr>
        </p:nvSpPr>
        <p:spPr/>
        <p:txBody>
          <a:bodyPr/>
          <a:lstStyle/>
          <a:p>
            <a:r>
              <a:rPr lang="en-US"/>
              <a:t>Data Collection for Machine Learning</a:t>
            </a:r>
            <a:endParaRPr lang="en-GB"/>
          </a:p>
        </p:txBody>
      </p:sp>
      <p:sp>
        <p:nvSpPr>
          <p:cNvPr id="6" name="Slide Number Placeholder 5"/>
          <p:cNvSpPr>
            <a:spLocks noGrp="1"/>
          </p:cNvSpPr>
          <p:nvPr>
            <p:ph type="sldNum" sz="quarter" idx="12"/>
          </p:nvPr>
        </p:nvSpPr>
        <p:spPr/>
        <p:txBody>
          <a:bodyPr/>
          <a:lstStyle/>
          <a:p>
            <a:fld id="{C194BDB0-F4EA-4DD6-8281-CCE2440D0CE0}" type="slidenum">
              <a:rPr lang="en-GB" smtClean="0"/>
              <a:t>‹N›</a:t>
            </a:fld>
            <a:endParaRPr lang="en-GB"/>
          </a:p>
        </p:txBody>
      </p:sp>
      <p:sp>
        <p:nvSpPr>
          <p:cNvPr id="7" name="Content Placeholder 2"/>
          <p:cNvSpPr>
            <a:spLocks noGrp="1"/>
          </p:cNvSpPr>
          <p:nvPr>
            <p:ph idx="13" hasCustomPrompt="1"/>
          </p:nvPr>
        </p:nvSpPr>
        <p:spPr>
          <a:xfrm>
            <a:off x="3490913" y="1302661"/>
            <a:ext cx="2084389" cy="636458"/>
          </a:xfrm>
        </p:spPr>
        <p:txBody>
          <a:bodyPr/>
          <a:lstStyle>
            <a:lvl1pPr>
              <a:defRPr sz="1650"/>
            </a:lvl1pPr>
          </a:lstStyle>
          <a:p>
            <a:pPr lvl="0"/>
            <a:r>
              <a:rPr lang="en-GB"/>
              <a:t>Click to enter text</a:t>
            </a:r>
          </a:p>
        </p:txBody>
      </p:sp>
      <p:sp>
        <p:nvSpPr>
          <p:cNvPr id="8" name="Content Placeholder 2"/>
          <p:cNvSpPr>
            <a:spLocks noGrp="1"/>
          </p:cNvSpPr>
          <p:nvPr>
            <p:ph idx="14" hasCustomPrompt="1"/>
          </p:nvPr>
        </p:nvSpPr>
        <p:spPr>
          <a:xfrm>
            <a:off x="6235414" y="1302661"/>
            <a:ext cx="2084389" cy="636458"/>
          </a:xfrm>
        </p:spPr>
        <p:txBody>
          <a:bodyPr/>
          <a:lstStyle>
            <a:lvl1pPr>
              <a:defRPr sz="1650"/>
            </a:lvl1pPr>
          </a:lstStyle>
          <a:p>
            <a:pPr lvl="0"/>
            <a:r>
              <a:rPr lang="en-GB"/>
              <a:t>Click to enter text</a:t>
            </a:r>
          </a:p>
        </p:txBody>
      </p:sp>
      <p:sp>
        <p:nvSpPr>
          <p:cNvPr id="10" name="Tijdelijke aanduiding voor afbeelding 9"/>
          <p:cNvSpPr>
            <a:spLocks noGrp="1"/>
          </p:cNvSpPr>
          <p:nvPr>
            <p:ph type="pic" sz="quarter" idx="15" hasCustomPrompt="1"/>
          </p:nvPr>
        </p:nvSpPr>
        <p:spPr>
          <a:xfrm>
            <a:off x="755650" y="1943101"/>
            <a:ext cx="2087563" cy="2625298"/>
          </a:xfrm>
        </p:spPr>
        <p:txBody>
          <a:bodyPr/>
          <a:lstStyle>
            <a:lvl1pPr>
              <a:defRPr baseline="0"/>
            </a:lvl1pPr>
          </a:lstStyle>
          <a:p>
            <a:r>
              <a:rPr lang="en-GB"/>
              <a:t>Click to insert image</a:t>
            </a:r>
          </a:p>
        </p:txBody>
      </p:sp>
      <p:sp>
        <p:nvSpPr>
          <p:cNvPr id="11" name="Tijdelijke aanduiding voor afbeelding 9"/>
          <p:cNvSpPr>
            <a:spLocks noGrp="1"/>
          </p:cNvSpPr>
          <p:nvPr>
            <p:ph type="pic" sz="quarter" idx="16" hasCustomPrompt="1"/>
          </p:nvPr>
        </p:nvSpPr>
        <p:spPr>
          <a:xfrm>
            <a:off x="3487739" y="1943101"/>
            <a:ext cx="2087563" cy="2625298"/>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insert image</a:t>
            </a:r>
          </a:p>
          <a:p>
            <a:endParaRPr lang="en-GB"/>
          </a:p>
        </p:txBody>
      </p:sp>
      <p:sp>
        <p:nvSpPr>
          <p:cNvPr id="12" name="Tijdelijke aanduiding voor afbeelding 9"/>
          <p:cNvSpPr>
            <a:spLocks noGrp="1"/>
          </p:cNvSpPr>
          <p:nvPr>
            <p:ph type="pic" sz="quarter" idx="17" hasCustomPrompt="1"/>
          </p:nvPr>
        </p:nvSpPr>
        <p:spPr>
          <a:xfrm>
            <a:off x="6235414" y="1943101"/>
            <a:ext cx="2087563" cy="2625298"/>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insert image</a:t>
            </a:r>
          </a:p>
          <a:p>
            <a:endParaRPr lang="en-GB"/>
          </a:p>
        </p:txBody>
      </p:sp>
    </p:spTree>
    <p:extLst>
      <p:ext uri="{BB962C8B-B14F-4D97-AF65-F5344CB8AC3E}">
        <p14:creationId xmlns:p14="http://schemas.microsoft.com/office/powerpoint/2010/main" val="2449201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2" y="4568400"/>
            <a:ext cx="1114424" cy="572286"/>
          </a:xfrm>
          <a:prstGeom prst="rect">
            <a:avLst/>
          </a:prstGeom>
          <a:solidFill>
            <a:schemeClr val="bg1"/>
          </a:solidFill>
        </p:spPr>
        <p:txBody>
          <a:bodyPr vert="horz" lIns="756000" tIns="0" rIns="0" bIns="0" rtlCol="0" anchor="ctr"/>
          <a:lstStyle>
            <a:lvl1pPr algn="l">
              <a:defRPr sz="1100" b="0">
                <a:solidFill>
                  <a:schemeClr val="tx1"/>
                </a:solidFill>
              </a:defRPr>
            </a:lvl1pPr>
          </a:lstStyle>
          <a:p>
            <a:fld id="{C194BDB0-F4EA-4DD6-8281-CCE2440D0CE0}" type="slidenum">
              <a:rPr lang="en-GB" smtClean="0"/>
              <a:pPr/>
              <a:t>‹N›</a:t>
            </a:fld>
            <a:endParaRPr lang="en-GB"/>
          </a:p>
        </p:txBody>
      </p:sp>
      <p:sp>
        <p:nvSpPr>
          <p:cNvPr id="2" name="Title Placeholder 1"/>
          <p:cNvSpPr>
            <a:spLocks noGrp="1"/>
          </p:cNvSpPr>
          <p:nvPr>
            <p:ph type="title"/>
          </p:nvPr>
        </p:nvSpPr>
        <p:spPr>
          <a:xfrm>
            <a:off x="758825" y="518711"/>
            <a:ext cx="7556500" cy="539038"/>
          </a:xfrm>
          <a:prstGeom prst="rect">
            <a:avLst/>
          </a:prstGeom>
        </p:spPr>
        <p:txBody>
          <a:bodyPr vert="horz" lIns="0" tIns="0" rIns="0" bIns="0" rtlCol="0" anchor="t" anchorCtr="0">
            <a:noAutofit/>
          </a:bodyPr>
          <a:lstStyle/>
          <a:p>
            <a:r>
              <a:rPr lang="en-GB"/>
              <a:t>This is an example of a 27 </a:t>
            </a:r>
            <a:r>
              <a:rPr lang="en-GB" err="1"/>
              <a:t>pt</a:t>
            </a:r>
            <a:r>
              <a:rPr lang="en-GB"/>
              <a:t> headline with 27 </a:t>
            </a:r>
            <a:r>
              <a:rPr lang="en-GB" err="1"/>
              <a:t>pt</a:t>
            </a:r>
            <a:r>
              <a:rPr lang="en-GB"/>
              <a:t> line spacing</a:t>
            </a:r>
          </a:p>
        </p:txBody>
      </p:sp>
      <p:sp>
        <p:nvSpPr>
          <p:cNvPr id="3" name="Text Placeholder 2"/>
          <p:cNvSpPr>
            <a:spLocks noGrp="1"/>
          </p:cNvSpPr>
          <p:nvPr>
            <p:ph type="body" idx="1"/>
          </p:nvPr>
        </p:nvSpPr>
        <p:spPr>
          <a:xfrm>
            <a:off x="758824" y="1306642"/>
            <a:ext cx="7556501" cy="2922458"/>
          </a:xfrm>
          <a:prstGeom prst="rect">
            <a:avLst/>
          </a:prstGeom>
        </p:spPr>
        <p:txBody>
          <a:bodyPr vert="horz" lIns="0" tIns="0" rIns="0" bIns="0" rtlCol="0">
            <a:noAutofit/>
          </a:bodyPr>
          <a:lstStyle/>
          <a:p>
            <a:pPr lvl="0"/>
            <a:r>
              <a:rPr lang="en-GB" err="1"/>
              <a:t>Klik</a:t>
            </a:r>
            <a:r>
              <a:rPr lang="en-GB"/>
              <a:t> om de </a:t>
            </a:r>
            <a:r>
              <a:rPr lang="en-GB" err="1"/>
              <a:t>modelstijlen</a:t>
            </a:r>
            <a:r>
              <a:rPr lang="en-GB"/>
              <a:t> </a:t>
            </a:r>
            <a:r>
              <a:rPr lang="en-GB" err="1"/>
              <a:t>te</a:t>
            </a:r>
            <a:r>
              <a:rPr lang="en-GB"/>
              <a:t> </a:t>
            </a:r>
            <a:r>
              <a:rPr lang="en-GB" err="1"/>
              <a:t>bewerken</a:t>
            </a:r>
            <a:endParaRPr lang="en-GB"/>
          </a:p>
          <a:p>
            <a:pPr lvl="1"/>
            <a:r>
              <a:rPr lang="en-GB" err="1"/>
              <a:t>Tweede</a:t>
            </a:r>
            <a:r>
              <a:rPr lang="en-GB"/>
              <a:t> </a:t>
            </a:r>
            <a:r>
              <a:rPr lang="en-GB" err="1"/>
              <a:t>niveau</a:t>
            </a:r>
            <a:endParaRPr lang="en-GB"/>
          </a:p>
          <a:p>
            <a:pPr lvl="2"/>
            <a:r>
              <a:rPr lang="en-GB" err="1"/>
              <a:t>Derde</a:t>
            </a:r>
            <a:r>
              <a:rPr lang="en-GB"/>
              <a:t> </a:t>
            </a:r>
            <a:r>
              <a:rPr lang="en-GB" err="1"/>
              <a:t>niveau</a:t>
            </a:r>
            <a:endParaRPr lang="en-GB"/>
          </a:p>
          <a:p>
            <a:pPr lvl="3"/>
            <a:r>
              <a:rPr lang="en-GB" err="1"/>
              <a:t>Vierde</a:t>
            </a:r>
            <a:r>
              <a:rPr lang="en-GB"/>
              <a:t> </a:t>
            </a:r>
            <a:r>
              <a:rPr lang="en-GB" err="1"/>
              <a:t>niveau</a:t>
            </a:r>
            <a:endParaRPr lang="en-GB"/>
          </a:p>
          <a:p>
            <a:pPr lvl="4"/>
            <a:r>
              <a:rPr lang="en-GB" err="1"/>
              <a:t>Vijfde</a:t>
            </a:r>
            <a:r>
              <a:rPr lang="en-GB"/>
              <a:t> </a:t>
            </a:r>
            <a:r>
              <a:rPr lang="en-GB" err="1"/>
              <a:t>niveau</a:t>
            </a:r>
            <a:endParaRPr lang="en-GB"/>
          </a:p>
        </p:txBody>
      </p:sp>
      <p:sp>
        <p:nvSpPr>
          <p:cNvPr id="5" name="Footer Placeholder 4"/>
          <p:cNvSpPr>
            <a:spLocks noGrp="1"/>
          </p:cNvSpPr>
          <p:nvPr>
            <p:ph type="ftr" sz="quarter" idx="3"/>
          </p:nvPr>
        </p:nvSpPr>
        <p:spPr>
          <a:xfrm>
            <a:off x="1114426" y="4568400"/>
            <a:ext cx="7042149" cy="576000"/>
          </a:xfrm>
          <a:prstGeom prst="rect">
            <a:avLst/>
          </a:prstGeom>
          <a:solidFill>
            <a:schemeClr val="bg1"/>
          </a:solidFill>
        </p:spPr>
        <p:txBody>
          <a:bodyPr vert="horz" lIns="0" tIns="0" rIns="0" bIns="0" rtlCol="0" anchor="ctr"/>
          <a:lstStyle>
            <a:lvl1pPr algn="l">
              <a:defRPr sz="1100" b="0">
                <a:solidFill>
                  <a:schemeClr val="tx1"/>
                </a:solidFill>
              </a:defRPr>
            </a:lvl1pPr>
          </a:lstStyle>
          <a:p>
            <a:r>
              <a:rPr lang="en-US"/>
              <a:t>Data Collection for Machine Learning</a:t>
            </a:r>
            <a:endParaRPr lang="en-GB"/>
          </a:p>
        </p:txBody>
      </p:sp>
      <p:pic>
        <p:nvPicPr>
          <p:cNvPr id="66" name="Picture 4">
            <a:extLst>
              <a:ext uri="{FF2B5EF4-FFF2-40B4-BE49-F238E27FC236}">
                <a16:creationId xmlns:a16="http://schemas.microsoft.com/office/drawing/2014/main" id="{93FD69BB-9D62-3A4C-8433-C5954D52BB6F}"/>
              </a:ext>
            </a:extLst>
          </p:cNvPr>
          <p:cNvPicPr>
            <a:picLocks noChangeAspect="1"/>
          </p:cNvPicPr>
          <p:nvPr userDrawn="1"/>
        </p:nvPicPr>
        <p:blipFill>
          <a:blip r:embed="rId19"/>
          <a:stretch>
            <a:fillRect/>
          </a:stretch>
        </p:blipFill>
        <p:spPr>
          <a:xfrm>
            <a:off x="8156575" y="4568825"/>
            <a:ext cx="987425" cy="574675"/>
          </a:xfrm>
          <a:prstGeom prst="rect">
            <a:avLst/>
          </a:prstGeom>
        </p:spPr>
      </p:pic>
    </p:spTree>
    <p:extLst>
      <p:ext uri="{BB962C8B-B14F-4D97-AF65-F5344CB8AC3E}">
        <p14:creationId xmlns:p14="http://schemas.microsoft.com/office/powerpoint/2010/main" val="242279190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61" r:id="rId3"/>
    <p:sldLayoutId id="2147483662" r:id="rId4"/>
    <p:sldLayoutId id="2147483664"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txStyles>
    <p:title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p:titleStyle>
    <p:bodyStyle>
      <a:lvl1pPr marL="0" indent="0" algn="l" defTabSz="685800" rtl="0" eaLnBrk="1" latinLnBrk="0" hangingPunct="1">
        <a:lnSpc>
          <a:spcPct val="100000"/>
        </a:lnSpc>
        <a:spcBef>
          <a:spcPts val="0"/>
        </a:spcBef>
        <a:buFont typeface="Arial" panose="020B0604020202020204" pitchFamily="34" charset="0"/>
        <a:buNone/>
        <a:defRPr sz="1950" kern="120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5894" y="528843"/>
            <a:ext cx="8272212" cy="892166"/>
          </a:xfrm>
          <a:prstGeom prst="rect">
            <a:avLst/>
          </a:prstGeom>
        </p:spPr>
        <p:txBody>
          <a:bodyPr vert="horz" lIns="91440" tIns="45720" rIns="91440" bIns="45720" rtlCol="0" anchor="b">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435894" y="1752002"/>
            <a:ext cx="8272212" cy="2642096"/>
          </a:xfrm>
          <a:prstGeom prst="rect">
            <a:avLst/>
          </a:prstGeom>
        </p:spPr>
        <p:txBody>
          <a:bodyPr vert="horz" lIns="91440" tIns="45720" rIns="91440" bIns="45720" rtlCol="0"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5704464" y="4467103"/>
            <a:ext cx="2133599" cy="273844"/>
          </a:xfrm>
          <a:prstGeom prst="rect">
            <a:avLst/>
          </a:prstGeom>
        </p:spPr>
        <p:txBody>
          <a:bodyPr vert="horz" lIns="91440" tIns="45720" rIns="91440" bIns="45720" rtlCol="0" anchor="ctr"/>
          <a:lstStyle>
            <a:lvl1pPr algn="r">
              <a:defRPr sz="675">
                <a:solidFill>
                  <a:schemeClr val="accent2"/>
                </a:solidFill>
              </a:defRPr>
            </a:lvl1pPr>
          </a:lstStyle>
          <a:p>
            <a:endParaRPr lang="en-US" dirty="0"/>
          </a:p>
        </p:txBody>
      </p:sp>
      <p:sp>
        <p:nvSpPr>
          <p:cNvPr id="5" name="Footer Placeholder 4"/>
          <p:cNvSpPr>
            <a:spLocks noGrp="1"/>
          </p:cNvSpPr>
          <p:nvPr>
            <p:ph type="ftr" sz="quarter" idx="3"/>
          </p:nvPr>
        </p:nvSpPr>
        <p:spPr>
          <a:xfrm>
            <a:off x="435894" y="4463859"/>
            <a:ext cx="5187908" cy="273844"/>
          </a:xfrm>
          <a:prstGeom prst="rect">
            <a:avLst/>
          </a:prstGeom>
        </p:spPr>
        <p:txBody>
          <a:bodyPr vert="horz" lIns="91440" tIns="45720" rIns="91440" bIns="45720" rtlCol="0" anchor="ctr"/>
          <a:lstStyle>
            <a:lvl1pPr algn="l">
              <a:defRPr sz="675" cap="all">
                <a:solidFill>
                  <a:schemeClr val="accent2"/>
                </a:solidFill>
              </a:defRPr>
            </a:lvl1pPr>
          </a:lstStyle>
          <a:p>
            <a:r>
              <a:rPr lang="en-US"/>
              <a:t>Data Collection for Machine Learning</a:t>
            </a:r>
            <a:endParaRPr lang="en-GB"/>
          </a:p>
        </p:txBody>
      </p:sp>
      <p:sp>
        <p:nvSpPr>
          <p:cNvPr id="6" name="Slide Number Placeholder 5"/>
          <p:cNvSpPr>
            <a:spLocks noGrp="1"/>
          </p:cNvSpPr>
          <p:nvPr>
            <p:ph type="sldNum" sz="quarter" idx="4"/>
          </p:nvPr>
        </p:nvSpPr>
        <p:spPr>
          <a:xfrm>
            <a:off x="7918725" y="4467103"/>
            <a:ext cx="789383" cy="273844"/>
          </a:xfrm>
          <a:prstGeom prst="rect">
            <a:avLst/>
          </a:prstGeom>
        </p:spPr>
        <p:txBody>
          <a:bodyPr vert="horz" lIns="91440" tIns="45720" rIns="91440" bIns="45720" rtlCol="0" anchor="ctr"/>
          <a:lstStyle>
            <a:lvl1pPr algn="r">
              <a:defRPr sz="675">
                <a:solidFill>
                  <a:schemeClr val="accent2"/>
                </a:solidFill>
              </a:defRPr>
            </a:lvl1pPr>
          </a:lstStyle>
          <a:p>
            <a:fld id="{C194BDB0-F4EA-4DD6-8281-CCE2440D0CE0}" type="slidenum">
              <a:rPr lang="en-GB" smtClean="0"/>
              <a:pPr/>
              <a:t>‹N›</a:t>
            </a:fld>
            <a:endParaRPr lang="en-GB"/>
          </a:p>
        </p:txBody>
      </p:sp>
      <p:sp>
        <p:nvSpPr>
          <p:cNvPr id="9" name="Rectangle 8"/>
          <p:cNvSpPr/>
          <p:nvPr/>
        </p:nvSpPr>
        <p:spPr>
          <a:xfrm>
            <a:off x="334901" y="342900"/>
            <a:ext cx="2777490" cy="7124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6031610" y="340232"/>
            <a:ext cx="2777490" cy="7391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181373"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10658784"/>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hf hdr="0" dt="0"/>
  <p:txStyles>
    <p:title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350" kern="1200">
          <a:solidFill>
            <a:schemeClr val="tx2"/>
          </a:solidFill>
          <a:latin typeface="+mn-lt"/>
          <a:ea typeface="+mn-ea"/>
          <a:cs typeface="+mn-cs"/>
        </a:defRPr>
      </a:lvl1pPr>
      <a:lvl2pPr marL="472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2pPr>
      <a:lvl3pPr marL="675000" indent="-202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050" kern="1200">
          <a:solidFill>
            <a:schemeClr val="tx2"/>
          </a:solidFill>
          <a:latin typeface="+mn-lt"/>
          <a:ea typeface="+mn-ea"/>
          <a:cs typeface="+mn-cs"/>
        </a:defRPr>
      </a:lvl3pPr>
      <a:lvl4pPr marL="93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4pPr>
      <a:lvl5pPr marL="120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7.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9.xml"/></Relationships>
</file>

<file path=ppt/slides/_rels/slide108.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19.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109.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9.xml"/></Relationships>
</file>

<file path=ppt/slides/_rels/slide111.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19.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112.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4.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44.svg"/></Relationships>
</file>

<file path=ppt/slides/_rels/slide117.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4.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4.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14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15.xml"/><Relationship Id="rId4" Type="http://schemas.openxmlformats.org/officeDocument/2006/relationships/image" Target="../media/image154.svg"/></Relationships>
</file>

<file path=ppt/slides/_rels/slide147.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15.xml"/><Relationship Id="rId5" Type="http://schemas.openxmlformats.org/officeDocument/2006/relationships/image" Target="../media/image159.jpeg"/><Relationship Id="rId4" Type="http://schemas.openxmlformats.org/officeDocument/2006/relationships/image" Target="../media/image158.jpeg"/></Relationships>
</file>

<file path=ppt/slides/_rels/slide149.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hyperlink" Target="https://www.natlawreview.com/article/hiq-and-linkedin-reach-proposed-settlement-landmark-scraping-case" TargetMode="External"/><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9.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19.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4.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9.xml"/></Relationships>
</file>

<file path=ppt/slides/_rels/slide165.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15.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166.xml.rels><?xml version="1.0" encoding="UTF-8" standalone="yes"?>
<Relationships xmlns="http://schemas.openxmlformats.org/package/2006/relationships"><Relationship Id="rId3" Type="http://schemas.openxmlformats.org/officeDocument/2006/relationships/hyperlink" Target="https://stats.stackexchange.com/questions/283170/when-is-unbalanced-data-really-a-problem-in-machine-learning" TargetMode="External"/><Relationship Id="rId2" Type="http://schemas.openxmlformats.org/officeDocument/2006/relationships/image" Target="../media/image142.jpeg"/><Relationship Id="rId1" Type="http://schemas.openxmlformats.org/officeDocument/2006/relationships/slideLayout" Target="../slideLayouts/slideLayout19.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8.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9.xml"/></Relationships>
</file>

<file path=ppt/slides/_rels/slide169.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2.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microsoft.com/office/2017/06/relationships/model3d" Target="../media/model3d1.glb"/><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1.xml"/><Relationship Id="rId5" Type="http://schemas.openxmlformats.org/officeDocument/2006/relationships/image" Target="../media/image14.svg"/><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diagramLayout" Target="../diagrams/layout2.xml"/><Relationship Id="rId7" Type="http://schemas.openxmlformats.org/officeDocument/2006/relationships/image" Target="../media/image15.png"/><Relationship Id="rId2" Type="http://schemas.openxmlformats.org/officeDocument/2006/relationships/diagramData" Target="../diagrams/data2.xml"/><Relationship Id="rId1" Type="http://schemas.openxmlformats.org/officeDocument/2006/relationships/slideLayout" Target="../slideLayouts/slideLayout21.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18.svg"/><Relationship Id="rId4" Type="http://schemas.openxmlformats.org/officeDocument/2006/relationships/diagramQuickStyle" Target="../diagrams/quickStyle2.xml"/><Relationship Id="rId9"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24.xml"/><Relationship Id="rId6" Type="http://schemas.openxmlformats.org/officeDocument/2006/relationships/image" Target="../media/image24.png"/><Relationship Id="rId5" Type="http://schemas.microsoft.com/office/2017/06/relationships/model3d" Target="../media/model3d2.glb"/><Relationship Id="rId4" Type="http://schemas.openxmlformats.org/officeDocument/2006/relationships/image" Target="../media/image23.svg"/></Relationships>
</file>

<file path=ppt/slides/_rels/slide4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4.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3.xml.rels><?xml version="1.0" encoding="UTF-8" standalone="yes"?>
<Relationships xmlns="http://schemas.openxmlformats.org/package/2006/relationships"><Relationship Id="rId2" Type="http://schemas.openxmlformats.org/officeDocument/2006/relationships/hyperlink" Target="https://ec.europa.eu/health/sites/default/files/files/documents/qa_clinicaltrials_gdpr_en.pdf" TargetMode="Externa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9.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diagramLayout" Target="../diagrams/layout11.xml"/><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diagramData" Target="../diagrams/data11.xml"/><Relationship Id="rId1" Type="http://schemas.openxmlformats.org/officeDocument/2006/relationships/slideLayout" Target="../slideLayouts/slideLayout21.xml"/><Relationship Id="rId6" Type="http://schemas.microsoft.com/office/2007/relationships/diagramDrawing" Target="../diagrams/drawing11.xml"/><Relationship Id="rId11" Type="http://schemas.openxmlformats.org/officeDocument/2006/relationships/image" Target="../media/image63.png"/><Relationship Id="rId5" Type="http://schemas.openxmlformats.org/officeDocument/2006/relationships/diagramColors" Target="../diagrams/colors11.xml"/><Relationship Id="rId10" Type="http://schemas.openxmlformats.org/officeDocument/2006/relationships/image" Target="../media/image62.svg"/><Relationship Id="rId4" Type="http://schemas.openxmlformats.org/officeDocument/2006/relationships/diagramQuickStyle" Target="../diagrams/quickStyle11.xml"/><Relationship Id="rId9" Type="http://schemas.openxmlformats.org/officeDocument/2006/relationships/image" Target="../media/image61.png"/></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9.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9.xml"/><Relationship Id="rId4" Type="http://schemas.openxmlformats.org/officeDocument/2006/relationships/image" Target="../media/image67.jpe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22.xml"/><Relationship Id="rId5" Type="http://schemas.openxmlformats.org/officeDocument/2006/relationships/image" Target="../media/image71.svg"/><Relationship Id="rId4" Type="http://schemas.openxmlformats.org/officeDocument/2006/relationships/image" Target="../media/image7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19.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6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3.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6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19.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3.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9.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7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19.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7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19.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79.xml.rels><?xml version="1.0" encoding="UTF-8" standalone="yes"?>
<Relationships xmlns="http://schemas.openxmlformats.org/package/2006/relationships"><Relationship Id="rId2" Type="http://schemas.openxmlformats.org/officeDocument/2006/relationships/hyperlink" Target="https://www.theguardian.com/technology/2019/jul/23/anonymised-data-never-be-anonymous-enough-study-finds" TargetMode="Externa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hyperlink" Target="https://www.researchgate.net/figure/K-anonymized-Data-Set-k3_tbl1_281467551" TargetMode="External"/><Relationship Id="rId1" Type="http://schemas.openxmlformats.org/officeDocument/2006/relationships/slideLayout" Target="../slideLayouts/slideLayout19.xml"/><Relationship Id="rId4" Type="http://schemas.openxmlformats.org/officeDocument/2006/relationships/image" Target="../media/image117.jpeg"/></Relationships>
</file>

<file path=ppt/slides/_rels/slide8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8" Type="http://schemas.openxmlformats.org/officeDocument/2006/relationships/hyperlink" Target="https://bcs.cloud.panopto.eu/Panopto/Pages/Embed.aspx?id=d8162ce3-9830-4fbb-8ecc-a89601736df8" TargetMode="External"/><Relationship Id="rId3" Type="http://schemas.openxmlformats.org/officeDocument/2006/relationships/diagramLayout" Target="../diagrams/layout21.xml"/><Relationship Id="rId7" Type="http://schemas.openxmlformats.org/officeDocument/2006/relationships/image" Target="../media/image120.png"/><Relationship Id="rId2" Type="http://schemas.openxmlformats.org/officeDocument/2006/relationships/diagramData" Target="../diagrams/data21.xml"/><Relationship Id="rId1" Type="http://schemas.openxmlformats.org/officeDocument/2006/relationships/slideLayout" Target="../slideLayouts/slideLayout19.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3" Type="http://schemas.openxmlformats.org/officeDocument/2006/relationships/image" Target="../media/image121.png"/><Relationship Id="rId2" Type="http://schemas.microsoft.com/office/2011/relationships/webextension" Target="../webextensions/webextension1.xml"/><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24.sv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Immagine 111">
            <a:extLst>
              <a:ext uri="{FF2B5EF4-FFF2-40B4-BE49-F238E27FC236}">
                <a16:creationId xmlns:a16="http://schemas.microsoft.com/office/drawing/2014/main" id="{BC5375A8-0D7B-82EB-B380-CA338B681C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500" y="-451046"/>
            <a:ext cx="9726863" cy="6484576"/>
          </a:xfrm>
          <a:prstGeom prst="rect">
            <a:avLst/>
          </a:prstGeom>
        </p:spPr>
      </p:pic>
      <p:sp>
        <p:nvSpPr>
          <p:cNvPr id="5" name="Tijdelijke aanduiding voor tekst 4"/>
          <p:cNvSpPr>
            <a:spLocks noGrp="1"/>
          </p:cNvSpPr>
          <p:nvPr>
            <p:ph type="body" sz="quarter" idx="14"/>
          </p:nvPr>
        </p:nvSpPr>
        <p:spPr>
          <a:xfrm>
            <a:off x="0" y="4567237"/>
            <a:ext cx="9143999" cy="576263"/>
          </a:xfrm>
          <a:solidFill>
            <a:schemeClr val="accent5"/>
          </a:solidFill>
        </p:spPr>
        <p:txBody>
          <a:bodyPr/>
          <a:lstStyle/>
          <a:p>
            <a:r>
              <a:rPr lang="en-GB" dirty="0">
                <a:solidFill>
                  <a:schemeClr val="bg1"/>
                </a:solidFill>
              </a:rPr>
              <a:t>Eindhoven University of Technology</a:t>
            </a:r>
          </a:p>
        </p:txBody>
      </p:sp>
      <p:sp>
        <p:nvSpPr>
          <p:cNvPr id="4" name="Tijdelijke aanduiding voor tekst 3"/>
          <p:cNvSpPr>
            <a:spLocks noGrp="1"/>
          </p:cNvSpPr>
          <p:nvPr>
            <p:ph type="body" sz="quarter" idx="13"/>
          </p:nvPr>
        </p:nvSpPr>
        <p:spPr/>
        <p:txBody>
          <a:bodyPr/>
          <a:lstStyle/>
          <a:p>
            <a:r>
              <a:rPr lang="en-GB" err="1"/>
              <a:t>Avv</a:t>
            </a:r>
            <a:r>
              <a:rPr lang="en-GB"/>
              <a:t>. Chiara Gallese Nobile, Ph.D., CIPP/E</a:t>
            </a:r>
          </a:p>
          <a:p>
            <a:r>
              <a:rPr lang="en-GB"/>
              <a:t>University of Trieste, LIUC University, Eindhoven University of Technology</a:t>
            </a:r>
          </a:p>
        </p:txBody>
      </p:sp>
      <p:sp>
        <p:nvSpPr>
          <p:cNvPr id="15" name="Titel 14"/>
          <p:cNvSpPr>
            <a:spLocks noGrp="1"/>
          </p:cNvSpPr>
          <p:nvPr>
            <p:ph type="ctrTitle"/>
          </p:nvPr>
        </p:nvSpPr>
        <p:spPr>
          <a:xfrm>
            <a:off x="2" y="174257"/>
            <a:ext cx="9143998" cy="791950"/>
          </a:xfrm>
          <a:solidFill>
            <a:schemeClr val="accent5">
              <a:alpha val="50000"/>
            </a:schemeClr>
          </a:solidFill>
        </p:spPr>
        <p:txBody>
          <a:bodyPr/>
          <a:lstStyle/>
          <a:p>
            <a:br>
              <a:rPr lang="en-US" dirty="0"/>
            </a:br>
            <a:r>
              <a:rPr lang="en-US" dirty="0"/>
              <a:t>Data Collection for Machine Learning</a:t>
            </a:r>
            <a:br>
              <a:rPr lang="en-US" dirty="0"/>
            </a:br>
            <a:endParaRPr lang="en-GB" dirty="0"/>
          </a:p>
        </p:txBody>
      </p:sp>
      <p:sp>
        <p:nvSpPr>
          <p:cNvPr id="16" name="Ondertitel 15"/>
          <p:cNvSpPr>
            <a:spLocks noGrp="1"/>
          </p:cNvSpPr>
          <p:nvPr>
            <p:ph type="subTitle" idx="1"/>
          </p:nvPr>
        </p:nvSpPr>
        <p:spPr>
          <a:xfrm>
            <a:off x="1" y="966338"/>
            <a:ext cx="9143999" cy="288000"/>
          </a:xfrm>
          <a:solidFill>
            <a:schemeClr val="accent5">
              <a:alpha val="50000"/>
            </a:schemeClr>
          </a:solidFill>
        </p:spPr>
        <p:txBody>
          <a:bodyPr/>
          <a:lstStyle/>
          <a:p>
            <a:r>
              <a:rPr lang="en-GB" dirty="0"/>
              <a:t>25/04/2023</a:t>
            </a:r>
          </a:p>
        </p:txBody>
      </p:sp>
      <p:grpSp>
        <p:nvGrpSpPr>
          <p:cNvPr id="104" name="Google Shape;2458;p42">
            <a:extLst>
              <a:ext uri="{FF2B5EF4-FFF2-40B4-BE49-F238E27FC236}">
                <a16:creationId xmlns:a16="http://schemas.microsoft.com/office/drawing/2014/main" id="{F4FFD43C-634F-5E3F-45FE-B5DB8AAB5372}"/>
              </a:ext>
            </a:extLst>
          </p:cNvPr>
          <p:cNvGrpSpPr/>
          <p:nvPr/>
        </p:nvGrpSpPr>
        <p:grpSpPr>
          <a:xfrm>
            <a:off x="608372" y="2621788"/>
            <a:ext cx="538807" cy="538807"/>
            <a:chOff x="3069500" y="2601050"/>
            <a:chExt cx="330050" cy="330050"/>
          </a:xfrm>
        </p:grpSpPr>
        <p:sp>
          <p:nvSpPr>
            <p:cNvPr id="105" name="Google Shape;2459;p42">
              <a:extLst>
                <a:ext uri="{FF2B5EF4-FFF2-40B4-BE49-F238E27FC236}">
                  <a16:creationId xmlns:a16="http://schemas.microsoft.com/office/drawing/2014/main" id="{A3E1462F-32C8-75BC-BB1B-AAD23C56BAF4}"/>
                </a:ext>
              </a:extLst>
            </p:cNvPr>
            <p:cNvSpPr/>
            <p:nvPr/>
          </p:nvSpPr>
          <p:spPr>
            <a:xfrm>
              <a:off x="3255825" y="2655950"/>
              <a:ext cx="88825" cy="88825"/>
            </a:xfrm>
            <a:custGeom>
              <a:avLst/>
              <a:gdLst/>
              <a:ahLst/>
              <a:cxnLst/>
              <a:rect l="l" t="t" r="r" b="b"/>
              <a:pathLst>
                <a:path w="3553" h="3553" extrusionOk="0">
                  <a:moveTo>
                    <a:pt x="180" y="0"/>
                  </a:moveTo>
                  <a:lnTo>
                    <a:pt x="180" y="12"/>
                  </a:lnTo>
                  <a:lnTo>
                    <a:pt x="0" y="756"/>
                  </a:lnTo>
                  <a:cubicBezTo>
                    <a:pt x="1392" y="1081"/>
                    <a:pt x="2472" y="2161"/>
                    <a:pt x="2796" y="3553"/>
                  </a:cubicBezTo>
                  <a:lnTo>
                    <a:pt x="3552" y="3373"/>
                  </a:lnTo>
                  <a:cubicBezTo>
                    <a:pt x="3156" y="1705"/>
                    <a:pt x="1848" y="396"/>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460;p42">
              <a:extLst>
                <a:ext uri="{FF2B5EF4-FFF2-40B4-BE49-F238E27FC236}">
                  <a16:creationId xmlns:a16="http://schemas.microsoft.com/office/drawing/2014/main" id="{1D01D091-6B17-9F04-2EF1-5232F8CFCD95}"/>
                </a:ext>
              </a:extLst>
            </p:cNvPr>
            <p:cNvSpPr/>
            <p:nvPr/>
          </p:nvSpPr>
          <p:spPr>
            <a:xfrm>
              <a:off x="3124700" y="2656250"/>
              <a:ext cx="88525" cy="88825"/>
            </a:xfrm>
            <a:custGeom>
              <a:avLst/>
              <a:gdLst/>
              <a:ahLst/>
              <a:cxnLst/>
              <a:rect l="l" t="t" r="r" b="b"/>
              <a:pathLst>
                <a:path w="3541" h="3553" extrusionOk="0">
                  <a:moveTo>
                    <a:pt x="3373" y="0"/>
                  </a:moveTo>
                  <a:cubicBezTo>
                    <a:pt x="1693" y="396"/>
                    <a:pt x="385" y="1705"/>
                    <a:pt x="1" y="3373"/>
                  </a:cubicBezTo>
                  <a:lnTo>
                    <a:pt x="745" y="3553"/>
                  </a:lnTo>
                  <a:cubicBezTo>
                    <a:pt x="1081" y="2161"/>
                    <a:pt x="2161" y="1081"/>
                    <a:pt x="3541" y="756"/>
                  </a:cubicBezTo>
                  <a:lnTo>
                    <a:pt x="33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461;p42">
              <a:extLst>
                <a:ext uri="{FF2B5EF4-FFF2-40B4-BE49-F238E27FC236}">
                  <a16:creationId xmlns:a16="http://schemas.microsoft.com/office/drawing/2014/main" id="{7428FB32-0302-8AD5-990A-8E9900232A4D}"/>
                </a:ext>
              </a:extLst>
            </p:cNvPr>
            <p:cNvSpPr/>
            <p:nvPr/>
          </p:nvSpPr>
          <p:spPr>
            <a:xfrm>
              <a:off x="3124700" y="2787350"/>
              <a:ext cx="88825" cy="88825"/>
            </a:xfrm>
            <a:custGeom>
              <a:avLst/>
              <a:gdLst/>
              <a:ahLst/>
              <a:cxnLst/>
              <a:rect l="l" t="t" r="r" b="b"/>
              <a:pathLst>
                <a:path w="3553" h="3553" extrusionOk="0">
                  <a:moveTo>
                    <a:pt x="757" y="1"/>
                  </a:moveTo>
                  <a:lnTo>
                    <a:pt x="1" y="181"/>
                  </a:lnTo>
                  <a:cubicBezTo>
                    <a:pt x="397" y="1849"/>
                    <a:pt x="1705" y="3157"/>
                    <a:pt x="3373" y="3553"/>
                  </a:cubicBezTo>
                  <a:lnTo>
                    <a:pt x="3553" y="2797"/>
                  </a:lnTo>
                  <a:cubicBezTo>
                    <a:pt x="2161" y="2473"/>
                    <a:pt x="1081" y="1393"/>
                    <a:pt x="757" y="13"/>
                  </a:cubicBezTo>
                  <a:lnTo>
                    <a:pt x="7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462;p42">
              <a:extLst>
                <a:ext uri="{FF2B5EF4-FFF2-40B4-BE49-F238E27FC236}">
                  <a16:creationId xmlns:a16="http://schemas.microsoft.com/office/drawing/2014/main" id="{E8EF777C-6332-4519-A9EF-21BE702954DD}"/>
                </a:ext>
              </a:extLst>
            </p:cNvPr>
            <p:cNvSpPr/>
            <p:nvPr/>
          </p:nvSpPr>
          <p:spPr>
            <a:xfrm>
              <a:off x="3255825" y="2787350"/>
              <a:ext cx="88825" cy="88825"/>
            </a:xfrm>
            <a:custGeom>
              <a:avLst/>
              <a:gdLst/>
              <a:ahLst/>
              <a:cxnLst/>
              <a:rect l="l" t="t" r="r" b="b"/>
              <a:pathLst>
                <a:path w="3553" h="3553" extrusionOk="0">
                  <a:moveTo>
                    <a:pt x="2796" y="1"/>
                  </a:moveTo>
                  <a:cubicBezTo>
                    <a:pt x="2472" y="1381"/>
                    <a:pt x="1392" y="2461"/>
                    <a:pt x="12" y="2797"/>
                  </a:cubicBezTo>
                  <a:lnTo>
                    <a:pt x="0" y="2797"/>
                  </a:lnTo>
                  <a:lnTo>
                    <a:pt x="180" y="3553"/>
                  </a:lnTo>
                  <a:cubicBezTo>
                    <a:pt x="1848" y="3157"/>
                    <a:pt x="3156" y="1849"/>
                    <a:pt x="3552" y="181"/>
                  </a:cubicBezTo>
                  <a:lnTo>
                    <a:pt x="27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463;p42">
              <a:extLst>
                <a:ext uri="{FF2B5EF4-FFF2-40B4-BE49-F238E27FC236}">
                  <a16:creationId xmlns:a16="http://schemas.microsoft.com/office/drawing/2014/main" id="{0FD895A7-1676-2FAA-DA14-79DC83F90A6F}"/>
                </a:ext>
              </a:extLst>
            </p:cNvPr>
            <p:cNvSpPr/>
            <p:nvPr/>
          </p:nvSpPr>
          <p:spPr>
            <a:xfrm>
              <a:off x="3069500" y="2601050"/>
              <a:ext cx="330050" cy="330050"/>
            </a:xfrm>
            <a:custGeom>
              <a:avLst/>
              <a:gdLst/>
              <a:ahLst/>
              <a:cxnLst/>
              <a:rect l="l" t="t" r="r" b="b"/>
              <a:pathLst>
                <a:path w="13202" h="13202" extrusionOk="0">
                  <a:moveTo>
                    <a:pt x="6997" y="1332"/>
                  </a:moveTo>
                  <a:cubicBezTo>
                    <a:pt x="9601" y="1524"/>
                    <a:pt x="11689" y="3601"/>
                    <a:pt x="11881" y="6217"/>
                  </a:cubicBezTo>
                  <a:lnTo>
                    <a:pt x="11437" y="6217"/>
                  </a:lnTo>
                  <a:lnTo>
                    <a:pt x="11437" y="6985"/>
                  </a:lnTo>
                  <a:lnTo>
                    <a:pt x="11881" y="6985"/>
                  </a:lnTo>
                  <a:cubicBezTo>
                    <a:pt x="11689" y="9601"/>
                    <a:pt x="9613" y="11677"/>
                    <a:pt x="6997" y="11869"/>
                  </a:cubicBezTo>
                  <a:lnTo>
                    <a:pt x="6997" y="11425"/>
                  </a:lnTo>
                  <a:lnTo>
                    <a:pt x="6217" y="11425"/>
                  </a:lnTo>
                  <a:lnTo>
                    <a:pt x="6217" y="11881"/>
                  </a:lnTo>
                  <a:cubicBezTo>
                    <a:pt x="3601" y="11677"/>
                    <a:pt x="1525" y="9601"/>
                    <a:pt x="1333" y="6997"/>
                  </a:cubicBezTo>
                  <a:lnTo>
                    <a:pt x="1789" y="6997"/>
                  </a:lnTo>
                  <a:lnTo>
                    <a:pt x="1789" y="6217"/>
                  </a:lnTo>
                  <a:lnTo>
                    <a:pt x="1333" y="6217"/>
                  </a:lnTo>
                  <a:cubicBezTo>
                    <a:pt x="1525" y="3601"/>
                    <a:pt x="3601" y="1524"/>
                    <a:pt x="6217" y="1332"/>
                  </a:cubicBezTo>
                  <a:lnTo>
                    <a:pt x="6217" y="1776"/>
                  </a:lnTo>
                  <a:lnTo>
                    <a:pt x="6997" y="1776"/>
                  </a:lnTo>
                  <a:lnTo>
                    <a:pt x="6997" y="1332"/>
                  </a:lnTo>
                  <a:close/>
                  <a:moveTo>
                    <a:pt x="6217" y="0"/>
                  </a:moveTo>
                  <a:lnTo>
                    <a:pt x="6217" y="552"/>
                  </a:lnTo>
                  <a:cubicBezTo>
                    <a:pt x="3181" y="744"/>
                    <a:pt x="757" y="3168"/>
                    <a:pt x="553" y="6217"/>
                  </a:cubicBezTo>
                  <a:lnTo>
                    <a:pt x="1" y="6217"/>
                  </a:lnTo>
                  <a:lnTo>
                    <a:pt x="1" y="6985"/>
                  </a:lnTo>
                  <a:lnTo>
                    <a:pt x="553" y="6985"/>
                  </a:lnTo>
                  <a:cubicBezTo>
                    <a:pt x="757" y="10021"/>
                    <a:pt x="3181" y="12445"/>
                    <a:pt x="6217" y="12649"/>
                  </a:cubicBezTo>
                  <a:lnTo>
                    <a:pt x="6217" y="13201"/>
                  </a:lnTo>
                  <a:lnTo>
                    <a:pt x="6997" y="13201"/>
                  </a:lnTo>
                  <a:lnTo>
                    <a:pt x="6997" y="12649"/>
                  </a:lnTo>
                  <a:cubicBezTo>
                    <a:pt x="10033" y="12445"/>
                    <a:pt x="12457" y="10021"/>
                    <a:pt x="12649" y="6985"/>
                  </a:cubicBezTo>
                  <a:lnTo>
                    <a:pt x="13201" y="6985"/>
                  </a:lnTo>
                  <a:lnTo>
                    <a:pt x="13201" y="6217"/>
                  </a:lnTo>
                  <a:lnTo>
                    <a:pt x="12649" y="6217"/>
                  </a:lnTo>
                  <a:cubicBezTo>
                    <a:pt x="12457" y="3168"/>
                    <a:pt x="10033" y="744"/>
                    <a:pt x="6997" y="552"/>
                  </a:cubicBezTo>
                  <a:lnTo>
                    <a:pt x="69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464;p42">
              <a:extLst>
                <a:ext uri="{FF2B5EF4-FFF2-40B4-BE49-F238E27FC236}">
                  <a16:creationId xmlns:a16="http://schemas.microsoft.com/office/drawing/2014/main" id="{7A59DEC1-DEBF-6AAB-B854-863384313D9D}"/>
                </a:ext>
              </a:extLst>
            </p:cNvPr>
            <p:cNvSpPr/>
            <p:nvPr/>
          </p:nvSpPr>
          <p:spPr>
            <a:xfrm>
              <a:off x="3194000" y="2704850"/>
              <a:ext cx="70850" cy="60750"/>
            </a:xfrm>
            <a:custGeom>
              <a:avLst/>
              <a:gdLst/>
              <a:ahLst/>
              <a:cxnLst/>
              <a:rect l="l" t="t" r="r" b="b"/>
              <a:pathLst>
                <a:path w="2834" h="2430" extrusionOk="0">
                  <a:moveTo>
                    <a:pt x="1621" y="1"/>
                  </a:moveTo>
                  <a:cubicBezTo>
                    <a:pt x="541" y="1"/>
                    <a:pt x="1" y="1309"/>
                    <a:pt x="769" y="2077"/>
                  </a:cubicBezTo>
                  <a:cubicBezTo>
                    <a:pt x="1012" y="2320"/>
                    <a:pt x="1313" y="2429"/>
                    <a:pt x="1609" y="2429"/>
                  </a:cubicBezTo>
                  <a:cubicBezTo>
                    <a:pt x="2232" y="2429"/>
                    <a:pt x="2833" y="1945"/>
                    <a:pt x="2833" y="1213"/>
                  </a:cubicBezTo>
                  <a:cubicBezTo>
                    <a:pt x="2833" y="541"/>
                    <a:pt x="2293" y="1"/>
                    <a:pt x="16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465;p42">
              <a:extLst>
                <a:ext uri="{FF2B5EF4-FFF2-40B4-BE49-F238E27FC236}">
                  <a16:creationId xmlns:a16="http://schemas.microsoft.com/office/drawing/2014/main" id="{12DD513C-1866-D457-4CFE-66659F220506}"/>
                </a:ext>
              </a:extLst>
            </p:cNvPr>
            <p:cNvSpPr/>
            <p:nvPr/>
          </p:nvSpPr>
          <p:spPr>
            <a:xfrm>
              <a:off x="3191300" y="2765450"/>
              <a:ext cx="86450" cy="43525"/>
            </a:xfrm>
            <a:custGeom>
              <a:avLst/>
              <a:gdLst/>
              <a:ahLst/>
              <a:cxnLst/>
              <a:rect l="l" t="t" r="r" b="b"/>
              <a:pathLst>
                <a:path w="3458" h="1741" extrusionOk="0">
                  <a:moveTo>
                    <a:pt x="1729" y="1"/>
                  </a:moveTo>
                  <a:cubicBezTo>
                    <a:pt x="781" y="1"/>
                    <a:pt x="1" y="781"/>
                    <a:pt x="1" y="1741"/>
                  </a:cubicBezTo>
                  <a:lnTo>
                    <a:pt x="3457" y="1741"/>
                  </a:lnTo>
                  <a:cubicBezTo>
                    <a:pt x="3457" y="781"/>
                    <a:pt x="2677" y="13"/>
                    <a:pt x="1729" y="13"/>
                  </a:cubicBezTo>
                  <a:lnTo>
                    <a:pt x="17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403298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FA1966-0B95-7B42-259B-2FA67AE69C8A}"/>
              </a:ext>
            </a:extLst>
          </p:cNvPr>
          <p:cNvSpPr>
            <a:spLocks noGrp="1"/>
          </p:cNvSpPr>
          <p:nvPr>
            <p:ph type="title"/>
          </p:nvPr>
        </p:nvSpPr>
        <p:spPr>
          <a:xfrm>
            <a:off x="837232" y="148683"/>
            <a:ext cx="7469536" cy="816020"/>
          </a:xfrm>
          <a:ln w="38100">
            <a:solidFill>
              <a:schemeClr val="accent3"/>
            </a:solidFill>
          </a:ln>
        </p:spPr>
        <p:txBody>
          <a:bodyPr anchor="ctr" anchorCtr="0"/>
          <a:lstStyle/>
          <a:p>
            <a:br>
              <a:rPr lang="it-IT" sz="2400" dirty="0">
                <a:solidFill>
                  <a:schemeClr val="accent3"/>
                </a:solidFill>
              </a:rPr>
            </a:br>
            <a:r>
              <a:rPr lang="it-IT" sz="2400" dirty="0">
                <a:solidFill>
                  <a:srgbClr val="00B0F0"/>
                </a:solidFill>
              </a:rPr>
              <a:t>WHY COULDN’T THEY COLLECT PUBLICLY AVAILABLE DATA?</a:t>
            </a:r>
            <a:br>
              <a:rPr lang="it-IT" sz="2400" dirty="0">
                <a:solidFill>
                  <a:srgbClr val="00B0F0"/>
                </a:solidFill>
              </a:rPr>
            </a:br>
            <a:endParaRPr lang="it-IT" sz="2400" dirty="0">
              <a:solidFill>
                <a:srgbClr val="00B0F0"/>
              </a:solidFill>
            </a:endParaRPr>
          </a:p>
        </p:txBody>
      </p:sp>
      <p:sp>
        <p:nvSpPr>
          <p:cNvPr id="3" name="Segnaposto contenuto 2">
            <a:extLst>
              <a:ext uri="{FF2B5EF4-FFF2-40B4-BE49-F238E27FC236}">
                <a16:creationId xmlns:a16="http://schemas.microsoft.com/office/drawing/2014/main" id="{6F00C293-ECF8-F6C7-AEE0-F2BE382A1811}"/>
              </a:ext>
            </a:extLst>
          </p:cNvPr>
          <p:cNvSpPr>
            <a:spLocks noGrp="1"/>
          </p:cNvSpPr>
          <p:nvPr>
            <p:ph idx="1"/>
          </p:nvPr>
        </p:nvSpPr>
        <p:spPr>
          <a:xfrm>
            <a:off x="654205" y="1057748"/>
            <a:ext cx="7609081" cy="3417607"/>
          </a:xfrm>
        </p:spPr>
        <p:txBody>
          <a:bodyPr/>
          <a:lstStyle/>
          <a:p>
            <a:pPr marL="457200" indent="-457200">
              <a:buFont typeface="+mj-lt"/>
              <a:buAutoNum type="arabicPeriod"/>
            </a:pPr>
            <a:r>
              <a:rPr lang="it-IT" b="1" dirty="0">
                <a:solidFill>
                  <a:srgbClr val="00B0F0"/>
                </a:solidFill>
              </a:rPr>
              <a:t>COPYRIGHT LAWS</a:t>
            </a:r>
            <a:r>
              <a:rPr lang="it-IT" dirty="0">
                <a:solidFill>
                  <a:schemeClr val="bg1"/>
                </a:solidFill>
              </a:rPr>
              <a:t>. «</a:t>
            </a:r>
            <a:r>
              <a:rPr lang="it-IT" b="1" dirty="0" err="1">
                <a:solidFill>
                  <a:schemeClr val="bg1"/>
                </a:solidFill>
              </a:rPr>
              <a:t>Publicly</a:t>
            </a:r>
            <a:r>
              <a:rPr lang="it-IT" b="1" dirty="0">
                <a:solidFill>
                  <a:schemeClr val="bg1"/>
                </a:solidFill>
              </a:rPr>
              <a:t> </a:t>
            </a:r>
            <a:r>
              <a:rPr lang="it-IT" b="1" dirty="0" err="1">
                <a:solidFill>
                  <a:schemeClr val="bg1"/>
                </a:solidFill>
              </a:rPr>
              <a:t>available</a:t>
            </a:r>
            <a:r>
              <a:rPr lang="it-IT" dirty="0">
                <a:solidFill>
                  <a:schemeClr val="bg1"/>
                </a:solidFill>
              </a:rPr>
              <a:t>» </a:t>
            </a:r>
            <a:r>
              <a:rPr lang="it-IT" dirty="0" err="1">
                <a:solidFill>
                  <a:schemeClr val="bg1"/>
                </a:solidFill>
              </a:rPr>
              <a:t>does</a:t>
            </a:r>
            <a:r>
              <a:rPr lang="it-IT" dirty="0">
                <a:solidFill>
                  <a:schemeClr val="bg1"/>
                </a:solidFill>
              </a:rPr>
              <a:t> </a:t>
            </a:r>
            <a:r>
              <a:rPr lang="it-IT" dirty="0" err="1">
                <a:solidFill>
                  <a:schemeClr val="bg1"/>
                </a:solidFill>
              </a:rPr>
              <a:t>not</a:t>
            </a:r>
            <a:r>
              <a:rPr lang="it-IT" dirty="0">
                <a:solidFill>
                  <a:schemeClr val="bg1"/>
                </a:solidFill>
              </a:rPr>
              <a:t> </a:t>
            </a:r>
            <a:r>
              <a:rPr lang="it-IT" dirty="0" err="1">
                <a:solidFill>
                  <a:schemeClr val="bg1"/>
                </a:solidFill>
              </a:rPr>
              <a:t>equal</a:t>
            </a:r>
            <a:r>
              <a:rPr lang="it-IT" dirty="0">
                <a:solidFill>
                  <a:schemeClr val="bg1"/>
                </a:solidFill>
              </a:rPr>
              <a:t> to «</a:t>
            </a:r>
            <a:r>
              <a:rPr lang="it-IT" b="1" dirty="0">
                <a:solidFill>
                  <a:schemeClr val="bg1"/>
                </a:solidFill>
              </a:rPr>
              <a:t>public domain</a:t>
            </a:r>
            <a:r>
              <a:rPr lang="it-IT" dirty="0">
                <a:solidFill>
                  <a:schemeClr val="bg1"/>
                </a:solidFill>
              </a:rPr>
              <a:t>». Trademarks, logos, databases, and </a:t>
            </a:r>
            <a:r>
              <a:rPr lang="it-IT" dirty="0" err="1">
                <a:solidFill>
                  <a:schemeClr val="bg1"/>
                </a:solidFill>
              </a:rPr>
              <a:t>copyrighted</a:t>
            </a:r>
            <a:r>
              <a:rPr lang="it-IT" dirty="0">
                <a:solidFill>
                  <a:schemeClr val="bg1"/>
                </a:solidFill>
              </a:rPr>
              <a:t> </a:t>
            </a:r>
            <a:r>
              <a:rPr lang="it-IT" dirty="0" err="1">
                <a:solidFill>
                  <a:schemeClr val="bg1"/>
                </a:solidFill>
              </a:rPr>
              <a:t>materials</a:t>
            </a:r>
            <a:r>
              <a:rPr lang="it-IT" dirty="0">
                <a:solidFill>
                  <a:schemeClr val="bg1"/>
                </a:solidFill>
              </a:rPr>
              <a:t> are </a:t>
            </a:r>
            <a:r>
              <a:rPr lang="it-IT" dirty="0" err="1">
                <a:solidFill>
                  <a:schemeClr val="bg1"/>
                </a:solidFill>
              </a:rPr>
              <a:t>still</a:t>
            </a:r>
            <a:r>
              <a:rPr lang="it-IT" dirty="0">
                <a:solidFill>
                  <a:schemeClr val="bg1"/>
                </a:solidFill>
              </a:rPr>
              <a:t> </a:t>
            </a:r>
            <a:r>
              <a:rPr lang="it-IT" dirty="0" err="1">
                <a:solidFill>
                  <a:schemeClr val="bg1"/>
                </a:solidFill>
              </a:rPr>
              <a:t>protected</a:t>
            </a:r>
            <a:r>
              <a:rPr lang="it-IT" dirty="0">
                <a:solidFill>
                  <a:schemeClr val="bg1"/>
                </a:solidFill>
              </a:rPr>
              <a:t> by </a:t>
            </a:r>
            <a:r>
              <a:rPr lang="it-IT" dirty="0" err="1">
                <a:solidFill>
                  <a:schemeClr val="bg1"/>
                </a:solidFill>
              </a:rPr>
              <a:t>law</a:t>
            </a:r>
            <a:r>
              <a:rPr lang="it-IT" dirty="0">
                <a:solidFill>
                  <a:schemeClr val="bg1"/>
                </a:solidFill>
              </a:rPr>
              <a:t> </a:t>
            </a:r>
            <a:r>
              <a:rPr lang="it-IT" dirty="0" err="1">
                <a:solidFill>
                  <a:schemeClr val="bg1"/>
                </a:solidFill>
              </a:rPr>
              <a:t>even</a:t>
            </a:r>
            <a:r>
              <a:rPr lang="it-IT" dirty="0">
                <a:solidFill>
                  <a:schemeClr val="bg1"/>
                </a:solidFill>
              </a:rPr>
              <a:t> </a:t>
            </a:r>
            <a:r>
              <a:rPr lang="it-IT" dirty="0" err="1">
                <a:solidFill>
                  <a:schemeClr val="bg1"/>
                </a:solidFill>
              </a:rPr>
              <a:t>if</a:t>
            </a:r>
            <a:r>
              <a:rPr lang="it-IT" dirty="0">
                <a:solidFill>
                  <a:schemeClr val="bg1"/>
                </a:solidFill>
              </a:rPr>
              <a:t> </a:t>
            </a:r>
            <a:r>
              <a:rPr lang="it-IT" dirty="0" err="1">
                <a:solidFill>
                  <a:schemeClr val="bg1"/>
                </a:solidFill>
              </a:rPr>
              <a:t>they</a:t>
            </a:r>
            <a:r>
              <a:rPr lang="it-IT" dirty="0">
                <a:solidFill>
                  <a:schemeClr val="bg1"/>
                </a:solidFill>
              </a:rPr>
              <a:t> are </a:t>
            </a:r>
            <a:r>
              <a:rPr lang="it-IT" dirty="0" err="1">
                <a:solidFill>
                  <a:schemeClr val="bg1"/>
                </a:solidFill>
              </a:rPr>
              <a:t>accessible</a:t>
            </a:r>
            <a:r>
              <a:rPr lang="it-IT" dirty="0">
                <a:solidFill>
                  <a:schemeClr val="bg1"/>
                </a:solidFill>
              </a:rPr>
              <a:t> to the public on a website.</a:t>
            </a:r>
          </a:p>
          <a:p>
            <a:pPr marL="457200" indent="-457200">
              <a:buFont typeface="+mj-lt"/>
              <a:buAutoNum type="arabicPeriod"/>
            </a:pPr>
            <a:r>
              <a:rPr lang="it-IT" b="1" dirty="0">
                <a:solidFill>
                  <a:srgbClr val="00B0F0"/>
                </a:solidFill>
              </a:rPr>
              <a:t>DATA PROTECTION LAWS</a:t>
            </a:r>
            <a:r>
              <a:rPr lang="it-IT" dirty="0">
                <a:solidFill>
                  <a:schemeClr val="bg1"/>
                </a:solidFill>
              </a:rPr>
              <a:t>. </a:t>
            </a:r>
            <a:r>
              <a:rPr lang="it-IT" b="1" dirty="0">
                <a:solidFill>
                  <a:schemeClr val="bg1"/>
                </a:solidFill>
              </a:rPr>
              <a:t>Personal data </a:t>
            </a:r>
            <a:r>
              <a:rPr lang="it-IT" dirty="0">
                <a:solidFill>
                  <a:schemeClr val="bg1"/>
                </a:solidFill>
              </a:rPr>
              <a:t>of living </a:t>
            </a:r>
            <a:r>
              <a:rPr lang="it-IT" dirty="0" err="1">
                <a:solidFill>
                  <a:schemeClr val="bg1"/>
                </a:solidFill>
              </a:rPr>
              <a:t>persons</a:t>
            </a:r>
            <a:r>
              <a:rPr lang="it-IT" dirty="0">
                <a:solidFill>
                  <a:schemeClr val="bg1"/>
                </a:solidFill>
              </a:rPr>
              <a:t> are </a:t>
            </a:r>
            <a:r>
              <a:rPr lang="it-IT" dirty="0" err="1">
                <a:solidFill>
                  <a:schemeClr val="bg1"/>
                </a:solidFill>
              </a:rPr>
              <a:t>still</a:t>
            </a:r>
            <a:r>
              <a:rPr lang="it-IT" dirty="0">
                <a:solidFill>
                  <a:schemeClr val="bg1"/>
                </a:solidFill>
              </a:rPr>
              <a:t> </a:t>
            </a:r>
            <a:r>
              <a:rPr lang="it-IT" dirty="0" err="1">
                <a:solidFill>
                  <a:schemeClr val="bg1"/>
                </a:solidFill>
              </a:rPr>
              <a:t>protected</a:t>
            </a:r>
            <a:r>
              <a:rPr lang="it-IT" dirty="0">
                <a:solidFill>
                  <a:schemeClr val="bg1"/>
                </a:solidFill>
              </a:rPr>
              <a:t> by privacy </a:t>
            </a:r>
            <a:r>
              <a:rPr lang="it-IT" dirty="0" err="1">
                <a:solidFill>
                  <a:schemeClr val="bg1"/>
                </a:solidFill>
              </a:rPr>
              <a:t>laws</a:t>
            </a:r>
            <a:r>
              <a:rPr lang="it-IT" dirty="0">
                <a:solidFill>
                  <a:schemeClr val="bg1"/>
                </a:solidFill>
              </a:rPr>
              <a:t> </a:t>
            </a:r>
            <a:r>
              <a:rPr lang="it-IT" dirty="0" err="1">
                <a:solidFill>
                  <a:schemeClr val="bg1"/>
                </a:solidFill>
              </a:rPr>
              <a:t>even</a:t>
            </a:r>
            <a:r>
              <a:rPr lang="it-IT" dirty="0">
                <a:solidFill>
                  <a:schemeClr val="bg1"/>
                </a:solidFill>
              </a:rPr>
              <a:t> </a:t>
            </a:r>
            <a:r>
              <a:rPr lang="it-IT" dirty="0" err="1">
                <a:solidFill>
                  <a:schemeClr val="bg1"/>
                </a:solidFill>
              </a:rPr>
              <a:t>if</a:t>
            </a:r>
            <a:r>
              <a:rPr lang="it-IT" dirty="0">
                <a:solidFill>
                  <a:schemeClr val="bg1"/>
                </a:solidFill>
              </a:rPr>
              <a:t> </a:t>
            </a:r>
            <a:r>
              <a:rPr lang="it-IT" dirty="0" err="1">
                <a:solidFill>
                  <a:schemeClr val="bg1"/>
                </a:solidFill>
              </a:rPr>
              <a:t>they</a:t>
            </a:r>
            <a:r>
              <a:rPr lang="it-IT" dirty="0">
                <a:solidFill>
                  <a:schemeClr val="bg1"/>
                </a:solidFill>
              </a:rPr>
              <a:t> are </a:t>
            </a:r>
            <a:r>
              <a:rPr lang="it-IT" dirty="0" err="1">
                <a:solidFill>
                  <a:schemeClr val="bg1"/>
                </a:solidFill>
              </a:rPr>
              <a:t>available</a:t>
            </a:r>
            <a:r>
              <a:rPr lang="it-IT" dirty="0">
                <a:solidFill>
                  <a:schemeClr val="bg1"/>
                </a:solidFill>
              </a:rPr>
              <a:t> online.</a:t>
            </a:r>
          </a:p>
          <a:p>
            <a:pPr marL="457200" indent="-457200">
              <a:buFont typeface="+mj-lt"/>
              <a:buAutoNum type="arabicPeriod"/>
            </a:pPr>
            <a:r>
              <a:rPr lang="it-IT" b="1" dirty="0">
                <a:solidFill>
                  <a:srgbClr val="00B0F0"/>
                </a:solidFill>
              </a:rPr>
              <a:t>WEB SCRAPING LAWS</a:t>
            </a:r>
            <a:r>
              <a:rPr lang="it-IT" dirty="0">
                <a:solidFill>
                  <a:schemeClr val="bg1"/>
                </a:solidFill>
              </a:rPr>
              <a:t>. In some countries, </a:t>
            </a:r>
            <a:r>
              <a:rPr lang="it-IT" dirty="0" err="1">
                <a:solidFill>
                  <a:schemeClr val="bg1"/>
                </a:solidFill>
              </a:rPr>
              <a:t>such</a:t>
            </a:r>
            <a:r>
              <a:rPr lang="it-IT" dirty="0">
                <a:solidFill>
                  <a:schemeClr val="bg1"/>
                </a:solidFill>
              </a:rPr>
              <a:t> </a:t>
            </a:r>
            <a:r>
              <a:rPr lang="it-IT" dirty="0" err="1">
                <a:solidFill>
                  <a:schemeClr val="bg1"/>
                </a:solidFill>
              </a:rPr>
              <a:t>as</a:t>
            </a:r>
            <a:r>
              <a:rPr lang="it-IT" dirty="0">
                <a:solidFill>
                  <a:schemeClr val="bg1"/>
                </a:solidFill>
              </a:rPr>
              <a:t> Europe, </a:t>
            </a:r>
            <a:r>
              <a:rPr lang="it-IT" b="1" dirty="0">
                <a:solidFill>
                  <a:schemeClr val="bg1"/>
                </a:solidFill>
              </a:rPr>
              <a:t>web </a:t>
            </a:r>
            <a:r>
              <a:rPr lang="it-IT" b="1" dirty="0" err="1">
                <a:solidFill>
                  <a:schemeClr val="bg1"/>
                </a:solidFill>
              </a:rPr>
              <a:t>scaping</a:t>
            </a:r>
            <a:r>
              <a:rPr lang="it-IT" b="1" dirty="0">
                <a:solidFill>
                  <a:schemeClr val="bg1"/>
                </a:solidFill>
              </a:rPr>
              <a:t> </a:t>
            </a:r>
            <a:r>
              <a:rPr lang="it-IT" dirty="0" err="1">
                <a:solidFill>
                  <a:schemeClr val="bg1"/>
                </a:solidFill>
              </a:rPr>
              <a:t>is</a:t>
            </a:r>
            <a:r>
              <a:rPr lang="it-IT" dirty="0">
                <a:solidFill>
                  <a:schemeClr val="bg1"/>
                </a:solidFill>
              </a:rPr>
              <a:t> </a:t>
            </a:r>
            <a:r>
              <a:rPr lang="it-IT" dirty="0" err="1">
                <a:solidFill>
                  <a:schemeClr val="bg1"/>
                </a:solidFill>
              </a:rPr>
              <a:t>regulated</a:t>
            </a:r>
            <a:r>
              <a:rPr lang="it-IT" dirty="0">
                <a:solidFill>
                  <a:schemeClr val="bg1"/>
                </a:solidFill>
              </a:rPr>
              <a:t>.</a:t>
            </a:r>
          </a:p>
          <a:p>
            <a:pPr marL="457200" indent="-457200">
              <a:buFont typeface="+mj-lt"/>
              <a:buAutoNum type="arabicPeriod"/>
            </a:pPr>
            <a:r>
              <a:rPr lang="it-IT" b="1" dirty="0">
                <a:solidFill>
                  <a:srgbClr val="00B0F0"/>
                </a:solidFill>
              </a:rPr>
              <a:t>CONTRACT LAWS</a:t>
            </a:r>
            <a:r>
              <a:rPr lang="it-IT" dirty="0">
                <a:solidFill>
                  <a:schemeClr val="bg1"/>
                </a:solidFill>
              </a:rPr>
              <a:t>. </a:t>
            </a:r>
            <a:r>
              <a:rPr lang="it-IT" dirty="0" err="1">
                <a:solidFill>
                  <a:schemeClr val="bg1"/>
                </a:solidFill>
              </a:rPr>
              <a:t>Each</a:t>
            </a:r>
            <a:r>
              <a:rPr lang="it-IT" dirty="0">
                <a:solidFill>
                  <a:schemeClr val="bg1"/>
                </a:solidFill>
              </a:rPr>
              <a:t> website </a:t>
            </a:r>
            <a:r>
              <a:rPr lang="it-IT" dirty="0" err="1">
                <a:solidFill>
                  <a:schemeClr val="bg1"/>
                </a:solidFill>
              </a:rPr>
              <a:t>has</a:t>
            </a:r>
            <a:r>
              <a:rPr lang="it-IT" dirty="0">
                <a:solidFill>
                  <a:schemeClr val="bg1"/>
                </a:solidFill>
              </a:rPr>
              <a:t> </a:t>
            </a:r>
            <a:r>
              <a:rPr lang="it-IT" dirty="0" err="1">
                <a:solidFill>
                  <a:schemeClr val="bg1"/>
                </a:solidFill>
              </a:rPr>
              <a:t>different</a:t>
            </a:r>
            <a:r>
              <a:rPr lang="it-IT" dirty="0">
                <a:solidFill>
                  <a:schemeClr val="bg1"/>
                </a:solidFill>
              </a:rPr>
              <a:t> </a:t>
            </a:r>
            <a:r>
              <a:rPr lang="it-IT" b="1" dirty="0" err="1">
                <a:solidFill>
                  <a:schemeClr val="bg1"/>
                </a:solidFill>
              </a:rPr>
              <a:t>contractual</a:t>
            </a:r>
            <a:r>
              <a:rPr lang="it-IT" dirty="0">
                <a:solidFill>
                  <a:schemeClr val="bg1"/>
                </a:solidFill>
              </a:rPr>
              <a:t> </a:t>
            </a:r>
            <a:r>
              <a:rPr lang="it-IT" b="1" dirty="0">
                <a:solidFill>
                  <a:schemeClr val="bg1"/>
                </a:solidFill>
              </a:rPr>
              <a:t>rules</a:t>
            </a:r>
            <a:r>
              <a:rPr lang="it-IT" dirty="0">
                <a:solidFill>
                  <a:schemeClr val="bg1"/>
                </a:solidFill>
              </a:rPr>
              <a:t>.</a:t>
            </a:r>
          </a:p>
          <a:p>
            <a:pPr marL="457200" indent="-457200">
              <a:buFont typeface="+mj-lt"/>
              <a:buAutoNum type="arabicPeriod"/>
            </a:pPr>
            <a:r>
              <a:rPr lang="it-IT" b="1" dirty="0">
                <a:solidFill>
                  <a:srgbClr val="00B0F0"/>
                </a:solidFill>
              </a:rPr>
              <a:t>ETHICS</a:t>
            </a:r>
            <a:r>
              <a:rPr lang="it-IT" dirty="0">
                <a:solidFill>
                  <a:schemeClr val="bg1"/>
                </a:solidFill>
              </a:rPr>
              <a:t>. </a:t>
            </a:r>
            <a:r>
              <a:rPr lang="it-IT" dirty="0" err="1">
                <a:solidFill>
                  <a:schemeClr val="bg1"/>
                </a:solidFill>
              </a:rPr>
              <a:t>There</a:t>
            </a:r>
            <a:r>
              <a:rPr lang="it-IT" dirty="0">
                <a:solidFill>
                  <a:schemeClr val="bg1"/>
                </a:solidFill>
              </a:rPr>
              <a:t> are some </a:t>
            </a:r>
            <a:r>
              <a:rPr lang="it-IT" b="1" dirty="0">
                <a:solidFill>
                  <a:schemeClr val="bg1"/>
                </a:solidFill>
              </a:rPr>
              <a:t>ethics rules </a:t>
            </a:r>
            <a:r>
              <a:rPr lang="it-IT" dirty="0" err="1">
                <a:solidFill>
                  <a:schemeClr val="bg1"/>
                </a:solidFill>
              </a:rPr>
              <a:t>that</a:t>
            </a:r>
            <a:r>
              <a:rPr lang="it-IT" dirty="0">
                <a:solidFill>
                  <a:schemeClr val="bg1"/>
                </a:solidFill>
              </a:rPr>
              <a:t> </a:t>
            </a:r>
            <a:r>
              <a:rPr lang="it-IT" dirty="0" err="1">
                <a:solidFill>
                  <a:schemeClr val="bg1"/>
                </a:solidFill>
              </a:rPr>
              <a:t>prevent</a:t>
            </a:r>
            <a:r>
              <a:rPr lang="it-IT" dirty="0">
                <a:solidFill>
                  <a:schemeClr val="bg1"/>
                </a:solidFill>
              </a:rPr>
              <a:t> from </a:t>
            </a:r>
            <a:r>
              <a:rPr lang="it-IT" dirty="0" err="1">
                <a:solidFill>
                  <a:schemeClr val="bg1"/>
                </a:solidFill>
              </a:rPr>
              <a:t>stealing</a:t>
            </a:r>
            <a:r>
              <a:rPr lang="it-IT" dirty="0">
                <a:solidFill>
                  <a:schemeClr val="bg1"/>
                </a:solidFill>
              </a:rPr>
              <a:t> images </a:t>
            </a:r>
            <a:r>
              <a:rPr lang="it-IT" dirty="0" err="1">
                <a:solidFill>
                  <a:schemeClr val="bg1"/>
                </a:solidFill>
              </a:rPr>
              <a:t>without</a:t>
            </a:r>
            <a:r>
              <a:rPr lang="it-IT" dirty="0">
                <a:solidFill>
                  <a:schemeClr val="bg1"/>
                </a:solidFill>
              </a:rPr>
              <a:t> </a:t>
            </a:r>
            <a:r>
              <a:rPr lang="it-IT" dirty="0" err="1">
                <a:solidFill>
                  <a:schemeClr val="bg1"/>
                </a:solidFill>
              </a:rPr>
              <a:t>consent</a:t>
            </a:r>
            <a:r>
              <a:rPr lang="it-IT" dirty="0">
                <a:solidFill>
                  <a:schemeClr val="bg1"/>
                </a:solidFill>
              </a:rPr>
              <a:t>, </a:t>
            </a:r>
            <a:r>
              <a:rPr lang="it-IT" dirty="0" err="1">
                <a:solidFill>
                  <a:schemeClr val="bg1"/>
                </a:solidFill>
              </a:rPr>
              <a:t>whitout</a:t>
            </a:r>
            <a:r>
              <a:rPr lang="it-IT" dirty="0">
                <a:solidFill>
                  <a:schemeClr val="bg1"/>
                </a:solidFill>
              </a:rPr>
              <a:t> information, and for </a:t>
            </a:r>
            <a:r>
              <a:rPr lang="it-IT" dirty="0" err="1">
                <a:solidFill>
                  <a:schemeClr val="bg1"/>
                </a:solidFill>
              </a:rPr>
              <a:t>detrimental</a:t>
            </a:r>
            <a:r>
              <a:rPr lang="it-IT" dirty="0">
                <a:solidFill>
                  <a:schemeClr val="bg1"/>
                </a:solidFill>
              </a:rPr>
              <a:t> </a:t>
            </a:r>
            <a:r>
              <a:rPr lang="it-IT" dirty="0" err="1">
                <a:solidFill>
                  <a:schemeClr val="bg1"/>
                </a:solidFill>
              </a:rPr>
              <a:t>uses</a:t>
            </a:r>
            <a:r>
              <a:rPr lang="it-IT" dirty="0">
                <a:solidFill>
                  <a:schemeClr val="bg1"/>
                </a:solidFill>
              </a:rPr>
              <a:t>.</a:t>
            </a:r>
          </a:p>
        </p:txBody>
      </p:sp>
      <p:sp>
        <p:nvSpPr>
          <p:cNvPr id="4" name="Segnaposto piè di pagina 3">
            <a:extLst>
              <a:ext uri="{FF2B5EF4-FFF2-40B4-BE49-F238E27FC236}">
                <a16:creationId xmlns:a16="http://schemas.microsoft.com/office/drawing/2014/main" id="{91599D6E-451A-2D38-8524-1C67EFFB0221}"/>
              </a:ext>
            </a:extLst>
          </p:cNvPr>
          <p:cNvSpPr>
            <a:spLocks noGrp="1"/>
          </p:cNvSpPr>
          <p:nvPr>
            <p:ph type="ftr" sz="quarter" idx="11"/>
          </p:nvPr>
        </p:nvSpPr>
        <p:spPr/>
        <p:txBody>
          <a:bodyPr/>
          <a:lstStyle/>
          <a:p>
            <a:r>
              <a:rPr lang="en-US"/>
              <a:t>Data Collection for Machine Learning</a:t>
            </a:r>
            <a:endParaRPr lang="en-GB"/>
          </a:p>
        </p:txBody>
      </p:sp>
      <p:sp>
        <p:nvSpPr>
          <p:cNvPr id="6" name="Segnaposto numero diapositiva 5">
            <a:extLst>
              <a:ext uri="{FF2B5EF4-FFF2-40B4-BE49-F238E27FC236}">
                <a16:creationId xmlns:a16="http://schemas.microsoft.com/office/drawing/2014/main" id="{A41C7E7C-30BB-5AD6-6336-6BE9E0A05A63}"/>
              </a:ext>
            </a:extLst>
          </p:cNvPr>
          <p:cNvSpPr>
            <a:spLocks noGrp="1"/>
          </p:cNvSpPr>
          <p:nvPr>
            <p:ph type="sldNum" sz="quarter" idx="12"/>
          </p:nvPr>
        </p:nvSpPr>
        <p:spPr/>
        <p:txBody>
          <a:bodyPr/>
          <a:lstStyle/>
          <a:p>
            <a:fld id="{C194BDB0-F4EA-4DD6-8281-CCE2440D0CE0}" type="slidenum">
              <a:rPr lang="en-GB" smtClean="0"/>
              <a:t>10</a:t>
            </a:fld>
            <a:endParaRPr lang="en-GB"/>
          </a:p>
        </p:txBody>
      </p:sp>
    </p:spTree>
    <p:extLst>
      <p:ext uri="{BB962C8B-B14F-4D97-AF65-F5344CB8AC3E}">
        <p14:creationId xmlns:p14="http://schemas.microsoft.com/office/powerpoint/2010/main" val="211553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04012-0298-44E2-8E3A-49FFB97B388B}"/>
              </a:ext>
            </a:extLst>
          </p:cNvPr>
          <p:cNvSpPr>
            <a:spLocks noGrp="1"/>
          </p:cNvSpPr>
          <p:nvPr>
            <p:ph type="title"/>
          </p:nvPr>
        </p:nvSpPr>
        <p:spPr>
          <a:xfrm>
            <a:off x="507844" y="136739"/>
            <a:ext cx="7556500" cy="539038"/>
          </a:xfrm>
        </p:spPr>
        <p:txBody>
          <a:bodyPr/>
          <a:lstStyle/>
          <a:p>
            <a:pPr algn="ctr"/>
            <a:r>
              <a:rPr lang="en-US"/>
              <a:t>Examples</a:t>
            </a:r>
            <a:endParaRPr lang="en-NL"/>
          </a:p>
        </p:txBody>
      </p:sp>
      <p:sp>
        <p:nvSpPr>
          <p:cNvPr id="4" name="Footer Placeholder 3">
            <a:extLst>
              <a:ext uri="{FF2B5EF4-FFF2-40B4-BE49-F238E27FC236}">
                <a16:creationId xmlns:a16="http://schemas.microsoft.com/office/drawing/2014/main" id="{F0ABCE0B-41D1-423D-8801-6F7AB02F6A00}"/>
              </a:ext>
            </a:extLst>
          </p:cNvPr>
          <p:cNvSpPr>
            <a:spLocks noGrp="1"/>
          </p:cNvSpPr>
          <p:nvPr>
            <p:ph type="ftr" sz="quarter" idx="11"/>
          </p:nvPr>
        </p:nvSpPr>
        <p:spPr/>
        <p:txBody>
          <a:bodyPr/>
          <a:lstStyle/>
          <a:p>
            <a:r>
              <a:rPr lang="en-US"/>
              <a:t>Data Collection for Machine Learning</a:t>
            </a:r>
            <a:endParaRPr lang="en-GB"/>
          </a:p>
        </p:txBody>
      </p:sp>
      <p:pic>
        <p:nvPicPr>
          <p:cNvPr id="1026" name="Picture 2" descr="Follow Google Photos Y&amp;#39;allup My Friend&amp;#39;s Not a Gorilla Skyscrapers  Airplanes Cars Bikes Gorillas Graduation RETWEETSFAVORITES 3356 1930ea 822  PM-28 Jun 2015 23 | Cars Meme on ME.ME">
            <a:extLst>
              <a:ext uri="{FF2B5EF4-FFF2-40B4-BE49-F238E27FC236}">
                <a16:creationId xmlns:a16="http://schemas.microsoft.com/office/drawing/2014/main" id="{42B9B0B3-B201-46BE-BEC3-A2B41D0C6B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5803" y="682997"/>
            <a:ext cx="3700384" cy="3885403"/>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numero diapositiva 2">
            <a:extLst>
              <a:ext uri="{FF2B5EF4-FFF2-40B4-BE49-F238E27FC236}">
                <a16:creationId xmlns:a16="http://schemas.microsoft.com/office/drawing/2014/main" id="{F2C5869D-ABDF-34A6-5A7C-4A584AE4E01E}"/>
              </a:ext>
            </a:extLst>
          </p:cNvPr>
          <p:cNvSpPr>
            <a:spLocks noGrp="1"/>
          </p:cNvSpPr>
          <p:nvPr>
            <p:ph type="sldNum" sz="quarter" idx="12"/>
          </p:nvPr>
        </p:nvSpPr>
        <p:spPr/>
        <p:txBody>
          <a:bodyPr/>
          <a:lstStyle/>
          <a:p>
            <a:fld id="{C194BDB0-F4EA-4DD6-8281-CCE2440D0CE0}" type="slidenum">
              <a:rPr lang="en-GB" smtClean="0"/>
              <a:t>100</a:t>
            </a:fld>
            <a:endParaRPr lang="en-GB"/>
          </a:p>
        </p:txBody>
      </p:sp>
    </p:spTree>
    <p:extLst>
      <p:ext uri="{BB962C8B-B14F-4D97-AF65-F5344CB8AC3E}">
        <p14:creationId xmlns:p14="http://schemas.microsoft.com/office/powerpoint/2010/main" val="15722762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04012-0298-44E2-8E3A-49FFB97B388B}"/>
              </a:ext>
            </a:extLst>
          </p:cNvPr>
          <p:cNvSpPr>
            <a:spLocks noGrp="1"/>
          </p:cNvSpPr>
          <p:nvPr>
            <p:ph type="title"/>
          </p:nvPr>
        </p:nvSpPr>
        <p:spPr>
          <a:xfrm>
            <a:off x="507844" y="136739"/>
            <a:ext cx="7556500" cy="539038"/>
          </a:xfrm>
        </p:spPr>
        <p:txBody>
          <a:bodyPr/>
          <a:lstStyle/>
          <a:p>
            <a:pPr algn="ctr"/>
            <a:r>
              <a:rPr lang="en-US"/>
              <a:t>Examples</a:t>
            </a:r>
            <a:endParaRPr lang="en-NL"/>
          </a:p>
        </p:txBody>
      </p:sp>
      <p:sp>
        <p:nvSpPr>
          <p:cNvPr id="4" name="Footer Placeholder 3">
            <a:extLst>
              <a:ext uri="{FF2B5EF4-FFF2-40B4-BE49-F238E27FC236}">
                <a16:creationId xmlns:a16="http://schemas.microsoft.com/office/drawing/2014/main" id="{F0ABCE0B-41D1-423D-8801-6F7AB02F6A00}"/>
              </a:ext>
            </a:extLst>
          </p:cNvPr>
          <p:cNvSpPr>
            <a:spLocks noGrp="1"/>
          </p:cNvSpPr>
          <p:nvPr>
            <p:ph type="ftr" sz="quarter" idx="11"/>
          </p:nvPr>
        </p:nvSpPr>
        <p:spPr/>
        <p:txBody>
          <a:bodyPr/>
          <a:lstStyle/>
          <a:p>
            <a:r>
              <a:rPr lang="en-US"/>
              <a:t>Data Collection for Machine Learning</a:t>
            </a:r>
            <a:endParaRPr lang="en-GB"/>
          </a:p>
        </p:txBody>
      </p:sp>
      <p:pic>
        <p:nvPicPr>
          <p:cNvPr id="2050" name="Picture 2" descr="What a machine learning tool that turns Obama white can (and can&amp;#39;t) tell us  about AI bias - The Verge">
            <a:extLst>
              <a:ext uri="{FF2B5EF4-FFF2-40B4-BE49-F238E27FC236}">
                <a16:creationId xmlns:a16="http://schemas.microsoft.com/office/drawing/2014/main" id="{698D4F50-F6C7-4337-B3F2-3765D276280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6103"/>
          <a:stretch/>
        </p:blipFill>
        <p:spPr bwMode="auto">
          <a:xfrm>
            <a:off x="2399860" y="749389"/>
            <a:ext cx="4344279" cy="3644721"/>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numero diapositiva 2">
            <a:extLst>
              <a:ext uri="{FF2B5EF4-FFF2-40B4-BE49-F238E27FC236}">
                <a16:creationId xmlns:a16="http://schemas.microsoft.com/office/drawing/2014/main" id="{F34DF6A5-E5EA-3019-FBA5-CF6C5DC75FA7}"/>
              </a:ext>
            </a:extLst>
          </p:cNvPr>
          <p:cNvSpPr>
            <a:spLocks noGrp="1"/>
          </p:cNvSpPr>
          <p:nvPr>
            <p:ph type="sldNum" sz="quarter" idx="12"/>
          </p:nvPr>
        </p:nvSpPr>
        <p:spPr/>
        <p:txBody>
          <a:bodyPr/>
          <a:lstStyle/>
          <a:p>
            <a:fld id="{C194BDB0-F4EA-4DD6-8281-CCE2440D0CE0}" type="slidenum">
              <a:rPr lang="en-GB" smtClean="0"/>
              <a:t>101</a:t>
            </a:fld>
            <a:endParaRPr lang="en-GB"/>
          </a:p>
        </p:txBody>
      </p:sp>
    </p:spTree>
    <p:extLst>
      <p:ext uri="{BB962C8B-B14F-4D97-AF65-F5344CB8AC3E}">
        <p14:creationId xmlns:p14="http://schemas.microsoft.com/office/powerpoint/2010/main" val="34060158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04012-0298-44E2-8E3A-49FFB97B388B}"/>
              </a:ext>
            </a:extLst>
          </p:cNvPr>
          <p:cNvSpPr>
            <a:spLocks noGrp="1"/>
          </p:cNvSpPr>
          <p:nvPr>
            <p:ph type="title"/>
          </p:nvPr>
        </p:nvSpPr>
        <p:spPr>
          <a:xfrm>
            <a:off x="507844" y="136739"/>
            <a:ext cx="7556500" cy="539038"/>
          </a:xfrm>
        </p:spPr>
        <p:txBody>
          <a:bodyPr/>
          <a:lstStyle/>
          <a:p>
            <a:pPr algn="ctr"/>
            <a:r>
              <a:rPr lang="en-US"/>
              <a:t>Examples</a:t>
            </a:r>
            <a:endParaRPr lang="en-NL"/>
          </a:p>
        </p:txBody>
      </p:sp>
      <p:sp>
        <p:nvSpPr>
          <p:cNvPr id="4" name="Footer Placeholder 3">
            <a:extLst>
              <a:ext uri="{FF2B5EF4-FFF2-40B4-BE49-F238E27FC236}">
                <a16:creationId xmlns:a16="http://schemas.microsoft.com/office/drawing/2014/main" id="{F0ABCE0B-41D1-423D-8801-6F7AB02F6A00}"/>
              </a:ext>
            </a:extLst>
          </p:cNvPr>
          <p:cNvSpPr>
            <a:spLocks noGrp="1"/>
          </p:cNvSpPr>
          <p:nvPr>
            <p:ph type="ftr" sz="quarter" idx="11"/>
          </p:nvPr>
        </p:nvSpPr>
        <p:spPr/>
        <p:txBody>
          <a:bodyPr/>
          <a:lstStyle/>
          <a:p>
            <a:r>
              <a:rPr lang="en-US"/>
              <a:t>Data Collection for Machine Learning</a:t>
            </a:r>
            <a:endParaRPr lang="en-GB"/>
          </a:p>
        </p:txBody>
      </p:sp>
      <p:pic>
        <p:nvPicPr>
          <p:cNvPr id="2050" name="Picture 2">
            <a:extLst>
              <a:ext uri="{FF2B5EF4-FFF2-40B4-BE49-F238E27FC236}">
                <a16:creationId xmlns:a16="http://schemas.microsoft.com/office/drawing/2014/main" id="{698D4F50-F6C7-4337-B3F2-3765D27628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414" t="2906" r="19027"/>
          <a:stretch/>
        </p:blipFill>
        <p:spPr bwMode="auto">
          <a:xfrm>
            <a:off x="333828" y="818496"/>
            <a:ext cx="3751944" cy="3538807"/>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descr="Immagine che contiene testo, persona, screenshot&#10;&#10;Descrizione generata automaticamente">
            <a:extLst>
              <a:ext uri="{FF2B5EF4-FFF2-40B4-BE49-F238E27FC236}">
                <a16:creationId xmlns:a16="http://schemas.microsoft.com/office/drawing/2014/main" id="{6D1ADD5A-D324-1536-2B20-576A98F9280C}"/>
              </a:ext>
            </a:extLst>
          </p:cNvPr>
          <p:cNvPicPr>
            <a:picLocks noChangeAspect="1"/>
          </p:cNvPicPr>
          <p:nvPr/>
        </p:nvPicPr>
        <p:blipFill rotWithShape="1">
          <a:blip r:embed="rId3">
            <a:extLst>
              <a:ext uri="{28A0092B-C50C-407E-A947-70E740481C1C}">
                <a14:useLocalDpi xmlns:a14="http://schemas.microsoft.com/office/drawing/2010/main" val="0"/>
              </a:ext>
            </a:extLst>
          </a:blip>
          <a:srcRect r="15862"/>
          <a:stretch/>
        </p:blipFill>
        <p:spPr>
          <a:xfrm>
            <a:off x="4635500" y="818496"/>
            <a:ext cx="4213425" cy="3544561"/>
          </a:xfrm>
          <a:prstGeom prst="rect">
            <a:avLst/>
          </a:prstGeom>
        </p:spPr>
      </p:pic>
      <p:sp>
        <p:nvSpPr>
          <p:cNvPr id="10" name="Ovale 9">
            <a:extLst>
              <a:ext uri="{FF2B5EF4-FFF2-40B4-BE49-F238E27FC236}">
                <a16:creationId xmlns:a16="http://schemas.microsoft.com/office/drawing/2014/main" id="{FCF2C1DD-0434-D9F8-BC20-683D17A98F28}"/>
              </a:ext>
            </a:extLst>
          </p:cNvPr>
          <p:cNvSpPr/>
          <p:nvPr/>
        </p:nvSpPr>
        <p:spPr>
          <a:xfrm>
            <a:off x="2729132" y="786197"/>
            <a:ext cx="1111348" cy="129582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a:extLst>
              <a:ext uri="{FF2B5EF4-FFF2-40B4-BE49-F238E27FC236}">
                <a16:creationId xmlns:a16="http://schemas.microsoft.com/office/drawing/2014/main" id="{D5A77DF5-47C1-6B50-B574-C5C23F6D3411}"/>
              </a:ext>
            </a:extLst>
          </p:cNvPr>
          <p:cNvSpPr/>
          <p:nvPr/>
        </p:nvSpPr>
        <p:spPr>
          <a:xfrm>
            <a:off x="7292295" y="2363372"/>
            <a:ext cx="1544098" cy="942535"/>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a:extLst>
              <a:ext uri="{FF2B5EF4-FFF2-40B4-BE49-F238E27FC236}">
                <a16:creationId xmlns:a16="http://schemas.microsoft.com/office/drawing/2014/main" id="{DB020EB0-9BDE-C4A5-4E50-84350957E606}"/>
              </a:ext>
            </a:extLst>
          </p:cNvPr>
          <p:cNvSpPr/>
          <p:nvPr/>
        </p:nvSpPr>
        <p:spPr>
          <a:xfrm>
            <a:off x="7384526" y="3621613"/>
            <a:ext cx="1544098" cy="276845"/>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a:extLst>
              <a:ext uri="{FF2B5EF4-FFF2-40B4-BE49-F238E27FC236}">
                <a16:creationId xmlns:a16="http://schemas.microsoft.com/office/drawing/2014/main" id="{C2F4300A-25F6-CDE9-4177-F26DA3F2EFB2}"/>
              </a:ext>
            </a:extLst>
          </p:cNvPr>
          <p:cNvSpPr/>
          <p:nvPr/>
        </p:nvSpPr>
        <p:spPr>
          <a:xfrm>
            <a:off x="7442813" y="1486785"/>
            <a:ext cx="1544098" cy="276845"/>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Ovale 13">
            <a:extLst>
              <a:ext uri="{FF2B5EF4-FFF2-40B4-BE49-F238E27FC236}">
                <a16:creationId xmlns:a16="http://schemas.microsoft.com/office/drawing/2014/main" id="{4C3BFEA9-1AE2-CE5A-E9E8-F30C97079758}"/>
              </a:ext>
            </a:extLst>
          </p:cNvPr>
          <p:cNvSpPr/>
          <p:nvPr/>
        </p:nvSpPr>
        <p:spPr>
          <a:xfrm>
            <a:off x="7441010" y="1802491"/>
            <a:ext cx="1544098" cy="27684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a:extLst>
              <a:ext uri="{FF2B5EF4-FFF2-40B4-BE49-F238E27FC236}">
                <a16:creationId xmlns:a16="http://schemas.microsoft.com/office/drawing/2014/main" id="{BB1AF09E-32E4-AE32-D69B-356CE62AE162}"/>
              </a:ext>
            </a:extLst>
          </p:cNvPr>
          <p:cNvSpPr/>
          <p:nvPr/>
        </p:nvSpPr>
        <p:spPr>
          <a:xfrm>
            <a:off x="2609766" y="2363372"/>
            <a:ext cx="1544098" cy="27684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a:extLst>
              <a:ext uri="{FF2B5EF4-FFF2-40B4-BE49-F238E27FC236}">
                <a16:creationId xmlns:a16="http://schemas.microsoft.com/office/drawing/2014/main" id="{A6EAA45E-4AA8-7D1D-AC51-8BC15A006922}"/>
              </a:ext>
            </a:extLst>
          </p:cNvPr>
          <p:cNvSpPr/>
          <p:nvPr/>
        </p:nvSpPr>
        <p:spPr>
          <a:xfrm>
            <a:off x="7441010" y="3905649"/>
            <a:ext cx="1544098" cy="27684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Ovale 16">
            <a:extLst>
              <a:ext uri="{FF2B5EF4-FFF2-40B4-BE49-F238E27FC236}">
                <a16:creationId xmlns:a16="http://schemas.microsoft.com/office/drawing/2014/main" id="{3EF4D5BB-8E2D-3337-E0BB-B609DBF6DBB3}"/>
              </a:ext>
            </a:extLst>
          </p:cNvPr>
          <p:cNvSpPr/>
          <p:nvPr/>
        </p:nvSpPr>
        <p:spPr>
          <a:xfrm>
            <a:off x="2609766" y="3029062"/>
            <a:ext cx="1544098" cy="27684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Ovale 17">
            <a:extLst>
              <a:ext uri="{FF2B5EF4-FFF2-40B4-BE49-F238E27FC236}">
                <a16:creationId xmlns:a16="http://schemas.microsoft.com/office/drawing/2014/main" id="{2DD58DA6-C60C-9052-91F4-1E5B36B5172F}"/>
              </a:ext>
            </a:extLst>
          </p:cNvPr>
          <p:cNvSpPr/>
          <p:nvPr/>
        </p:nvSpPr>
        <p:spPr>
          <a:xfrm>
            <a:off x="2597234" y="2086527"/>
            <a:ext cx="1544098" cy="27684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Ovale 18">
            <a:extLst>
              <a:ext uri="{FF2B5EF4-FFF2-40B4-BE49-F238E27FC236}">
                <a16:creationId xmlns:a16="http://schemas.microsoft.com/office/drawing/2014/main" id="{CFF00B9D-FA16-F144-6B9E-5844D9CAE2D0}"/>
              </a:ext>
            </a:extLst>
          </p:cNvPr>
          <p:cNvSpPr/>
          <p:nvPr/>
        </p:nvSpPr>
        <p:spPr>
          <a:xfrm>
            <a:off x="7372919" y="1171079"/>
            <a:ext cx="1544098" cy="27684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Ovale 19">
            <a:extLst>
              <a:ext uri="{FF2B5EF4-FFF2-40B4-BE49-F238E27FC236}">
                <a16:creationId xmlns:a16="http://schemas.microsoft.com/office/drawing/2014/main" id="{8E24053F-5046-2977-0A76-A33CBF28E113}"/>
              </a:ext>
            </a:extLst>
          </p:cNvPr>
          <p:cNvSpPr/>
          <p:nvPr/>
        </p:nvSpPr>
        <p:spPr>
          <a:xfrm>
            <a:off x="2523459" y="3344511"/>
            <a:ext cx="1544098" cy="101279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Ovale 20">
            <a:extLst>
              <a:ext uri="{FF2B5EF4-FFF2-40B4-BE49-F238E27FC236}">
                <a16:creationId xmlns:a16="http://schemas.microsoft.com/office/drawing/2014/main" id="{4E1A3E27-774C-14DC-28CE-3E0B734F9CE7}"/>
              </a:ext>
            </a:extLst>
          </p:cNvPr>
          <p:cNvSpPr/>
          <p:nvPr/>
        </p:nvSpPr>
        <p:spPr>
          <a:xfrm>
            <a:off x="2609766" y="1476837"/>
            <a:ext cx="1544098" cy="27684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Ovale 21">
            <a:extLst>
              <a:ext uri="{FF2B5EF4-FFF2-40B4-BE49-F238E27FC236}">
                <a16:creationId xmlns:a16="http://schemas.microsoft.com/office/drawing/2014/main" id="{7DA9F131-9621-7280-36F6-19447BCD74C4}"/>
              </a:ext>
            </a:extLst>
          </p:cNvPr>
          <p:cNvSpPr/>
          <p:nvPr/>
        </p:nvSpPr>
        <p:spPr>
          <a:xfrm>
            <a:off x="7422268" y="2044386"/>
            <a:ext cx="1544098" cy="27684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Segnaposto numero diapositiva 2">
            <a:extLst>
              <a:ext uri="{FF2B5EF4-FFF2-40B4-BE49-F238E27FC236}">
                <a16:creationId xmlns:a16="http://schemas.microsoft.com/office/drawing/2014/main" id="{A688A677-5FA1-A06A-9B14-A95F420D0DA7}"/>
              </a:ext>
            </a:extLst>
          </p:cNvPr>
          <p:cNvSpPr>
            <a:spLocks noGrp="1"/>
          </p:cNvSpPr>
          <p:nvPr>
            <p:ph type="sldNum" sz="quarter" idx="12"/>
          </p:nvPr>
        </p:nvSpPr>
        <p:spPr/>
        <p:txBody>
          <a:bodyPr/>
          <a:lstStyle/>
          <a:p>
            <a:fld id="{C194BDB0-F4EA-4DD6-8281-CCE2440D0CE0}" type="slidenum">
              <a:rPr lang="en-GB" smtClean="0"/>
              <a:t>102</a:t>
            </a:fld>
            <a:endParaRPr lang="en-GB"/>
          </a:p>
        </p:txBody>
      </p:sp>
    </p:spTree>
    <p:extLst>
      <p:ext uri="{BB962C8B-B14F-4D97-AF65-F5344CB8AC3E}">
        <p14:creationId xmlns:p14="http://schemas.microsoft.com/office/powerpoint/2010/main" val="18736045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04012-0298-44E2-8E3A-49FFB97B388B}"/>
              </a:ext>
            </a:extLst>
          </p:cNvPr>
          <p:cNvSpPr>
            <a:spLocks noGrp="1"/>
          </p:cNvSpPr>
          <p:nvPr>
            <p:ph type="title"/>
          </p:nvPr>
        </p:nvSpPr>
        <p:spPr>
          <a:xfrm>
            <a:off x="507844" y="136739"/>
            <a:ext cx="7556500" cy="539038"/>
          </a:xfrm>
        </p:spPr>
        <p:txBody>
          <a:bodyPr/>
          <a:lstStyle/>
          <a:p>
            <a:pPr algn="ctr"/>
            <a:r>
              <a:rPr lang="en-US"/>
              <a:t>Examples</a:t>
            </a:r>
            <a:endParaRPr lang="en-NL"/>
          </a:p>
        </p:txBody>
      </p:sp>
      <p:sp>
        <p:nvSpPr>
          <p:cNvPr id="4" name="Footer Placeholder 3">
            <a:extLst>
              <a:ext uri="{FF2B5EF4-FFF2-40B4-BE49-F238E27FC236}">
                <a16:creationId xmlns:a16="http://schemas.microsoft.com/office/drawing/2014/main" id="{F0ABCE0B-41D1-423D-8801-6F7AB02F6A00}"/>
              </a:ext>
            </a:extLst>
          </p:cNvPr>
          <p:cNvSpPr>
            <a:spLocks noGrp="1"/>
          </p:cNvSpPr>
          <p:nvPr>
            <p:ph type="ftr" sz="quarter" idx="11"/>
          </p:nvPr>
        </p:nvSpPr>
        <p:spPr/>
        <p:txBody>
          <a:bodyPr/>
          <a:lstStyle/>
          <a:p>
            <a:r>
              <a:rPr lang="en-US"/>
              <a:t>Data Collection for Machine Learning</a:t>
            </a:r>
            <a:endParaRPr lang="en-GB"/>
          </a:p>
        </p:txBody>
      </p:sp>
      <p:pic>
        <p:nvPicPr>
          <p:cNvPr id="2050" name="Picture 2">
            <a:extLst>
              <a:ext uri="{FF2B5EF4-FFF2-40B4-BE49-F238E27FC236}">
                <a16:creationId xmlns:a16="http://schemas.microsoft.com/office/drawing/2014/main" id="{698D4F50-F6C7-4337-B3F2-3765D27628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7" t="456" r="15708" b="-456"/>
          <a:stretch/>
        </p:blipFill>
        <p:spPr bwMode="auto">
          <a:xfrm>
            <a:off x="0" y="802346"/>
            <a:ext cx="4139698" cy="3538807"/>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6D1ADD5A-D324-1536-2B20-576A98F9280C}"/>
              </a:ext>
            </a:extLst>
          </p:cNvPr>
          <p:cNvPicPr>
            <a:picLocks noChangeAspect="1"/>
          </p:cNvPicPr>
          <p:nvPr/>
        </p:nvPicPr>
        <p:blipFill>
          <a:blip r:embed="rId3">
            <a:extLst>
              <a:ext uri="{28A0092B-C50C-407E-A947-70E740481C1C}">
                <a14:useLocalDpi xmlns:a14="http://schemas.microsoft.com/office/drawing/2010/main" val="0"/>
              </a:ext>
            </a:extLst>
          </a:blip>
          <a:srcRect l="8207" r="8207"/>
          <a:stretch/>
        </p:blipFill>
        <p:spPr>
          <a:xfrm>
            <a:off x="4434115" y="812742"/>
            <a:ext cx="4213425" cy="3544561"/>
          </a:xfrm>
          <a:prstGeom prst="rect">
            <a:avLst/>
          </a:prstGeom>
        </p:spPr>
      </p:pic>
      <p:sp>
        <p:nvSpPr>
          <p:cNvPr id="8" name="Ovale 7">
            <a:extLst>
              <a:ext uri="{FF2B5EF4-FFF2-40B4-BE49-F238E27FC236}">
                <a16:creationId xmlns:a16="http://schemas.microsoft.com/office/drawing/2014/main" id="{C85ADC51-8751-676A-062C-C32BB5A5CCE9}"/>
              </a:ext>
            </a:extLst>
          </p:cNvPr>
          <p:cNvSpPr/>
          <p:nvPr/>
        </p:nvSpPr>
        <p:spPr>
          <a:xfrm>
            <a:off x="2475914" y="1048043"/>
            <a:ext cx="1641231" cy="180055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a:extLst>
              <a:ext uri="{FF2B5EF4-FFF2-40B4-BE49-F238E27FC236}">
                <a16:creationId xmlns:a16="http://schemas.microsoft.com/office/drawing/2014/main" id="{1083ED93-AF22-A8BE-DCCF-350EFC6C3439}"/>
              </a:ext>
            </a:extLst>
          </p:cNvPr>
          <p:cNvSpPr/>
          <p:nvPr/>
        </p:nvSpPr>
        <p:spPr>
          <a:xfrm>
            <a:off x="6851970" y="3298056"/>
            <a:ext cx="1544098" cy="276845"/>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a:extLst>
              <a:ext uri="{FF2B5EF4-FFF2-40B4-BE49-F238E27FC236}">
                <a16:creationId xmlns:a16="http://schemas.microsoft.com/office/drawing/2014/main" id="{4D254F05-C442-7227-650C-29BFB64B691A}"/>
              </a:ext>
            </a:extLst>
          </p:cNvPr>
          <p:cNvSpPr/>
          <p:nvPr/>
        </p:nvSpPr>
        <p:spPr>
          <a:xfrm>
            <a:off x="6976235" y="3908551"/>
            <a:ext cx="1544098" cy="276845"/>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a:extLst>
              <a:ext uri="{FF2B5EF4-FFF2-40B4-BE49-F238E27FC236}">
                <a16:creationId xmlns:a16="http://schemas.microsoft.com/office/drawing/2014/main" id="{9946A425-4325-B471-3072-3DF235C5E6E7}"/>
              </a:ext>
            </a:extLst>
          </p:cNvPr>
          <p:cNvSpPr/>
          <p:nvPr/>
        </p:nvSpPr>
        <p:spPr>
          <a:xfrm>
            <a:off x="2573047" y="2886960"/>
            <a:ext cx="1544098" cy="276845"/>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Ovale 13">
            <a:extLst>
              <a:ext uri="{FF2B5EF4-FFF2-40B4-BE49-F238E27FC236}">
                <a16:creationId xmlns:a16="http://schemas.microsoft.com/office/drawing/2014/main" id="{25EECAE3-35FB-062B-AAEB-23CBCBBAD354}"/>
              </a:ext>
            </a:extLst>
          </p:cNvPr>
          <p:cNvSpPr/>
          <p:nvPr/>
        </p:nvSpPr>
        <p:spPr>
          <a:xfrm flipH="1">
            <a:off x="2475914" y="3213704"/>
            <a:ext cx="1019908" cy="51359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Ovale 17">
            <a:extLst>
              <a:ext uri="{FF2B5EF4-FFF2-40B4-BE49-F238E27FC236}">
                <a16:creationId xmlns:a16="http://schemas.microsoft.com/office/drawing/2014/main" id="{E2DB0095-C20A-5EBA-9BDA-DF034D7FB8CA}"/>
              </a:ext>
            </a:extLst>
          </p:cNvPr>
          <p:cNvSpPr/>
          <p:nvPr/>
        </p:nvSpPr>
        <p:spPr>
          <a:xfrm>
            <a:off x="6851970" y="3575955"/>
            <a:ext cx="1544098" cy="27684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Ovale 19">
            <a:extLst>
              <a:ext uri="{FF2B5EF4-FFF2-40B4-BE49-F238E27FC236}">
                <a16:creationId xmlns:a16="http://schemas.microsoft.com/office/drawing/2014/main" id="{5AB74464-3E91-27B5-4AFE-A7BAEF17736D}"/>
              </a:ext>
            </a:extLst>
          </p:cNvPr>
          <p:cNvSpPr/>
          <p:nvPr/>
        </p:nvSpPr>
        <p:spPr>
          <a:xfrm>
            <a:off x="6735298" y="1730326"/>
            <a:ext cx="1660770" cy="151197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Ovale 20">
            <a:extLst>
              <a:ext uri="{FF2B5EF4-FFF2-40B4-BE49-F238E27FC236}">
                <a16:creationId xmlns:a16="http://schemas.microsoft.com/office/drawing/2014/main" id="{F8FBD307-3BB7-F1FB-0CA9-131679301D21}"/>
              </a:ext>
            </a:extLst>
          </p:cNvPr>
          <p:cNvSpPr/>
          <p:nvPr/>
        </p:nvSpPr>
        <p:spPr>
          <a:xfrm>
            <a:off x="6964513" y="845480"/>
            <a:ext cx="1544098" cy="276845"/>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Ovale 21">
            <a:extLst>
              <a:ext uri="{FF2B5EF4-FFF2-40B4-BE49-F238E27FC236}">
                <a16:creationId xmlns:a16="http://schemas.microsoft.com/office/drawing/2014/main" id="{CD1BF679-E61E-98ED-68E4-58D7B3533C9C}"/>
              </a:ext>
            </a:extLst>
          </p:cNvPr>
          <p:cNvSpPr/>
          <p:nvPr/>
        </p:nvSpPr>
        <p:spPr>
          <a:xfrm>
            <a:off x="6964513" y="1457326"/>
            <a:ext cx="1544098" cy="276845"/>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Ovale 22">
            <a:extLst>
              <a:ext uri="{FF2B5EF4-FFF2-40B4-BE49-F238E27FC236}">
                <a16:creationId xmlns:a16="http://schemas.microsoft.com/office/drawing/2014/main" id="{3C5600CA-A10C-40EC-182A-3E339538936A}"/>
              </a:ext>
            </a:extLst>
          </p:cNvPr>
          <p:cNvSpPr/>
          <p:nvPr/>
        </p:nvSpPr>
        <p:spPr>
          <a:xfrm>
            <a:off x="2589596" y="813161"/>
            <a:ext cx="1544098" cy="276845"/>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Segnaposto numero diapositiva 2">
            <a:extLst>
              <a:ext uri="{FF2B5EF4-FFF2-40B4-BE49-F238E27FC236}">
                <a16:creationId xmlns:a16="http://schemas.microsoft.com/office/drawing/2014/main" id="{B24B6982-31A2-4D49-E548-3864243CDACC}"/>
              </a:ext>
            </a:extLst>
          </p:cNvPr>
          <p:cNvSpPr>
            <a:spLocks noGrp="1"/>
          </p:cNvSpPr>
          <p:nvPr>
            <p:ph type="sldNum" sz="quarter" idx="12"/>
          </p:nvPr>
        </p:nvSpPr>
        <p:spPr/>
        <p:txBody>
          <a:bodyPr/>
          <a:lstStyle/>
          <a:p>
            <a:fld id="{C194BDB0-F4EA-4DD6-8281-CCE2440D0CE0}" type="slidenum">
              <a:rPr lang="en-GB" smtClean="0"/>
              <a:t>103</a:t>
            </a:fld>
            <a:endParaRPr lang="en-GB"/>
          </a:p>
        </p:txBody>
      </p:sp>
    </p:spTree>
    <p:extLst>
      <p:ext uri="{BB962C8B-B14F-4D97-AF65-F5344CB8AC3E}">
        <p14:creationId xmlns:p14="http://schemas.microsoft.com/office/powerpoint/2010/main" val="8662588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04012-0298-44E2-8E3A-49FFB97B388B}"/>
              </a:ext>
            </a:extLst>
          </p:cNvPr>
          <p:cNvSpPr>
            <a:spLocks noGrp="1"/>
          </p:cNvSpPr>
          <p:nvPr>
            <p:ph type="title"/>
          </p:nvPr>
        </p:nvSpPr>
        <p:spPr>
          <a:xfrm>
            <a:off x="507844" y="136739"/>
            <a:ext cx="7556500" cy="539038"/>
          </a:xfrm>
        </p:spPr>
        <p:txBody>
          <a:bodyPr/>
          <a:lstStyle/>
          <a:p>
            <a:pPr algn="ctr"/>
            <a:r>
              <a:rPr lang="en-US"/>
              <a:t>Examples</a:t>
            </a:r>
            <a:endParaRPr lang="en-NL"/>
          </a:p>
        </p:txBody>
      </p:sp>
      <p:sp>
        <p:nvSpPr>
          <p:cNvPr id="4" name="Footer Placeholder 3">
            <a:extLst>
              <a:ext uri="{FF2B5EF4-FFF2-40B4-BE49-F238E27FC236}">
                <a16:creationId xmlns:a16="http://schemas.microsoft.com/office/drawing/2014/main" id="{F0ABCE0B-41D1-423D-8801-6F7AB02F6A00}"/>
              </a:ext>
            </a:extLst>
          </p:cNvPr>
          <p:cNvSpPr>
            <a:spLocks noGrp="1"/>
          </p:cNvSpPr>
          <p:nvPr>
            <p:ph type="ftr" sz="quarter" idx="11"/>
          </p:nvPr>
        </p:nvSpPr>
        <p:spPr/>
        <p:txBody>
          <a:bodyPr/>
          <a:lstStyle/>
          <a:p>
            <a:r>
              <a:rPr lang="en-US"/>
              <a:t>Data Collection for Machine Learning</a:t>
            </a:r>
            <a:endParaRPr lang="en-GB"/>
          </a:p>
        </p:txBody>
      </p:sp>
      <p:pic>
        <p:nvPicPr>
          <p:cNvPr id="2050" name="Picture 2">
            <a:extLst>
              <a:ext uri="{FF2B5EF4-FFF2-40B4-BE49-F238E27FC236}">
                <a16:creationId xmlns:a16="http://schemas.microsoft.com/office/drawing/2014/main" id="{698D4F50-F6C7-4337-B3F2-3765D27628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757" r="7757"/>
          <a:stretch/>
        </p:blipFill>
        <p:spPr bwMode="auto">
          <a:xfrm>
            <a:off x="0" y="802346"/>
            <a:ext cx="4139698" cy="3538807"/>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6D1ADD5A-D324-1536-2B20-576A98F9280C}"/>
              </a:ext>
            </a:extLst>
          </p:cNvPr>
          <p:cNvPicPr>
            <a:picLocks noChangeAspect="1"/>
          </p:cNvPicPr>
          <p:nvPr/>
        </p:nvPicPr>
        <p:blipFill>
          <a:blip r:embed="rId3">
            <a:extLst>
              <a:ext uri="{28A0092B-C50C-407E-A947-70E740481C1C}">
                <a14:useLocalDpi xmlns:a14="http://schemas.microsoft.com/office/drawing/2010/main" val="0"/>
              </a:ext>
            </a:extLst>
          </a:blip>
          <a:srcRect l="8438" r="8438"/>
          <a:stretch/>
        </p:blipFill>
        <p:spPr>
          <a:xfrm>
            <a:off x="4434115" y="812742"/>
            <a:ext cx="4213425" cy="3544561"/>
          </a:xfrm>
          <a:prstGeom prst="rect">
            <a:avLst/>
          </a:prstGeom>
        </p:spPr>
      </p:pic>
      <p:sp>
        <p:nvSpPr>
          <p:cNvPr id="10" name="Ovale 9">
            <a:extLst>
              <a:ext uri="{FF2B5EF4-FFF2-40B4-BE49-F238E27FC236}">
                <a16:creationId xmlns:a16="http://schemas.microsoft.com/office/drawing/2014/main" id="{FCF2C1DD-0434-D9F8-BC20-683D17A98F28}"/>
              </a:ext>
            </a:extLst>
          </p:cNvPr>
          <p:cNvSpPr/>
          <p:nvPr/>
        </p:nvSpPr>
        <p:spPr>
          <a:xfrm>
            <a:off x="2293034" y="1526344"/>
            <a:ext cx="1160584" cy="42203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Ovale 2">
            <a:extLst>
              <a:ext uri="{FF2B5EF4-FFF2-40B4-BE49-F238E27FC236}">
                <a16:creationId xmlns:a16="http://schemas.microsoft.com/office/drawing/2014/main" id="{48DAE216-7677-F300-6DB3-D9B4341128AF}"/>
              </a:ext>
            </a:extLst>
          </p:cNvPr>
          <p:cNvSpPr/>
          <p:nvPr/>
        </p:nvSpPr>
        <p:spPr>
          <a:xfrm>
            <a:off x="2293034" y="2672373"/>
            <a:ext cx="1160584" cy="42203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e 6">
            <a:extLst>
              <a:ext uri="{FF2B5EF4-FFF2-40B4-BE49-F238E27FC236}">
                <a16:creationId xmlns:a16="http://schemas.microsoft.com/office/drawing/2014/main" id="{A9FD50E9-854B-2D19-87EB-8F82DA2FB91D}"/>
              </a:ext>
            </a:extLst>
          </p:cNvPr>
          <p:cNvSpPr/>
          <p:nvPr/>
        </p:nvSpPr>
        <p:spPr>
          <a:xfrm>
            <a:off x="6914270" y="2862775"/>
            <a:ext cx="1519311" cy="14783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Ovale 7">
            <a:extLst>
              <a:ext uri="{FF2B5EF4-FFF2-40B4-BE49-F238E27FC236}">
                <a16:creationId xmlns:a16="http://schemas.microsoft.com/office/drawing/2014/main" id="{9C3F47DF-B37E-24AB-7B0F-FE4A590BC861}"/>
              </a:ext>
            </a:extLst>
          </p:cNvPr>
          <p:cNvSpPr/>
          <p:nvPr/>
        </p:nvSpPr>
        <p:spPr>
          <a:xfrm>
            <a:off x="6914270" y="2110043"/>
            <a:ext cx="1108661" cy="3413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Ovale 8">
            <a:extLst>
              <a:ext uri="{FF2B5EF4-FFF2-40B4-BE49-F238E27FC236}">
                <a16:creationId xmlns:a16="http://schemas.microsoft.com/office/drawing/2014/main" id="{DBEEE852-CF9B-1170-2B64-0C9059C37B6F}"/>
              </a:ext>
            </a:extLst>
          </p:cNvPr>
          <p:cNvSpPr/>
          <p:nvPr/>
        </p:nvSpPr>
        <p:spPr>
          <a:xfrm>
            <a:off x="6914270" y="812742"/>
            <a:ext cx="997674" cy="3506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a:extLst>
              <a:ext uri="{FF2B5EF4-FFF2-40B4-BE49-F238E27FC236}">
                <a16:creationId xmlns:a16="http://schemas.microsoft.com/office/drawing/2014/main" id="{52D6CF0E-07C1-E965-CC78-ACFC84C45C50}"/>
              </a:ext>
            </a:extLst>
          </p:cNvPr>
          <p:cNvSpPr/>
          <p:nvPr/>
        </p:nvSpPr>
        <p:spPr>
          <a:xfrm>
            <a:off x="6753496" y="1163361"/>
            <a:ext cx="1771526" cy="93053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a:extLst>
              <a:ext uri="{FF2B5EF4-FFF2-40B4-BE49-F238E27FC236}">
                <a16:creationId xmlns:a16="http://schemas.microsoft.com/office/drawing/2014/main" id="{FA802344-27E1-88A2-621D-C429F3E25426}"/>
              </a:ext>
            </a:extLst>
          </p:cNvPr>
          <p:cNvSpPr/>
          <p:nvPr/>
        </p:nvSpPr>
        <p:spPr>
          <a:xfrm>
            <a:off x="2234928" y="1923576"/>
            <a:ext cx="1544098" cy="54755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a:extLst>
              <a:ext uri="{FF2B5EF4-FFF2-40B4-BE49-F238E27FC236}">
                <a16:creationId xmlns:a16="http://schemas.microsoft.com/office/drawing/2014/main" id="{33BAD17C-B992-0B78-1ED4-36B4F171C700}"/>
              </a:ext>
            </a:extLst>
          </p:cNvPr>
          <p:cNvSpPr/>
          <p:nvPr/>
        </p:nvSpPr>
        <p:spPr>
          <a:xfrm>
            <a:off x="2234928" y="1022211"/>
            <a:ext cx="1544098" cy="27684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a:extLst>
              <a:ext uri="{FF2B5EF4-FFF2-40B4-BE49-F238E27FC236}">
                <a16:creationId xmlns:a16="http://schemas.microsoft.com/office/drawing/2014/main" id="{B0AD19E1-7AFB-BB1F-A623-B24B7D95BB43}"/>
              </a:ext>
            </a:extLst>
          </p:cNvPr>
          <p:cNvSpPr/>
          <p:nvPr/>
        </p:nvSpPr>
        <p:spPr>
          <a:xfrm>
            <a:off x="2346961" y="3390948"/>
            <a:ext cx="1160584" cy="54755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Segnaposto numero diapositiva 13">
            <a:extLst>
              <a:ext uri="{FF2B5EF4-FFF2-40B4-BE49-F238E27FC236}">
                <a16:creationId xmlns:a16="http://schemas.microsoft.com/office/drawing/2014/main" id="{7A43F1A4-CCE6-4E19-5B11-B738F69C0C27}"/>
              </a:ext>
            </a:extLst>
          </p:cNvPr>
          <p:cNvSpPr>
            <a:spLocks noGrp="1"/>
          </p:cNvSpPr>
          <p:nvPr>
            <p:ph type="sldNum" sz="quarter" idx="12"/>
          </p:nvPr>
        </p:nvSpPr>
        <p:spPr/>
        <p:txBody>
          <a:bodyPr/>
          <a:lstStyle/>
          <a:p>
            <a:fld id="{C194BDB0-F4EA-4DD6-8281-CCE2440D0CE0}" type="slidenum">
              <a:rPr lang="en-GB" smtClean="0"/>
              <a:t>104</a:t>
            </a:fld>
            <a:endParaRPr lang="en-GB"/>
          </a:p>
        </p:txBody>
      </p:sp>
    </p:spTree>
    <p:extLst>
      <p:ext uri="{BB962C8B-B14F-4D97-AF65-F5344CB8AC3E}">
        <p14:creationId xmlns:p14="http://schemas.microsoft.com/office/powerpoint/2010/main" val="9748034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FA46B5-F5A8-0E12-C255-0E41D8A4CBF2}"/>
              </a:ext>
            </a:extLst>
          </p:cNvPr>
          <p:cNvSpPr>
            <a:spLocks noGrp="1"/>
          </p:cNvSpPr>
          <p:nvPr>
            <p:ph type="title"/>
          </p:nvPr>
        </p:nvSpPr>
        <p:spPr/>
        <p:txBody>
          <a:bodyPr/>
          <a:lstStyle/>
          <a:p>
            <a:r>
              <a:rPr lang="it-IT" dirty="0"/>
              <a:t>WHY DO WE CARE ABOUT BIAS?</a:t>
            </a:r>
            <a:endParaRPr lang="en-US" dirty="0"/>
          </a:p>
        </p:txBody>
      </p:sp>
      <p:sp>
        <p:nvSpPr>
          <p:cNvPr id="3" name="Segnaposto contenuto 2">
            <a:extLst>
              <a:ext uri="{FF2B5EF4-FFF2-40B4-BE49-F238E27FC236}">
                <a16:creationId xmlns:a16="http://schemas.microsoft.com/office/drawing/2014/main" id="{1F4A4555-689C-CCF0-674C-DDCB1E8E4720}"/>
              </a:ext>
            </a:extLst>
          </p:cNvPr>
          <p:cNvSpPr>
            <a:spLocks noGrp="1"/>
          </p:cNvSpPr>
          <p:nvPr>
            <p:ph idx="1"/>
          </p:nvPr>
        </p:nvSpPr>
        <p:spPr/>
        <p:txBody>
          <a:bodyPr>
            <a:normAutofit/>
          </a:bodyPr>
          <a:lstStyle/>
          <a:p>
            <a:r>
              <a:rPr lang="it-IT" sz="1800" dirty="0"/>
              <a:t>1) </a:t>
            </a:r>
            <a:r>
              <a:rPr lang="it-IT" sz="1800" dirty="0" err="1"/>
              <a:t>Because</a:t>
            </a:r>
            <a:r>
              <a:rPr lang="it-IT" sz="1800" dirty="0"/>
              <a:t> </a:t>
            </a:r>
            <a:r>
              <a:rPr lang="it-IT" sz="1800" dirty="0" err="1"/>
              <a:t>it</a:t>
            </a:r>
            <a:r>
              <a:rPr lang="it-IT" sz="1800" dirty="0"/>
              <a:t> can lead to </a:t>
            </a:r>
            <a:r>
              <a:rPr lang="it-IT" sz="1800" dirty="0" err="1"/>
              <a:t>discrimination</a:t>
            </a:r>
            <a:r>
              <a:rPr lang="it-IT" sz="1800" dirty="0"/>
              <a:t> </a:t>
            </a:r>
            <a:r>
              <a:rPr lang="it-IT" sz="1800" dirty="0" err="1"/>
              <a:t>towards</a:t>
            </a:r>
            <a:r>
              <a:rPr lang="it-IT" sz="1800" dirty="0"/>
              <a:t> </a:t>
            </a:r>
            <a:r>
              <a:rPr lang="it-IT" sz="1800" dirty="0" err="1"/>
              <a:t>individuals</a:t>
            </a:r>
            <a:r>
              <a:rPr lang="it-IT" sz="1800" dirty="0"/>
              <a:t> or groups</a:t>
            </a:r>
          </a:p>
          <a:p>
            <a:r>
              <a:rPr lang="it-IT" sz="1800" dirty="0"/>
              <a:t>2) </a:t>
            </a:r>
            <a:r>
              <a:rPr lang="it-IT" sz="1800" dirty="0" err="1"/>
              <a:t>Because</a:t>
            </a:r>
            <a:r>
              <a:rPr lang="it-IT" sz="1800" dirty="0"/>
              <a:t> </a:t>
            </a:r>
            <a:r>
              <a:rPr lang="it-IT" sz="1800" dirty="0" err="1"/>
              <a:t>it</a:t>
            </a:r>
            <a:r>
              <a:rPr lang="it-IT" sz="1800" dirty="0"/>
              <a:t> can lead to inaccurate </a:t>
            </a:r>
            <a:r>
              <a:rPr lang="it-IT" sz="1800" dirty="0" err="1"/>
              <a:t>results</a:t>
            </a:r>
            <a:endParaRPr lang="it-IT" sz="1800" dirty="0"/>
          </a:p>
          <a:p>
            <a:r>
              <a:rPr lang="it-IT" sz="1800" dirty="0"/>
              <a:t>3) </a:t>
            </a:r>
            <a:r>
              <a:rPr lang="it-IT" sz="1800" dirty="0" err="1"/>
              <a:t>Because</a:t>
            </a:r>
            <a:r>
              <a:rPr lang="it-IT" sz="1800" dirty="0"/>
              <a:t> </a:t>
            </a:r>
            <a:r>
              <a:rPr lang="it-IT" sz="1800" dirty="0" err="1"/>
              <a:t>it</a:t>
            </a:r>
            <a:r>
              <a:rPr lang="it-IT" sz="1800" dirty="0"/>
              <a:t> can cause </a:t>
            </a:r>
            <a:r>
              <a:rPr lang="it-IT" sz="1800" dirty="0" err="1"/>
              <a:t>errors</a:t>
            </a:r>
            <a:r>
              <a:rPr lang="it-IT" sz="1800" dirty="0"/>
              <a:t> and </a:t>
            </a:r>
            <a:r>
              <a:rPr lang="it-IT" sz="1800" dirty="0" err="1"/>
              <a:t>damage</a:t>
            </a:r>
            <a:r>
              <a:rPr lang="it-IT" sz="1800" dirty="0"/>
              <a:t> to people</a:t>
            </a:r>
          </a:p>
          <a:p>
            <a:r>
              <a:rPr lang="it-IT" sz="1800" dirty="0"/>
              <a:t>4) </a:t>
            </a:r>
            <a:r>
              <a:rPr lang="it-IT" sz="1800" dirty="0" err="1"/>
              <a:t>Because</a:t>
            </a:r>
            <a:r>
              <a:rPr lang="it-IT" sz="1800" dirty="0"/>
              <a:t> </a:t>
            </a:r>
            <a:r>
              <a:rPr lang="it-IT" sz="1800" dirty="0" err="1"/>
              <a:t>it</a:t>
            </a:r>
            <a:r>
              <a:rPr lang="it-IT" sz="1800" dirty="0"/>
              <a:t> can cause negative </a:t>
            </a:r>
            <a:r>
              <a:rPr lang="it-IT" sz="1800" dirty="0" err="1"/>
              <a:t>effects</a:t>
            </a:r>
            <a:r>
              <a:rPr lang="it-IT" sz="1800" dirty="0"/>
              <a:t> on society</a:t>
            </a:r>
            <a:endParaRPr lang="en-US" sz="1800" dirty="0"/>
          </a:p>
        </p:txBody>
      </p:sp>
      <p:sp>
        <p:nvSpPr>
          <p:cNvPr id="4" name="Segnaposto piè di pagina 3">
            <a:extLst>
              <a:ext uri="{FF2B5EF4-FFF2-40B4-BE49-F238E27FC236}">
                <a16:creationId xmlns:a16="http://schemas.microsoft.com/office/drawing/2014/main" id="{98D906E8-D39A-DC8B-6E9D-3A5D6DAB2525}"/>
              </a:ext>
            </a:extLst>
          </p:cNvPr>
          <p:cNvSpPr>
            <a:spLocks noGrp="1"/>
          </p:cNvSpPr>
          <p:nvPr>
            <p:ph type="ftr" sz="quarter" idx="11"/>
          </p:nvPr>
        </p:nvSpPr>
        <p:spPr/>
        <p:txBody>
          <a:bodyPr/>
          <a:lstStyle/>
          <a:p>
            <a:pPr rtl="0"/>
            <a:r>
              <a:rPr lang="en-US"/>
              <a:t>Data Collection for Machine Learning</a:t>
            </a:r>
            <a:endParaRPr lang="it-IT"/>
          </a:p>
        </p:txBody>
      </p:sp>
      <p:sp>
        <p:nvSpPr>
          <p:cNvPr id="5" name="Segnaposto numero diapositiva 4">
            <a:extLst>
              <a:ext uri="{FF2B5EF4-FFF2-40B4-BE49-F238E27FC236}">
                <a16:creationId xmlns:a16="http://schemas.microsoft.com/office/drawing/2014/main" id="{F3A9B66D-84B2-0627-48C3-40ACF1324431}"/>
              </a:ext>
            </a:extLst>
          </p:cNvPr>
          <p:cNvSpPr>
            <a:spLocks noGrp="1"/>
          </p:cNvSpPr>
          <p:nvPr>
            <p:ph type="sldNum" sz="quarter" idx="12"/>
          </p:nvPr>
        </p:nvSpPr>
        <p:spPr/>
        <p:txBody>
          <a:bodyPr/>
          <a:lstStyle/>
          <a:p>
            <a:pPr rtl="0"/>
            <a:fld id="{D57F1E4F-1CFF-5643-939E-217C01CDF565}" type="slidenum">
              <a:rPr lang="it-IT" smtClean="0"/>
              <a:pPr rtl="0"/>
              <a:t>105</a:t>
            </a:fld>
            <a:endParaRPr lang="it-IT"/>
          </a:p>
        </p:txBody>
      </p:sp>
    </p:spTree>
    <p:extLst>
      <p:ext uri="{BB962C8B-B14F-4D97-AF65-F5344CB8AC3E}">
        <p14:creationId xmlns:p14="http://schemas.microsoft.com/office/powerpoint/2010/main" val="303915635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A59258C-AAC2-41CD-973C-7439B122A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chemeClr val="accent1"/>
              </a:buClr>
              <a:buFont typeface="Arial" panose="020B0604020202020204" pitchFamily="34" charset="0"/>
              <a:buChar char="•"/>
            </a:pPr>
            <a:endParaRPr lang="en-US" dirty="0"/>
          </a:p>
        </p:txBody>
      </p:sp>
      <p:sp>
        <p:nvSpPr>
          <p:cNvPr id="12" name="Rectangle 11">
            <a:extLst>
              <a:ext uri="{FF2B5EF4-FFF2-40B4-BE49-F238E27FC236}">
                <a16:creationId xmlns:a16="http://schemas.microsoft.com/office/drawing/2014/main" id="{54516B72-0116-42B2-82A2-B11218A36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84892"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92AD0F10-9908-7B1C-96BE-3DD50C38F6E8}"/>
              </a:ext>
            </a:extLst>
          </p:cNvPr>
          <p:cNvSpPr>
            <a:spLocks noGrp="1"/>
          </p:cNvSpPr>
          <p:nvPr>
            <p:ph type="title"/>
          </p:nvPr>
        </p:nvSpPr>
        <p:spPr>
          <a:xfrm>
            <a:off x="482601" y="775041"/>
            <a:ext cx="3619692" cy="3619057"/>
          </a:xfrm>
        </p:spPr>
        <p:txBody>
          <a:bodyPr anchor="ctr">
            <a:normAutofit/>
          </a:bodyPr>
          <a:lstStyle/>
          <a:p>
            <a:r>
              <a:rPr lang="it-IT" sz="4100">
                <a:solidFill>
                  <a:srgbClr val="FFFFFF"/>
                </a:solidFill>
              </a:rPr>
              <a:t>TYPES OF BIASES AND ERRORS IN DATA SETS &amp; MODELS</a:t>
            </a:r>
            <a:endParaRPr lang="en-US" sz="4100">
              <a:solidFill>
                <a:srgbClr val="FFFFFF"/>
              </a:solidFill>
            </a:endParaRPr>
          </a:p>
        </p:txBody>
      </p:sp>
      <p:sp>
        <p:nvSpPr>
          <p:cNvPr id="14" name="Rectangle 13">
            <a:extLst>
              <a:ext uri="{FF2B5EF4-FFF2-40B4-BE49-F238E27FC236}">
                <a16:creationId xmlns:a16="http://schemas.microsoft.com/office/drawing/2014/main" id="{7CDB507F-21B7-4C27-B0FC-D9C465C6D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934" y="345651"/>
            <a:ext cx="3621024" cy="837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7AB1AE17-B7A3-4363-95CD-25441E2FF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7080" y="345651"/>
            <a:ext cx="3621024" cy="837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 name="Segnaposto contenuto 2">
            <a:extLst>
              <a:ext uri="{FF2B5EF4-FFF2-40B4-BE49-F238E27FC236}">
                <a16:creationId xmlns:a16="http://schemas.microsoft.com/office/drawing/2014/main" id="{15012A3F-56C8-1F18-E7CF-2B8CBD465C90}"/>
              </a:ext>
            </a:extLst>
          </p:cNvPr>
          <p:cNvSpPr>
            <a:spLocks noGrp="1"/>
          </p:cNvSpPr>
          <p:nvPr>
            <p:ph idx="1"/>
          </p:nvPr>
        </p:nvSpPr>
        <p:spPr>
          <a:xfrm>
            <a:off x="5066826" y="775042"/>
            <a:ext cx="3641278" cy="3619057"/>
          </a:xfrm>
          <a:ln w="57150">
            <a:noFill/>
          </a:ln>
        </p:spPr>
        <p:txBody>
          <a:bodyPr anchor="ctr">
            <a:normAutofit/>
          </a:bodyPr>
          <a:lstStyle/>
          <a:p>
            <a:r>
              <a:rPr lang="en-US" sz="1500">
                <a:solidFill>
                  <a:schemeClr val="accent2">
                    <a:lumMod val="50000"/>
                  </a:schemeClr>
                </a:solidFill>
              </a:rPr>
              <a:t>Selection bias</a:t>
            </a:r>
          </a:p>
          <a:p>
            <a:r>
              <a:rPr lang="en-US" sz="1500">
                <a:solidFill>
                  <a:schemeClr val="accent2">
                    <a:lumMod val="50000"/>
                  </a:schemeClr>
                </a:solidFill>
              </a:rPr>
              <a:t>Overfitting and underfitting the data</a:t>
            </a:r>
          </a:p>
          <a:p>
            <a:r>
              <a:rPr lang="en-US" sz="1500">
                <a:solidFill>
                  <a:schemeClr val="accent2">
                    <a:lumMod val="50000"/>
                  </a:schemeClr>
                </a:solidFill>
              </a:rPr>
              <a:t>Reporting Biases</a:t>
            </a:r>
          </a:p>
          <a:p>
            <a:r>
              <a:rPr lang="en-US" sz="1500">
                <a:solidFill>
                  <a:schemeClr val="accent2">
                    <a:lumMod val="50000"/>
                  </a:schemeClr>
                </a:solidFill>
              </a:rPr>
              <a:t>Overgeneralization Bias</a:t>
            </a:r>
          </a:p>
          <a:p>
            <a:r>
              <a:rPr lang="en-US" sz="1500">
                <a:solidFill>
                  <a:schemeClr val="accent2">
                    <a:lumMod val="50000"/>
                  </a:schemeClr>
                </a:solidFill>
              </a:rPr>
              <a:t>Group Attribution Biases</a:t>
            </a:r>
          </a:p>
          <a:p>
            <a:r>
              <a:rPr lang="en-US" sz="1500">
                <a:solidFill>
                  <a:schemeClr val="accent2">
                    <a:lumMod val="50000"/>
                  </a:schemeClr>
                </a:solidFill>
              </a:rPr>
              <a:t>Implicit Biases</a:t>
            </a:r>
          </a:p>
          <a:p>
            <a:r>
              <a:rPr lang="en-US" sz="1500">
                <a:solidFill>
                  <a:schemeClr val="accent2">
                    <a:lumMod val="50000"/>
                  </a:schemeClr>
                </a:solidFill>
              </a:rPr>
              <a:t>Variance</a:t>
            </a:r>
          </a:p>
          <a:p>
            <a:r>
              <a:rPr lang="en-US" sz="1500">
                <a:solidFill>
                  <a:schemeClr val="accent2">
                    <a:lumMod val="50000"/>
                  </a:schemeClr>
                </a:solidFill>
              </a:rPr>
              <a:t>Automation bias</a:t>
            </a:r>
          </a:p>
        </p:txBody>
      </p:sp>
      <p:sp>
        <p:nvSpPr>
          <p:cNvPr id="4" name="Segnaposto piè di pagina 3">
            <a:extLst>
              <a:ext uri="{FF2B5EF4-FFF2-40B4-BE49-F238E27FC236}">
                <a16:creationId xmlns:a16="http://schemas.microsoft.com/office/drawing/2014/main" id="{40324596-F67F-30FF-5EA3-773D3E7AA563}"/>
              </a:ext>
            </a:extLst>
          </p:cNvPr>
          <p:cNvSpPr>
            <a:spLocks noGrp="1"/>
          </p:cNvSpPr>
          <p:nvPr>
            <p:ph type="ftr" sz="quarter" idx="11"/>
          </p:nvPr>
        </p:nvSpPr>
        <p:spPr>
          <a:xfrm>
            <a:off x="435894" y="4463858"/>
            <a:ext cx="4049459" cy="273844"/>
          </a:xfrm>
        </p:spPr>
        <p:txBody>
          <a:bodyPr>
            <a:normAutofit/>
          </a:bodyPr>
          <a:lstStyle/>
          <a:p>
            <a:pPr rtl="0">
              <a:spcAft>
                <a:spcPts val="600"/>
              </a:spcAft>
            </a:pPr>
            <a:r>
              <a:rPr lang="en-US">
                <a:solidFill>
                  <a:srgbClr val="E4E4E4"/>
                </a:solidFill>
              </a:rPr>
              <a:t>Data Collection for Machine Learning</a:t>
            </a:r>
            <a:endParaRPr lang="it-IT">
              <a:solidFill>
                <a:srgbClr val="E4E4E4"/>
              </a:solidFill>
            </a:endParaRPr>
          </a:p>
        </p:txBody>
      </p:sp>
      <p:sp>
        <p:nvSpPr>
          <p:cNvPr id="5" name="Segnaposto numero diapositiva 4">
            <a:extLst>
              <a:ext uri="{FF2B5EF4-FFF2-40B4-BE49-F238E27FC236}">
                <a16:creationId xmlns:a16="http://schemas.microsoft.com/office/drawing/2014/main" id="{39B88C7B-97E9-DFD5-87BB-F140EA3B42F1}"/>
              </a:ext>
            </a:extLst>
          </p:cNvPr>
          <p:cNvSpPr>
            <a:spLocks noGrp="1"/>
          </p:cNvSpPr>
          <p:nvPr>
            <p:ph type="sldNum" sz="quarter" idx="12"/>
          </p:nvPr>
        </p:nvSpPr>
        <p:spPr>
          <a:xfrm>
            <a:off x="7918725" y="4467102"/>
            <a:ext cx="789381" cy="273844"/>
          </a:xfrm>
        </p:spPr>
        <p:txBody>
          <a:bodyPr>
            <a:normAutofit/>
          </a:bodyPr>
          <a:lstStyle/>
          <a:p>
            <a:pPr rtl="0">
              <a:spcAft>
                <a:spcPts val="600"/>
              </a:spcAft>
            </a:pPr>
            <a:fld id="{D57F1E4F-1CFF-5643-939E-217C01CDF565}" type="slidenum">
              <a:rPr lang="it-IT">
                <a:solidFill>
                  <a:srgbClr val="3D3D3D"/>
                </a:solidFill>
              </a:rPr>
              <a:pPr rtl="0">
                <a:spcAft>
                  <a:spcPts val="600"/>
                </a:spcAft>
              </a:pPr>
              <a:t>106</a:t>
            </a:fld>
            <a:endParaRPr lang="it-IT">
              <a:solidFill>
                <a:srgbClr val="3D3D3D"/>
              </a:solidFill>
            </a:endParaRPr>
          </a:p>
        </p:txBody>
      </p:sp>
    </p:spTree>
    <p:extLst>
      <p:ext uri="{BB962C8B-B14F-4D97-AF65-F5344CB8AC3E}">
        <p14:creationId xmlns:p14="http://schemas.microsoft.com/office/powerpoint/2010/main" val="297367351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14D397-8801-D724-A3E2-054980CF408B}"/>
              </a:ext>
            </a:extLst>
          </p:cNvPr>
          <p:cNvSpPr>
            <a:spLocks noGrp="1"/>
          </p:cNvSpPr>
          <p:nvPr>
            <p:ph type="title"/>
          </p:nvPr>
        </p:nvSpPr>
        <p:spPr>
          <a:xfrm>
            <a:off x="435894" y="526617"/>
            <a:ext cx="8272212" cy="760350"/>
          </a:xfrm>
        </p:spPr>
        <p:txBody>
          <a:bodyPr>
            <a:normAutofit/>
          </a:bodyPr>
          <a:lstStyle/>
          <a:p>
            <a:r>
              <a:rPr lang="it-IT" dirty="0"/>
              <a:t>SELECTION BIAS</a:t>
            </a:r>
            <a:endParaRPr lang="en-US" dirty="0"/>
          </a:p>
        </p:txBody>
      </p:sp>
      <p:sp>
        <p:nvSpPr>
          <p:cNvPr id="3" name="Segnaposto contenuto 2">
            <a:extLst>
              <a:ext uri="{FF2B5EF4-FFF2-40B4-BE49-F238E27FC236}">
                <a16:creationId xmlns:a16="http://schemas.microsoft.com/office/drawing/2014/main" id="{40C162D4-4F48-303F-B364-F42EF3736419}"/>
              </a:ext>
            </a:extLst>
          </p:cNvPr>
          <p:cNvSpPr>
            <a:spLocks noGrp="1"/>
          </p:cNvSpPr>
          <p:nvPr>
            <p:ph idx="1"/>
          </p:nvPr>
        </p:nvSpPr>
        <p:spPr>
          <a:xfrm>
            <a:off x="435894" y="1635372"/>
            <a:ext cx="5418806" cy="2758727"/>
          </a:xfrm>
        </p:spPr>
        <p:txBody>
          <a:bodyPr>
            <a:normAutofit/>
          </a:bodyPr>
          <a:lstStyle/>
          <a:p>
            <a:pPr marL="0" indent="0">
              <a:buNone/>
            </a:pPr>
            <a:r>
              <a:rPr lang="en-US" dirty="0"/>
              <a:t>When data are selected in a way that is not representative of the distribution of data in real life, selection bias occurs. This occurs as a result of improper randomization during data collection.</a:t>
            </a:r>
          </a:p>
          <a:p>
            <a:pPr marL="0" indent="0">
              <a:buNone/>
            </a:pPr>
            <a:r>
              <a:rPr lang="en-US" dirty="0"/>
              <a:t>When randomization is improperly achieved during data collection, </a:t>
            </a:r>
            <a:r>
              <a:rPr lang="en-US" b="1" dirty="0"/>
              <a:t>sampling bias </a:t>
            </a:r>
            <a:r>
              <a:rPr lang="en-US" dirty="0"/>
              <a:t>occurs.</a:t>
            </a:r>
          </a:p>
          <a:p>
            <a:pPr marL="0" indent="0">
              <a:buNone/>
            </a:pPr>
            <a:r>
              <a:rPr lang="en-US" dirty="0"/>
              <a:t>When data are not chosen in a representative way, </a:t>
            </a:r>
            <a:r>
              <a:rPr lang="en-US" b="1" dirty="0"/>
              <a:t>convergence bias </a:t>
            </a:r>
            <a:r>
              <a:rPr lang="en-US" dirty="0"/>
              <a:t>occurs. For instance, your dataset does not accurately reflect the group of people who did not buy your goods if you just survey the half of your consumers who actually bought your product.</a:t>
            </a:r>
          </a:p>
          <a:p>
            <a:pPr marL="0" indent="0">
              <a:buNone/>
            </a:pPr>
            <a:r>
              <a:rPr lang="en-US" b="1" dirty="0"/>
              <a:t>Participation bias </a:t>
            </a:r>
            <a:r>
              <a:rPr lang="en-US" dirty="0"/>
              <a:t>is when there are gaps in involvement during the data collection process, making the data unrepresentative.</a:t>
            </a:r>
          </a:p>
        </p:txBody>
      </p:sp>
      <p:sp>
        <p:nvSpPr>
          <p:cNvPr id="4" name="Segnaposto piè di pagina 3">
            <a:extLst>
              <a:ext uri="{FF2B5EF4-FFF2-40B4-BE49-F238E27FC236}">
                <a16:creationId xmlns:a16="http://schemas.microsoft.com/office/drawing/2014/main" id="{90A21D4D-B1B4-ADD6-FDE9-538EA3373731}"/>
              </a:ext>
            </a:extLst>
          </p:cNvPr>
          <p:cNvSpPr>
            <a:spLocks noGrp="1"/>
          </p:cNvSpPr>
          <p:nvPr>
            <p:ph type="ftr" sz="quarter" idx="11"/>
          </p:nvPr>
        </p:nvSpPr>
        <p:spPr>
          <a:xfrm>
            <a:off x="435894" y="4463858"/>
            <a:ext cx="3742406" cy="273844"/>
          </a:xfrm>
        </p:spPr>
        <p:txBody>
          <a:bodyPr>
            <a:normAutofit/>
          </a:bodyPr>
          <a:lstStyle/>
          <a:p>
            <a:pPr rtl="0">
              <a:spcAft>
                <a:spcPts val="600"/>
              </a:spcAft>
            </a:pPr>
            <a:r>
              <a:rPr lang="en-US"/>
              <a:t>Data Collection for Machine Learning</a:t>
            </a:r>
            <a:endParaRPr lang="it-IT"/>
          </a:p>
        </p:txBody>
      </p:sp>
      <p:sp>
        <p:nvSpPr>
          <p:cNvPr id="5" name="Segnaposto numero diapositiva 4">
            <a:extLst>
              <a:ext uri="{FF2B5EF4-FFF2-40B4-BE49-F238E27FC236}">
                <a16:creationId xmlns:a16="http://schemas.microsoft.com/office/drawing/2014/main" id="{A8BD553B-8901-3529-1B36-C439F13281B7}"/>
              </a:ext>
            </a:extLst>
          </p:cNvPr>
          <p:cNvSpPr>
            <a:spLocks noGrp="1"/>
          </p:cNvSpPr>
          <p:nvPr>
            <p:ph type="sldNum" sz="quarter" idx="12"/>
          </p:nvPr>
        </p:nvSpPr>
        <p:spPr>
          <a:xfrm>
            <a:off x="5448299" y="4467102"/>
            <a:ext cx="408656" cy="273844"/>
          </a:xfrm>
        </p:spPr>
        <p:txBody>
          <a:bodyPr>
            <a:normAutofit/>
          </a:bodyPr>
          <a:lstStyle/>
          <a:p>
            <a:pPr rtl="0">
              <a:spcAft>
                <a:spcPts val="600"/>
              </a:spcAft>
            </a:pPr>
            <a:fld id="{D57F1E4F-1CFF-5643-939E-217C01CDF565}" type="slidenum">
              <a:rPr lang="it-IT" smtClean="0"/>
              <a:pPr rtl="0">
                <a:spcAft>
                  <a:spcPts val="600"/>
                </a:spcAft>
              </a:pPr>
              <a:t>107</a:t>
            </a:fld>
            <a:endParaRPr lang="it-IT"/>
          </a:p>
        </p:txBody>
      </p:sp>
      <p:pic>
        <p:nvPicPr>
          <p:cNvPr id="7" name="Picture 6" descr="Top view of cubes connected with black lines">
            <a:extLst>
              <a:ext uri="{FF2B5EF4-FFF2-40B4-BE49-F238E27FC236}">
                <a16:creationId xmlns:a16="http://schemas.microsoft.com/office/drawing/2014/main" id="{C2838404-CAFF-DE17-2D6F-D4F434AB46CB}"/>
              </a:ext>
            </a:extLst>
          </p:cNvPr>
          <p:cNvPicPr>
            <a:picLocks noChangeAspect="1"/>
          </p:cNvPicPr>
          <p:nvPr/>
        </p:nvPicPr>
        <p:blipFill rotWithShape="1">
          <a:blip r:embed="rId2"/>
          <a:srcRect l="24480" r="14197" b="3"/>
          <a:stretch/>
        </p:blipFill>
        <p:spPr>
          <a:xfrm>
            <a:off x="6038849" y="1403349"/>
            <a:ext cx="2762251" cy="3378201"/>
          </a:xfrm>
          <a:prstGeom prst="rect">
            <a:avLst/>
          </a:prstGeom>
        </p:spPr>
      </p:pic>
    </p:spTree>
    <p:extLst>
      <p:ext uri="{BB962C8B-B14F-4D97-AF65-F5344CB8AC3E}">
        <p14:creationId xmlns:p14="http://schemas.microsoft.com/office/powerpoint/2010/main" val="30040578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71159E-08A4-ECF5-BC51-3162E8CF5EDE}"/>
              </a:ext>
            </a:extLst>
          </p:cNvPr>
          <p:cNvSpPr>
            <a:spLocks noGrp="1"/>
          </p:cNvSpPr>
          <p:nvPr>
            <p:ph type="title"/>
          </p:nvPr>
        </p:nvSpPr>
        <p:spPr>
          <a:xfrm>
            <a:off x="435894" y="526617"/>
            <a:ext cx="8272212" cy="760350"/>
          </a:xfrm>
        </p:spPr>
        <p:txBody>
          <a:bodyPr>
            <a:normAutofit/>
          </a:bodyPr>
          <a:lstStyle/>
          <a:p>
            <a:r>
              <a:rPr lang="it-IT">
                <a:solidFill>
                  <a:srgbClr val="FFFEFF"/>
                </a:solidFill>
              </a:rPr>
              <a:t>OVER- AND UNDER- FITTING</a:t>
            </a:r>
            <a:endParaRPr lang="en-US">
              <a:solidFill>
                <a:srgbClr val="FFFEFF"/>
              </a:solidFill>
            </a:endParaRPr>
          </a:p>
        </p:txBody>
      </p:sp>
      <p:sp>
        <p:nvSpPr>
          <p:cNvPr id="4" name="Segnaposto piè di pagina 3">
            <a:extLst>
              <a:ext uri="{FF2B5EF4-FFF2-40B4-BE49-F238E27FC236}">
                <a16:creationId xmlns:a16="http://schemas.microsoft.com/office/drawing/2014/main" id="{4A414F14-AAE4-8B95-3616-310245AB9867}"/>
              </a:ext>
            </a:extLst>
          </p:cNvPr>
          <p:cNvSpPr>
            <a:spLocks noGrp="1"/>
          </p:cNvSpPr>
          <p:nvPr>
            <p:ph type="ftr" sz="quarter" idx="11"/>
          </p:nvPr>
        </p:nvSpPr>
        <p:spPr>
          <a:xfrm>
            <a:off x="435894" y="4463858"/>
            <a:ext cx="5187907" cy="273844"/>
          </a:xfrm>
        </p:spPr>
        <p:txBody>
          <a:bodyPr>
            <a:normAutofit/>
          </a:bodyPr>
          <a:lstStyle/>
          <a:p>
            <a:pPr rtl="0">
              <a:spcAft>
                <a:spcPts val="600"/>
              </a:spcAft>
            </a:pPr>
            <a:r>
              <a:rPr lang="en-US"/>
              <a:t>Data Collection for Machine Learning</a:t>
            </a:r>
            <a:endParaRPr lang="it-IT"/>
          </a:p>
        </p:txBody>
      </p:sp>
      <p:sp>
        <p:nvSpPr>
          <p:cNvPr id="5" name="Segnaposto numero diapositiva 4">
            <a:extLst>
              <a:ext uri="{FF2B5EF4-FFF2-40B4-BE49-F238E27FC236}">
                <a16:creationId xmlns:a16="http://schemas.microsoft.com/office/drawing/2014/main" id="{763A96FC-3747-0D89-7C70-71179D2FCC54}"/>
              </a:ext>
            </a:extLst>
          </p:cNvPr>
          <p:cNvSpPr>
            <a:spLocks noGrp="1"/>
          </p:cNvSpPr>
          <p:nvPr>
            <p:ph type="sldNum" sz="quarter" idx="12"/>
          </p:nvPr>
        </p:nvSpPr>
        <p:spPr>
          <a:xfrm>
            <a:off x="7918725" y="4467102"/>
            <a:ext cx="789381" cy="273844"/>
          </a:xfrm>
        </p:spPr>
        <p:txBody>
          <a:bodyPr>
            <a:normAutofit/>
          </a:bodyPr>
          <a:lstStyle/>
          <a:p>
            <a:pPr rtl="0">
              <a:spcAft>
                <a:spcPts val="600"/>
              </a:spcAft>
            </a:pPr>
            <a:fld id="{D57F1E4F-1CFF-5643-939E-217C01CDF565}" type="slidenum">
              <a:rPr lang="it-IT" smtClean="0"/>
              <a:pPr rtl="0">
                <a:spcAft>
                  <a:spcPts val="600"/>
                </a:spcAft>
              </a:pPr>
              <a:t>108</a:t>
            </a:fld>
            <a:endParaRPr lang="it-IT"/>
          </a:p>
        </p:txBody>
      </p:sp>
      <p:graphicFrame>
        <p:nvGraphicFramePr>
          <p:cNvPr id="7" name="Segnaposto contenuto 2">
            <a:extLst>
              <a:ext uri="{FF2B5EF4-FFF2-40B4-BE49-F238E27FC236}">
                <a16:creationId xmlns:a16="http://schemas.microsoft.com/office/drawing/2014/main" id="{68E06740-49C4-014D-C143-F4CEA3454F07}"/>
              </a:ext>
            </a:extLst>
          </p:cNvPr>
          <p:cNvGraphicFramePr>
            <a:graphicFrameLocks noGrp="1"/>
          </p:cNvGraphicFramePr>
          <p:nvPr>
            <p:ph idx="1"/>
            <p:extLst>
              <p:ext uri="{D42A27DB-BD31-4B8C-83A1-F6EECF244321}">
                <p14:modId xmlns:p14="http://schemas.microsoft.com/office/powerpoint/2010/main" val="365457479"/>
              </p:ext>
            </p:extLst>
          </p:nvPr>
        </p:nvGraphicFramePr>
        <p:xfrm>
          <a:off x="435768" y="1635918"/>
          <a:ext cx="8272463" cy="27586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23110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AE9D071-98CF-435C-BD2B-976514544D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alculator, pen, compass, money and a paper with graphs printed on it">
            <a:extLst>
              <a:ext uri="{FF2B5EF4-FFF2-40B4-BE49-F238E27FC236}">
                <a16:creationId xmlns:a16="http://schemas.microsoft.com/office/drawing/2014/main" id="{EB716882-8BC2-65C6-542B-5F2002559EE5}"/>
              </a:ext>
            </a:extLst>
          </p:cNvPr>
          <p:cNvPicPr>
            <a:picLocks noChangeAspect="1"/>
          </p:cNvPicPr>
          <p:nvPr/>
        </p:nvPicPr>
        <p:blipFill rotWithShape="1">
          <a:blip r:embed="rId2"/>
          <a:srcRect t="4244" r="9091" b="10883"/>
          <a:stretch/>
        </p:blipFill>
        <p:spPr>
          <a:xfrm>
            <a:off x="20" y="10"/>
            <a:ext cx="9143980" cy="5143490"/>
          </a:xfrm>
          <a:prstGeom prst="rect">
            <a:avLst/>
          </a:prstGeom>
        </p:spPr>
      </p:pic>
      <p:grpSp>
        <p:nvGrpSpPr>
          <p:cNvPr id="22" name="Group 21">
            <a:extLst>
              <a:ext uri="{FF2B5EF4-FFF2-40B4-BE49-F238E27FC236}">
                <a16:creationId xmlns:a16="http://schemas.microsoft.com/office/drawing/2014/main" id="{D619FC33-16ED-4246-9596-BEFEB55E4C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8550" y="342900"/>
            <a:ext cx="5630313" cy="4451349"/>
            <a:chOff x="438067" y="457200"/>
            <a:chExt cx="7507083" cy="5935132"/>
          </a:xfrm>
        </p:grpSpPr>
        <p:sp>
          <p:nvSpPr>
            <p:cNvPr id="23" name="Rectangle 22">
              <a:extLst>
                <a:ext uri="{FF2B5EF4-FFF2-40B4-BE49-F238E27FC236}">
                  <a16:creationId xmlns:a16="http://schemas.microsoft.com/office/drawing/2014/main" id="{2EEA80E1-F99F-4009-837F-2F72F8A5D5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7" y="618067"/>
              <a:ext cx="7503665"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0230AF9A-4641-4BD8-9F95-9607CD3040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703D4EC-9389-41B6-B88B-B6FDC8CD3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olo 1">
            <a:extLst>
              <a:ext uri="{FF2B5EF4-FFF2-40B4-BE49-F238E27FC236}">
                <a16:creationId xmlns:a16="http://schemas.microsoft.com/office/drawing/2014/main" id="{E5C8EA78-A6CD-A474-D76F-2DDBDCF14368}"/>
              </a:ext>
            </a:extLst>
          </p:cNvPr>
          <p:cNvSpPr>
            <a:spLocks noGrp="1"/>
          </p:cNvSpPr>
          <p:nvPr>
            <p:ph type="title"/>
          </p:nvPr>
        </p:nvSpPr>
        <p:spPr>
          <a:xfrm>
            <a:off x="438150" y="755217"/>
            <a:ext cx="5410200" cy="1029132"/>
          </a:xfrm>
        </p:spPr>
        <p:txBody>
          <a:bodyPr anchor="ctr">
            <a:normAutofit/>
          </a:bodyPr>
          <a:lstStyle/>
          <a:p>
            <a:r>
              <a:rPr lang="it-IT" dirty="0"/>
              <a:t>REPORTING BIAS</a:t>
            </a:r>
            <a:endParaRPr lang="en-US" dirty="0"/>
          </a:p>
        </p:txBody>
      </p:sp>
      <p:sp>
        <p:nvSpPr>
          <p:cNvPr id="5" name="Segnaposto numero diapositiva 4">
            <a:extLst>
              <a:ext uri="{FF2B5EF4-FFF2-40B4-BE49-F238E27FC236}">
                <a16:creationId xmlns:a16="http://schemas.microsoft.com/office/drawing/2014/main" id="{121B92C6-0C0A-6576-8FC7-681CDABBACD7}"/>
              </a:ext>
            </a:extLst>
          </p:cNvPr>
          <p:cNvSpPr>
            <a:spLocks noGrp="1"/>
          </p:cNvSpPr>
          <p:nvPr>
            <p:ph type="sldNum" sz="quarter" idx="12"/>
          </p:nvPr>
        </p:nvSpPr>
        <p:spPr>
          <a:xfrm>
            <a:off x="5441950" y="574553"/>
            <a:ext cx="408656" cy="273844"/>
          </a:xfrm>
        </p:spPr>
        <p:txBody>
          <a:bodyPr>
            <a:normAutofit/>
          </a:bodyPr>
          <a:lstStyle/>
          <a:p>
            <a:pPr rtl="0">
              <a:spcAft>
                <a:spcPts val="600"/>
              </a:spcAft>
            </a:pPr>
            <a:fld id="{D57F1E4F-1CFF-5643-939E-217C01CDF565}" type="slidenum">
              <a:rPr lang="it-IT" smtClean="0"/>
              <a:pPr rtl="0">
                <a:spcAft>
                  <a:spcPts val="600"/>
                </a:spcAft>
              </a:pPr>
              <a:t>109</a:t>
            </a:fld>
            <a:endParaRPr lang="it-IT"/>
          </a:p>
        </p:txBody>
      </p:sp>
      <p:sp>
        <p:nvSpPr>
          <p:cNvPr id="3" name="Segnaposto contenuto 2">
            <a:extLst>
              <a:ext uri="{FF2B5EF4-FFF2-40B4-BE49-F238E27FC236}">
                <a16:creationId xmlns:a16="http://schemas.microsoft.com/office/drawing/2014/main" id="{90FE805E-017E-07D0-A49F-696880287EF6}"/>
              </a:ext>
            </a:extLst>
          </p:cNvPr>
          <p:cNvSpPr>
            <a:spLocks noGrp="1"/>
          </p:cNvSpPr>
          <p:nvPr>
            <p:ph idx="1"/>
          </p:nvPr>
        </p:nvSpPr>
        <p:spPr>
          <a:xfrm>
            <a:off x="435894" y="1412488"/>
            <a:ext cx="5412456" cy="3089661"/>
          </a:xfrm>
        </p:spPr>
        <p:txBody>
          <a:bodyPr>
            <a:normAutofit/>
          </a:bodyPr>
          <a:lstStyle/>
          <a:p>
            <a:pPr marL="0" indent="0">
              <a:lnSpc>
                <a:spcPct val="90000"/>
              </a:lnSpc>
              <a:buNone/>
            </a:pPr>
            <a:r>
              <a:rPr lang="en-US" sz="1100" dirty="0">
                <a:solidFill>
                  <a:schemeClr val="bg1"/>
                </a:solidFill>
              </a:rPr>
              <a:t>The inclusion of only a portion of the results in an analysis, which often only includes a small portion of the evidence, is referred to as reporting bias, which can appear in many different ways. </a:t>
            </a:r>
          </a:p>
          <a:p>
            <a:pPr marL="0" indent="0">
              <a:lnSpc>
                <a:spcPct val="90000"/>
              </a:lnSpc>
              <a:buNone/>
            </a:pPr>
            <a:r>
              <a:rPr lang="en-US" sz="1100" dirty="0">
                <a:solidFill>
                  <a:schemeClr val="bg1"/>
                </a:solidFill>
              </a:rPr>
              <a:t>Citation bias happens when your analysis is dependent on research that were included in other studies' citations.</a:t>
            </a:r>
          </a:p>
          <a:p>
            <a:pPr marL="0" indent="0">
              <a:lnSpc>
                <a:spcPct val="90000"/>
              </a:lnSpc>
              <a:buNone/>
            </a:pPr>
            <a:r>
              <a:rPr lang="en-US" sz="1100" dirty="0">
                <a:solidFill>
                  <a:schemeClr val="bg1"/>
                </a:solidFill>
              </a:rPr>
              <a:t>When you disregard news sources that are not in your native tongue, you are exhibiting language bias.</a:t>
            </a:r>
          </a:p>
          <a:p>
            <a:pPr marL="0" indent="0">
              <a:lnSpc>
                <a:spcPct val="90000"/>
              </a:lnSpc>
              <a:buNone/>
            </a:pPr>
            <a:r>
              <a:rPr lang="en-US" sz="1100" dirty="0">
                <a:solidFill>
                  <a:schemeClr val="bg1"/>
                </a:solidFill>
              </a:rPr>
              <a:t>When studies are given higher weight because they have been published more than once, this is known as duplicate publication bias.</a:t>
            </a:r>
          </a:p>
          <a:p>
            <a:pPr marL="0" indent="0">
              <a:lnSpc>
                <a:spcPct val="90000"/>
              </a:lnSpc>
              <a:buNone/>
            </a:pPr>
            <a:r>
              <a:rPr lang="en-US" sz="1100" dirty="0">
                <a:solidFill>
                  <a:schemeClr val="bg1"/>
                </a:solidFill>
              </a:rPr>
              <a:t>Publication bias is the tendency for research with favorable results to be published more frequently than those with unfavorable outcomes or insufficient evidence.</a:t>
            </a:r>
          </a:p>
          <a:p>
            <a:pPr marL="0" indent="0">
              <a:lnSpc>
                <a:spcPct val="90000"/>
              </a:lnSpc>
              <a:buNone/>
            </a:pPr>
            <a:r>
              <a:rPr lang="en-US" sz="1100" dirty="0">
                <a:solidFill>
                  <a:schemeClr val="bg1"/>
                </a:solidFill>
              </a:rPr>
              <a:t>Bias in the reporting of outcomes happens when some results are selectively reported. In a quarterly report, for instance, you only disclose when the company reports positive results.</a:t>
            </a:r>
          </a:p>
          <a:p>
            <a:pPr marL="0" indent="0">
              <a:lnSpc>
                <a:spcPct val="90000"/>
              </a:lnSpc>
              <a:buNone/>
            </a:pPr>
            <a:r>
              <a:rPr lang="en-US" sz="1100" dirty="0">
                <a:solidFill>
                  <a:schemeClr val="bg1"/>
                </a:solidFill>
              </a:rPr>
              <a:t>Time lag bias is a problem when studies take a long time to be published.</a:t>
            </a:r>
          </a:p>
        </p:txBody>
      </p:sp>
      <p:sp>
        <p:nvSpPr>
          <p:cNvPr id="4" name="Segnaposto piè di pagina 3">
            <a:extLst>
              <a:ext uri="{FF2B5EF4-FFF2-40B4-BE49-F238E27FC236}">
                <a16:creationId xmlns:a16="http://schemas.microsoft.com/office/drawing/2014/main" id="{68F126BD-89ED-CE4E-E9E8-2672F464177E}"/>
              </a:ext>
            </a:extLst>
          </p:cNvPr>
          <p:cNvSpPr>
            <a:spLocks noGrp="1"/>
          </p:cNvSpPr>
          <p:nvPr>
            <p:ph type="ftr" sz="quarter" idx="11"/>
          </p:nvPr>
        </p:nvSpPr>
        <p:spPr>
          <a:xfrm>
            <a:off x="435894" y="4413058"/>
            <a:ext cx="5412456" cy="273844"/>
          </a:xfrm>
        </p:spPr>
        <p:txBody>
          <a:bodyPr>
            <a:normAutofit/>
          </a:bodyPr>
          <a:lstStyle/>
          <a:p>
            <a:pPr rtl="0">
              <a:spcAft>
                <a:spcPts val="600"/>
              </a:spcAft>
            </a:pPr>
            <a:r>
              <a:rPr lang="en-US"/>
              <a:t>Data Collection for Machine Learning</a:t>
            </a:r>
            <a:endParaRPr lang="it-IT"/>
          </a:p>
        </p:txBody>
      </p:sp>
    </p:spTree>
    <p:extLst>
      <p:ext uri="{BB962C8B-B14F-4D97-AF65-F5344CB8AC3E}">
        <p14:creationId xmlns:p14="http://schemas.microsoft.com/office/powerpoint/2010/main" val="2239500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FA1966-0B95-7B42-259B-2FA67AE69C8A}"/>
              </a:ext>
            </a:extLst>
          </p:cNvPr>
          <p:cNvSpPr>
            <a:spLocks noGrp="1"/>
          </p:cNvSpPr>
          <p:nvPr>
            <p:ph type="title"/>
          </p:nvPr>
        </p:nvSpPr>
        <p:spPr>
          <a:xfrm>
            <a:off x="793750" y="200630"/>
            <a:ext cx="7556500" cy="539038"/>
          </a:xfrm>
        </p:spPr>
        <p:txBody>
          <a:bodyPr/>
          <a:lstStyle/>
          <a:p>
            <a:pPr algn="ctr"/>
            <a:r>
              <a:rPr lang="it-IT" sz="2400" dirty="0">
                <a:solidFill>
                  <a:schemeClr val="accent3"/>
                </a:solidFill>
              </a:rPr>
              <a:t>COPYRIGHT LAWS</a:t>
            </a:r>
          </a:p>
        </p:txBody>
      </p:sp>
      <p:pic>
        <p:nvPicPr>
          <p:cNvPr id="7" name="Segnaposto contenuto 6" descr="Immagine che contiene testo, invertebrato, artropode, aragosta&#10;&#10;Descrizione generata automaticamente">
            <a:extLst>
              <a:ext uri="{FF2B5EF4-FFF2-40B4-BE49-F238E27FC236}">
                <a16:creationId xmlns:a16="http://schemas.microsoft.com/office/drawing/2014/main" id="{6A0831E5-1F75-0C66-DEAF-926CB0E19B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1136" y="960054"/>
            <a:ext cx="7744039" cy="3604632"/>
          </a:xfrm>
        </p:spPr>
      </p:pic>
      <p:sp>
        <p:nvSpPr>
          <p:cNvPr id="4" name="Segnaposto piè di pagina 3">
            <a:extLst>
              <a:ext uri="{FF2B5EF4-FFF2-40B4-BE49-F238E27FC236}">
                <a16:creationId xmlns:a16="http://schemas.microsoft.com/office/drawing/2014/main" id="{91599D6E-451A-2D38-8524-1C67EFFB0221}"/>
              </a:ext>
            </a:extLst>
          </p:cNvPr>
          <p:cNvSpPr>
            <a:spLocks noGrp="1"/>
          </p:cNvSpPr>
          <p:nvPr>
            <p:ph type="ftr" sz="quarter" idx="11"/>
          </p:nvPr>
        </p:nvSpPr>
        <p:spPr/>
        <p:txBody>
          <a:bodyPr/>
          <a:lstStyle/>
          <a:p>
            <a:r>
              <a:rPr lang="en-US"/>
              <a:t>Data Collection for Machine Learning</a:t>
            </a:r>
            <a:endParaRPr lang="en-GB"/>
          </a:p>
        </p:txBody>
      </p:sp>
      <p:sp>
        <p:nvSpPr>
          <p:cNvPr id="8" name="Connettore 7">
            <a:extLst>
              <a:ext uri="{FF2B5EF4-FFF2-40B4-BE49-F238E27FC236}">
                <a16:creationId xmlns:a16="http://schemas.microsoft.com/office/drawing/2014/main" id="{AC558066-BB64-D2A9-8B70-316A1790EDA6}"/>
              </a:ext>
            </a:extLst>
          </p:cNvPr>
          <p:cNvSpPr/>
          <p:nvPr/>
        </p:nvSpPr>
        <p:spPr>
          <a:xfrm>
            <a:off x="557214" y="788230"/>
            <a:ext cx="840406" cy="646560"/>
          </a:xfrm>
          <a:prstGeom prst="flowChartConnector">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onnettore 8">
            <a:extLst>
              <a:ext uri="{FF2B5EF4-FFF2-40B4-BE49-F238E27FC236}">
                <a16:creationId xmlns:a16="http://schemas.microsoft.com/office/drawing/2014/main" id="{454EDFA7-E088-4C6C-9D43-3935A7802242}"/>
              </a:ext>
            </a:extLst>
          </p:cNvPr>
          <p:cNvSpPr/>
          <p:nvPr/>
        </p:nvSpPr>
        <p:spPr>
          <a:xfrm>
            <a:off x="1839604" y="2051825"/>
            <a:ext cx="1141488" cy="751706"/>
          </a:xfrm>
          <a:prstGeom prst="flowChartConnector">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onnettore 9">
            <a:extLst>
              <a:ext uri="{FF2B5EF4-FFF2-40B4-BE49-F238E27FC236}">
                <a16:creationId xmlns:a16="http://schemas.microsoft.com/office/drawing/2014/main" id="{351D4D18-A659-054F-7913-AD19B728FF78}"/>
              </a:ext>
            </a:extLst>
          </p:cNvPr>
          <p:cNvSpPr/>
          <p:nvPr/>
        </p:nvSpPr>
        <p:spPr>
          <a:xfrm>
            <a:off x="5196469" y="1286107"/>
            <a:ext cx="2571308" cy="2133601"/>
          </a:xfrm>
          <a:prstGeom prst="flowChartConnector">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Segnaposto numero diapositiva 10">
            <a:extLst>
              <a:ext uri="{FF2B5EF4-FFF2-40B4-BE49-F238E27FC236}">
                <a16:creationId xmlns:a16="http://schemas.microsoft.com/office/drawing/2014/main" id="{D6E914DA-B3FA-1FC0-C141-D5A3D38CBDE7}"/>
              </a:ext>
            </a:extLst>
          </p:cNvPr>
          <p:cNvSpPr>
            <a:spLocks noGrp="1"/>
          </p:cNvSpPr>
          <p:nvPr>
            <p:ph type="sldNum" sz="quarter" idx="12"/>
          </p:nvPr>
        </p:nvSpPr>
        <p:spPr/>
        <p:txBody>
          <a:bodyPr/>
          <a:lstStyle/>
          <a:p>
            <a:fld id="{C194BDB0-F4EA-4DD6-8281-CCE2440D0CE0}" type="slidenum">
              <a:rPr lang="en-GB" smtClean="0"/>
              <a:t>11</a:t>
            </a:fld>
            <a:endParaRPr lang="en-GB"/>
          </a:p>
        </p:txBody>
      </p:sp>
    </p:spTree>
    <p:extLst>
      <p:ext uri="{BB962C8B-B14F-4D97-AF65-F5344CB8AC3E}">
        <p14:creationId xmlns:p14="http://schemas.microsoft.com/office/powerpoint/2010/main" val="11187395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E15E636-2C9E-42CB-B482-436AA81BF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n abstract design with lines and financial symbols">
            <a:extLst>
              <a:ext uri="{FF2B5EF4-FFF2-40B4-BE49-F238E27FC236}">
                <a16:creationId xmlns:a16="http://schemas.microsoft.com/office/drawing/2014/main" id="{9EEF710C-014F-52F6-FB2A-D459911DEE97}"/>
              </a:ext>
            </a:extLst>
          </p:cNvPr>
          <p:cNvPicPr>
            <a:picLocks noChangeAspect="1"/>
          </p:cNvPicPr>
          <p:nvPr/>
        </p:nvPicPr>
        <p:blipFill rotWithShape="1">
          <a:blip r:embed="rId2"/>
          <a:srcRect t="11332" b="4081"/>
          <a:stretch/>
        </p:blipFill>
        <p:spPr>
          <a:xfrm>
            <a:off x="20" y="10"/>
            <a:ext cx="9143980" cy="5143490"/>
          </a:xfrm>
          <a:prstGeom prst="rect">
            <a:avLst/>
          </a:prstGeom>
        </p:spPr>
      </p:pic>
      <p:grpSp>
        <p:nvGrpSpPr>
          <p:cNvPr id="13" name="Group 12">
            <a:extLst>
              <a:ext uri="{FF2B5EF4-FFF2-40B4-BE49-F238E27FC236}">
                <a16:creationId xmlns:a16="http://schemas.microsoft.com/office/drawing/2014/main" id="{01D4AEDF-0CF9-4271-ABB7-3D3489BB42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8551" y="342900"/>
            <a:ext cx="2777491" cy="4451349"/>
            <a:chOff x="438068" y="457200"/>
            <a:chExt cx="3703320" cy="5935132"/>
          </a:xfrm>
        </p:grpSpPr>
        <p:sp>
          <p:nvSpPr>
            <p:cNvPr id="14" name="Rectangle 13">
              <a:extLst>
                <a:ext uri="{FF2B5EF4-FFF2-40B4-BE49-F238E27FC236}">
                  <a16:creationId xmlns:a16="http://schemas.microsoft.com/office/drawing/2014/main" id="{55CA534D-375A-405E-B686-06B63E663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AA2342F7-EF54-4210-9029-E977C9D5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olo 1">
            <a:extLst>
              <a:ext uri="{FF2B5EF4-FFF2-40B4-BE49-F238E27FC236}">
                <a16:creationId xmlns:a16="http://schemas.microsoft.com/office/drawing/2014/main" id="{DFB2149E-7D31-20E9-2E0A-44AA4329CEB2}"/>
              </a:ext>
            </a:extLst>
          </p:cNvPr>
          <p:cNvSpPr>
            <a:spLocks noGrp="1"/>
          </p:cNvSpPr>
          <p:nvPr>
            <p:ph type="title"/>
          </p:nvPr>
        </p:nvSpPr>
        <p:spPr>
          <a:xfrm>
            <a:off x="438150" y="755217"/>
            <a:ext cx="2559050" cy="1029132"/>
          </a:xfrm>
        </p:spPr>
        <p:txBody>
          <a:bodyPr anchor="ctr">
            <a:normAutofit/>
          </a:bodyPr>
          <a:lstStyle/>
          <a:p>
            <a:r>
              <a:rPr lang="it-IT" sz="1600"/>
              <a:t>OVERGENERALIZATION BIAS</a:t>
            </a:r>
            <a:endParaRPr lang="en-US" sz="1600"/>
          </a:p>
        </p:txBody>
      </p:sp>
      <p:sp>
        <p:nvSpPr>
          <p:cNvPr id="5" name="Segnaposto numero diapositiva 4">
            <a:extLst>
              <a:ext uri="{FF2B5EF4-FFF2-40B4-BE49-F238E27FC236}">
                <a16:creationId xmlns:a16="http://schemas.microsoft.com/office/drawing/2014/main" id="{FA005712-364D-944E-2937-74F284FCBA87}"/>
              </a:ext>
            </a:extLst>
          </p:cNvPr>
          <p:cNvSpPr>
            <a:spLocks noGrp="1"/>
          </p:cNvSpPr>
          <p:nvPr>
            <p:ph type="sldNum" sz="quarter" idx="12"/>
          </p:nvPr>
        </p:nvSpPr>
        <p:spPr>
          <a:xfrm>
            <a:off x="2590800" y="574553"/>
            <a:ext cx="408655" cy="273844"/>
          </a:xfrm>
        </p:spPr>
        <p:txBody>
          <a:bodyPr>
            <a:normAutofit/>
          </a:bodyPr>
          <a:lstStyle/>
          <a:p>
            <a:pPr rtl="0">
              <a:spcAft>
                <a:spcPts val="600"/>
              </a:spcAft>
            </a:pPr>
            <a:fld id="{D57F1E4F-1CFF-5643-939E-217C01CDF565}" type="slidenum">
              <a:rPr lang="it-IT" smtClean="0"/>
              <a:pPr rtl="0">
                <a:spcAft>
                  <a:spcPts val="600"/>
                </a:spcAft>
              </a:pPr>
              <a:t>110</a:t>
            </a:fld>
            <a:endParaRPr lang="it-IT"/>
          </a:p>
        </p:txBody>
      </p:sp>
      <p:sp>
        <p:nvSpPr>
          <p:cNvPr id="3" name="Segnaposto contenuto 2">
            <a:extLst>
              <a:ext uri="{FF2B5EF4-FFF2-40B4-BE49-F238E27FC236}">
                <a16:creationId xmlns:a16="http://schemas.microsoft.com/office/drawing/2014/main" id="{FF1B0B98-5AA6-D5F8-BA6C-24AFF38FB5D2}"/>
              </a:ext>
            </a:extLst>
          </p:cNvPr>
          <p:cNvSpPr>
            <a:spLocks noGrp="1"/>
          </p:cNvSpPr>
          <p:nvPr>
            <p:ph idx="1"/>
          </p:nvPr>
        </p:nvSpPr>
        <p:spPr>
          <a:xfrm>
            <a:off x="435894" y="1828799"/>
            <a:ext cx="2561306" cy="2673350"/>
          </a:xfrm>
        </p:spPr>
        <p:txBody>
          <a:bodyPr>
            <a:normAutofit/>
          </a:bodyPr>
          <a:lstStyle/>
          <a:p>
            <a:pPr marL="0" indent="0">
              <a:buNone/>
            </a:pPr>
            <a:r>
              <a:rPr lang="en-US" sz="1200" dirty="0">
                <a:solidFill>
                  <a:schemeClr val="bg1"/>
                </a:solidFill>
              </a:rPr>
              <a:t>Overgeneralization occurs when someone extrapolates from one occurrence to all subsequent events, thinking that what you observe in one dataset will also be observed in another. </a:t>
            </a:r>
          </a:p>
          <a:p>
            <a:pPr marL="0" indent="0">
              <a:buNone/>
            </a:pPr>
            <a:r>
              <a:rPr lang="en-US" sz="1200" dirty="0">
                <a:solidFill>
                  <a:schemeClr val="bg1"/>
                </a:solidFill>
              </a:rPr>
              <a:t>It happens when you think that, regardless of the dataset's size, what you observe in your dataset is what you would also see if you looked in any other dataset intended to evaluate the same information.</a:t>
            </a:r>
          </a:p>
        </p:txBody>
      </p:sp>
      <p:sp>
        <p:nvSpPr>
          <p:cNvPr id="4" name="Segnaposto piè di pagina 3">
            <a:extLst>
              <a:ext uri="{FF2B5EF4-FFF2-40B4-BE49-F238E27FC236}">
                <a16:creationId xmlns:a16="http://schemas.microsoft.com/office/drawing/2014/main" id="{AA901C19-CB36-CC45-9D25-B5E0183B14B8}"/>
              </a:ext>
            </a:extLst>
          </p:cNvPr>
          <p:cNvSpPr>
            <a:spLocks noGrp="1"/>
          </p:cNvSpPr>
          <p:nvPr>
            <p:ph type="ftr" sz="quarter" idx="11"/>
          </p:nvPr>
        </p:nvSpPr>
        <p:spPr>
          <a:xfrm>
            <a:off x="435894" y="4413058"/>
            <a:ext cx="2567655" cy="273844"/>
          </a:xfrm>
        </p:spPr>
        <p:txBody>
          <a:bodyPr>
            <a:normAutofit/>
          </a:bodyPr>
          <a:lstStyle/>
          <a:p>
            <a:pPr rtl="0">
              <a:spcAft>
                <a:spcPts val="600"/>
              </a:spcAft>
            </a:pPr>
            <a:r>
              <a:rPr lang="en-US"/>
              <a:t>Data Collection for Machine Learning</a:t>
            </a:r>
            <a:endParaRPr lang="it-IT"/>
          </a:p>
        </p:txBody>
      </p:sp>
    </p:spTree>
    <p:extLst>
      <p:ext uri="{BB962C8B-B14F-4D97-AF65-F5344CB8AC3E}">
        <p14:creationId xmlns:p14="http://schemas.microsoft.com/office/powerpoint/2010/main" val="192386091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A8174-A0E5-F34B-7DAB-F64206D659BE}"/>
              </a:ext>
            </a:extLst>
          </p:cNvPr>
          <p:cNvSpPr>
            <a:spLocks noGrp="1"/>
          </p:cNvSpPr>
          <p:nvPr>
            <p:ph type="title"/>
          </p:nvPr>
        </p:nvSpPr>
        <p:spPr/>
        <p:txBody>
          <a:bodyPr/>
          <a:lstStyle/>
          <a:p>
            <a:r>
              <a:rPr lang="it-IT" dirty="0"/>
              <a:t>GROUP ATTRIBUTION BIAS</a:t>
            </a:r>
            <a:endParaRPr lang="en-US" dirty="0"/>
          </a:p>
        </p:txBody>
      </p:sp>
      <p:graphicFrame>
        <p:nvGraphicFramePr>
          <p:cNvPr id="7" name="Segnaposto contenuto 2">
            <a:extLst>
              <a:ext uri="{FF2B5EF4-FFF2-40B4-BE49-F238E27FC236}">
                <a16:creationId xmlns:a16="http://schemas.microsoft.com/office/drawing/2014/main" id="{995CB113-E287-9CCC-9836-B5627FA9DB87}"/>
              </a:ext>
            </a:extLst>
          </p:cNvPr>
          <p:cNvGraphicFramePr>
            <a:graphicFrameLocks noGrp="1"/>
          </p:cNvGraphicFramePr>
          <p:nvPr>
            <p:ph idx="1"/>
            <p:extLst>
              <p:ext uri="{D42A27DB-BD31-4B8C-83A1-F6EECF244321}">
                <p14:modId xmlns:p14="http://schemas.microsoft.com/office/powerpoint/2010/main" val="2295613861"/>
              </p:ext>
            </p:extLst>
          </p:nvPr>
        </p:nvGraphicFramePr>
        <p:xfrm>
          <a:off x="435895" y="1635373"/>
          <a:ext cx="8272211" cy="27587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egnaposto piè di pagina 3">
            <a:extLst>
              <a:ext uri="{FF2B5EF4-FFF2-40B4-BE49-F238E27FC236}">
                <a16:creationId xmlns:a16="http://schemas.microsoft.com/office/drawing/2014/main" id="{0F39D62C-35DD-F207-7470-30653C996795}"/>
              </a:ext>
            </a:extLst>
          </p:cNvPr>
          <p:cNvSpPr>
            <a:spLocks noGrp="1"/>
          </p:cNvSpPr>
          <p:nvPr>
            <p:ph type="ftr" sz="quarter" idx="11"/>
          </p:nvPr>
        </p:nvSpPr>
        <p:spPr/>
        <p:txBody>
          <a:bodyPr/>
          <a:lstStyle/>
          <a:p>
            <a:pPr rtl="0"/>
            <a:r>
              <a:rPr lang="en-US"/>
              <a:t>Data Collection for Machine Learning</a:t>
            </a:r>
            <a:endParaRPr lang="it-IT"/>
          </a:p>
        </p:txBody>
      </p:sp>
      <p:sp>
        <p:nvSpPr>
          <p:cNvPr id="5" name="Segnaposto numero diapositiva 4">
            <a:extLst>
              <a:ext uri="{FF2B5EF4-FFF2-40B4-BE49-F238E27FC236}">
                <a16:creationId xmlns:a16="http://schemas.microsoft.com/office/drawing/2014/main" id="{87A11EE6-144F-C2A8-4AF4-71EBE4348C2F}"/>
              </a:ext>
            </a:extLst>
          </p:cNvPr>
          <p:cNvSpPr>
            <a:spLocks noGrp="1"/>
          </p:cNvSpPr>
          <p:nvPr>
            <p:ph type="sldNum" sz="quarter" idx="12"/>
          </p:nvPr>
        </p:nvSpPr>
        <p:spPr/>
        <p:txBody>
          <a:bodyPr/>
          <a:lstStyle/>
          <a:p>
            <a:pPr rtl="0"/>
            <a:fld id="{D57F1E4F-1CFF-5643-939E-217C01CDF565}" type="slidenum">
              <a:rPr lang="it-IT" smtClean="0"/>
              <a:pPr rtl="0"/>
              <a:t>111</a:t>
            </a:fld>
            <a:endParaRPr lang="it-IT"/>
          </a:p>
        </p:txBody>
      </p:sp>
    </p:spTree>
    <p:extLst>
      <p:ext uri="{BB962C8B-B14F-4D97-AF65-F5344CB8AC3E}">
        <p14:creationId xmlns:p14="http://schemas.microsoft.com/office/powerpoint/2010/main" val="288086040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BD8CBF-1782-456F-AF12-36CD021CCC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arge skydiving group mid-air">
            <a:extLst>
              <a:ext uri="{FF2B5EF4-FFF2-40B4-BE49-F238E27FC236}">
                <a16:creationId xmlns:a16="http://schemas.microsoft.com/office/drawing/2014/main" id="{DCDBF575-CBB7-9808-AB8F-172CBDFADD2E}"/>
              </a:ext>
            </a:extLst>
          </p:cNvPr>
          <p:cNvPicPr>
            <a:picLocks noChangeAspect="1"/>
          </p:cNvPicPr>
          <p:nvPr/>
        </p:nvPicPr>
        <p:blipFill rotWithShape="1">
          <a:blip r:embed="rId2">
            <a:duotone>
              <a:schemeClr val="bg2">
                <a:shade val="45000"/>
                <a:satMod val="135000"/>
              </a:schemeClr>
              <a:prstClr val="white"/>
            </a:duotone>
            <a:alphaModFix amt="35000"/>
          </a:blip>
          <a:srcRect t="11570" b="3844"/>
          <a:stretch/>
        </p:blipFill>
        <p:spPr>
          <a:xfrm>
            <a:off x="20" y="10"/>
            <a:ext cx="9143980" cy="5143490"/>
          </a:xfrm>
          <a:prstGeom prst="rect">
            <a:avLst/>
          </a:prstGeom>
        </p:spPr>
      </p:pic>
      <p:sp>
        <p:nvSpPr>
          <p:cNvPr id="13" name="Rectangle 12">
            <a:extLst>
              <a:ext uri="{FF2B5EF4-FFF2-40B4-BE49-F238E27FC236}">
                <a16:creationId xmlns:a16="http://schemas.microsoft.com/office/drawing/2014/main" id="{18A186C0-DD3C-4FF4-B165-943244CBD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214" y="460805"/>
            <a:ext cx="8482004" cy="89197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olo 1">
            <a:extLst>
              <a:ext uri="{FF2B5EF4-FFF2-40B4-BE49-F238E27FC236}">
                <a16:creationId xmlns:a16="http://schemas.microsoft.com/office/drawing/2014/main" id="{093C4985-7069-AAA2-5E07-581FDBF8304A}"/>
              </a:ext>
            </a:extLst>
          </p:cNvPr>
          <p:cNvSpPr>
            <a:spLocks noGrp="1"/>
          </p:cNvSpPr>
          <p:nvPr>
            <p:ph type="title"/>
          </p:nvPr>
        </p:nvSpPr>
        <p:spPr>
          <a:xfrm>
            <a:off x="435894" y="526617"/>
            <a:ext cx="8272212" cy="760350"/>
          </a:xfrm>
        </p:spPr>
        <p:txBody>
          <a:bodyPr>
            <a:normAutofit/>
          </a:bodyPr>
          <a:lstStyle/>
          <a:p>
            <a:r>
              <a:rPr lang="it-IT" dirty="0"/>
              <a:t>IMPLICIT BIAS</a:t>
            </a:r>
            <a:endParaRPr lang="en-US" dirty="0"/>
          </a:p>
        </p:txBody>
      </p:sp>
      <p:grpSp>
        <p:nvGrpSpPr>
          <p:cNvPr id="15" name="Group 14">
            <a:extLst>
              <a:ext uri="{FF2B5EF4-FFF2-40B4-BE49-F238E27FC236}">
                <a16:creationId xmlns:a16="http://schemas.microsoft.com/office/drawing/2014/main" id="{7E6B15A5-F4B5-4786-934F-E57C7FA30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4900" y="340232"/>
            <a:ext cx="8474200" cy="73915"/>
            <a:chOff x="446534" y="453643"/>
            <a:chExt cx="11298933" cy="98554"/>
          </a:xfrm>
        </p:grpSpPr>
        <p:sp>
          <p:nvSpPr>
            <p:cNvPr id="16" name="Rectangle 15">
              <a:extLst>
                <a:ext uri="{FF2B5EF4-FFF2-40B4-BE49-F238E27FC236}">
                  <a16:creationId xmlns:a16="http://schemas.microsoft.com/office/drawing/2014/main" id="{64C8356C-9FE6-4DFB-8DBF-FDC1EE3102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5DDAF1C0-5210-43EC-A140-4032C6EBE8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71A89CEF-B8CB-4CA8-BD58-AE4392F25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3" name="Segnaposto contenuto 2">
            <a:extLst>
              <a:ext uri="{FF2B5EF4-FFF2-40B4-BE49-F238E27FC236}">
                <a16:creationId xmlns:a16="http://schemas.microsoft.com/office/drawing/2014/main" id="{1B25D57F-8CCD-EC01-44C3-B9EBE5F01F5F}"/>
              </a:ext>
            </a:extLst>
          </p:cNvPr>
          <p:cNvSpPr>
            <a:spLocks noGrp="1"/>
          </p:cNvSpPr>
          <p:nvPr>
            <p:ph idx="1"/>
          </p:nvPr>
        </p:nvSpPr>
        <p:spPr>
          <a:xfrm>
            <a:off x="435894" y="1635372"/>
            <a:ext cx="8272211" cy="2758727"/>
          </a:xfrm>
        </p:spPr>
        <p:txBody>
          <a:bodyPr>
            <a:normAutofit/>
          </a:bodyPr>
          <a:lstStyle/>
          <a:p>
            <a:pPr marL="0" indent="0">
              <a:lnSpc>
                <a:spcPct val="90000"/>
              </a:lnSpc>
              <a:buNone/>
            </a:pPr>
            <a:r>
              <a:rPr lang="en-US" dirty="0"/>
              <a:t>When assumptions are drawn from personal experiences that do not necessarily apply to more generic situations, implicit bias results. Without realizing it, people frequently act with bias and stereotypes in mind. Even when we are not aware of it, implicit bias takes the form of opinions and prejudices we have about other people.  We could seek for information that confirms our assumptions and ideas while ignoring information that contradicts them. </a:t>
            </a:r>
          </a:p>
          <a:p>
            <a:pPr marL="0" indent="0">
              <a:lnSpc>
                <a:spcPct val="90000"/>
              </a:lnSpc>
              <a:buNone/>
            </a:pPr>
            <a:r>
              <a:rPr lang="en-US" dirty="0"/>
              <a:t>We might associate, for instance, the white color to peace or purity. White, however,  in Chinese and Japanese culture is associated to funerals.</a:t>
            </a:r>
          </a:p>
          <a:p>
            <a:pPr marL="0" indent="0">
              <a:lnSpc>
                <a:spcPct val="90000"/>
              </a:lnSpc>
              <a:buNone/>
            </a:pPr>
            <a:r>
              <a:rPr lang="en-US" dirty="0"/>
              <a:t>The propensity to look for information in a way that supports or confirms one's preexisting opinions or experiences is known as confirmation bias or experimenter's bias. </a:t>
            </a:r>
          </a:p>
        </p:txBody>
      </p:sp>
      <p:sp>
        <p:nvSpPr>
          <p:cNvPr id="4" name="Segnaposto piè di pagina 3">
            <a:extLst>
              <a:ext uri="{FF2B5EF4-FFF2-40B4-BE49-F238E27FC236}">
                <a16:creationId xmlns:a16="http://schemas.microsoft.com/office/drawing/2014/main" id="{888347C3-915C-F3E1-C19D-F36049AE189C}"/>
              </a:ext>
            </a:extLst>
          </p:cNvPr>
          <p:cNvSpPr>
            <a:spLocks noGrp="1"/>
          </p:cNvSpPr>
          <p:nvPr>
            <p:ph type="ftr" sz="quarter" idx="11"/>
          </p:nvPr>
        </p:nvSpPr>
        <p:spPr>
          <a:xfrm>
            <a:off x="435894" y="4463858"/>
            <a:ext cx="5187907" cy="273844"/>
          </a:xfrm>
        </p:spPr>
        <p:txBody>
          <a:bodyPr>
            <a:normAutofit/>
          </a:bodyPr>
          <a:lstStyle/>
          <a:p>
            <a:pPr rtl="0">
              <a:spcAft>
                <a:spcPts val="600"/>
              </a:spcAft>
            </a:pPr>
            <a:r>
              <a:rPr lang="en-US"/>
              <a:t>Data Collection for Machine Learning</a:t>
            </a:r>
            <a:endParaRPr lang="it-IT"/>
          </a:p>
        </p:txBody>
      </p:sp>
      <p:sp>
        <p:nvSpPr>
          <p:cNvPr id="5" name="Segnaposto numero diapositiva 4">
            <a:extLst>
              <a:ext uri="{FF2B5EF4-FFF2-40B4-BE49-F238E27FC236}">
                <a16:creationId xmlns:a16="http://schemas.microsoft.com/office/drawing/2014/main" id="{30380744-6DEE-D8DA-75AF-4BFE9BB74995}"/>
              </a:ext>
            </a:extLst>
          </p:cNvPr>
          <p:cNvSpPr>
            <a:spLocks noGrp="1"/>
          </p:cNvSpPr>
          <p:nvPr>
            <p:ph type="sldNum" sz="quarter" idx="12"/>
          </p:nvPr>
        </p:nvSpPr>
        <p:spPr>
          <a:xfrm>
            <a:off x="7918725" y="4467102"/>
            <a:ext cx="789381" cy="273844"/>
          </a:xfrm>
        </p:spPr>
        <p:txBody>
          <a:bodyPr>
            <a:normAutofit/>
          </a:bodyPr>
          <a:lstStyle/>
          <a:p>
            <a:pPr rtl="0">
              <a:spcAft>
                <a:spcPts val="600"/>
              </a:spcAft>
            </a:pPr>
            <a:fld id="{D57F1E4F-1CFF-5643-939E-217C01CDF565}" type="slidenum">
              <a:rPr lang="it-IT" smtClean="0"/>
              <a:pPr rtl="0">
                <a:spcAft>
                  <a:spcPts val="600"/>
                </a:spcAft>
              </a:pPr>
              <a:t>112</a:t>
            </a:fld>
            <a:endParaRPr lang="it-IT"/>
          </a:p>
        </p:txBody>
      </p:sp>
    </p:spTree>
    <p:extLst>
      <p:ext uri="{BB962C8B-B14F-4D97-AF65-F5344CB8AC3E}">
        <p14:creationId xmlns:p14="http://schemas.microsoft.com/office/powerpoint/2010/main" val="29382624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373F125-DEF3-41D6-9918-AB21A2ACC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1E9F226-EB6E-48C9-ADDA-636DE4BF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935" y="364258"/>
            <a:ext cx="3131058" cy="44165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21CBF9B7-0C1E-E24C-6D65-E6EA69FE4E06}"/>
              </a:ext>
            </a:extLst>
          </p:cNvPr>
          <p:cNvSpPr>
            <a:spLocks noGrp="1"/>
          </p:cNvSpPr>
          <p:nvPr>
            <p:ph type="title"/>
          </p:nvPr>
        </p:nvSpPr>
        <p:spPr>
          <a:xfrm>
            <a:off x="719367" y="835323"/>
            <a:ext cx="2452312" cy="3468245"/>
          </a:xfrm>
        </p:spPr>
        <p:txBody>
          <a:bodyPr anchor="ctr">
            <a:normAutofit/>
          </a:bodyPr>
          <a:lstStyle/>
          <a:p>
            <a:r>
              <a:rPr lang="it-IT" sz="2400">
                <a:solidFill>
                  <a:srgbClr val="FFFFFF"/>
                </a:solidFill>
              </a:rPr>
              <a:t>VARIANCE</a:t>
            </a:r>
            <a:endParaRPr lang="en-US" sz="2400">
              <a:solidFill>
                <a:srgbClr val="FFFFFF"/>
              </a:solidFill>
            </a:endParaRPr>
          </a:p>
        </p:txBody>
      </p:sp>
      <p:sp>
        <p:nvSpPr>
          <p:cNvPr id="3" name="Segnaposto contenuto 2">
            <a:extLst>
              <a:ext uri="{FF2B5EF4-FFF2-40B4-BE49-F238E27FC236}">
                <a16:creationId xmlns:a16="http://schemas.microsoft.com/office/drawing/2014/main" id="{01AFFB9D-B9CA-C2BD-FA50-B0BEDBDF7EAF}"/>
              </a:ext>
            </a:extLst>
          </p:cNvPr>
          <p:cNvSpPr>
            <a:spLocks noGrp="1"/>
          </p:cNvSpPr>
          <p:nvPr>
            <p:ph idx="1"/>
          </p:nvPr>
        </p:nvSpPr>
        <p:spPr>
          <a:xfrm>
            <a:off x="3866928" y="835323"/>
            <a:ext cx="4581135" cy="3468245"/>
          </a:xfrm>
        </p:spPr>
        <p:txBody>
          <a:bodyPr anchor="ctr">
            <a:normAutofit/>
          </a:bodyPr>
          <a:lstStyle/>
          <a:p>
            <a:pPr marL="0" indent="0">
              <a:lnSpc>
                <a:spcPct val="90000"/>
              </a:lnSpc>
              <a:buNone/>
            </a:pPr>
            <a:r>
              <a:rPr lang="en-US" sz="1600" dirty="0"/>
              <a:t>The variability in a model's prediction is known as variance. High variance models, in contrast to biased models, focus excessively on training data and fail to generalize to new data. On training data, this produces positive outcomes, but on test data, it produces high error rates. Variance can be thought of as the model's sensitivity to changes in the data. From noise, our model might learn. This will lead our model to value unimportant features highly. Low bias and low variance machine learning models are impossible to produce. However, you can try to make a tradeoff between the bias and the variance.</a:t>
            </a:r>
          </a:p>
        </p:txBody>
      </p:sp>
      <p:sp>
        <p:nvSpPr>
          <p:cNvPr id="4" name="Segnaposto piè di pagina 3">
            <a:extLst>
              <a:ext uri="{FF2B5EF4-FFF2-40B4-BE49-F238E27FC236}">
                <a16:creationId xmlns:a16="http://schemas.microsoft.com/office/drawing/2014/main" id="{686EC9DD-86DD-49DC-EDD7-0116B3A33716}"/>
              </a:ext>
            </a:extLst>
          </p:cNvPr>
          <p:cNvSpPr>
            <a:spLocks noGrp="1"/>
          </p:cNvSpPr>
          <p:nvPr>
            <p:ph type="ftr" sz="quarter" idx="11"/>
          </p:nvPr>
        </p:nvSpPr>
        <p:spPr>
          <a:xfrm>
            <a:off x="3866928" y="4815763"/>
            <a:ext cx="3663017" cy="273844"/>
          </a:xfrm>
        </p:spPr>
        <p:txBody>
          <a:bodyPr>
            <a:normAutofit/>
          </a:bodyPr>
          <a:lstStyle/>
          <a:p>
            <a:pPr rtl="0">
              <a:spcAft>
                <a:spcPts val="600"/>
              </a:spcAft>
            </a:pPr>
            <a:r>
              <a:rPr lang="en-US">
                <a:solidFill>
                  <a:schemeClr val="tx1">
                    <a:lumMod val="75000"/>
                    <a:lumOff val="25000"/>
                  </a:schemeClr>
                </a:solidFill>
              </a:rPr>
              <a:t>Data Collection for Machine Learning</a:t>
            </a:r>
            <a:endParaRPr lang="it-IT">
              <a:solidFill>
                <a:schemeClr val="tx1">
                  <a:lumMod val="75000"/>
                  <a:lumOff val="25000"/>
                </a:schemeClr>
              </a:solidFill>
            </a:endParaRPr>
          </a:p>
        </p:txBody>
      </p:sp>
      <p:sp>
        <p:nvSpPr>
          <p:cNvPr id="5" name="Segnaposto numero diapositiva 4">
            <a:extLst>
              <a:ext uri="{FF2B5EF4-FFF2-40B4-BE49-F238E27FC236}">
                <a16:creationId xmlns:a16="http://schemas.microsoft.com/office/drawing/2014/main" id="{A483EC2C-CB95-C8CB-A0BA-271FBFA89D15}"/>
              </a:ext>
            </a:extLst>
          </p:cNvPr>
          <p:cNvSpPr>
            <a:spLocks noGrp="1"/>
          </p:cNvSpPr>
          <p:nvPr>
            <p:ph type="sldNum" sz="quarter" idx="12"/>
          </p:nvPr>
        </p:nvSpPr>
        <p:spPr>
          <a:xfrm>
            <a:off x="7918725" y="4819008"/>
            <a:ext cx="789381" cy="273843"/>
          </a:xfrm>
        </p:spPr>
        <p:txBody>
          <a:bodyPr>
            <a:normAutofit/>
          </a:bodyPr>
          <a:lstStyle/>
          <a:p>
            <a:pPr rtl="0">
              <a:spcAft>
                <a:spcPts val="600"/>
              </a:spcAft>
            </a:pPr>
            <a:fld id="{D57F1E4F-1CFF-5643-939E-217C01CDF565}" type="slidenum">
              <a:rPr lang="it-IT">
                <a:solidFill>
                  <a:schemeClr val="tx1">
                    <a:lumMod val="75000"/>
                    <a:lumOff val="25000"/>
                  </a:schemeClr>
                </a:solidFill>
              </a:rPr>
              <a:pPr rtl="0">
                <a:spcAft>
                  <a:spcPts val="600"/>
                </a:spcAft>
              </a:pPr>
              <a:t>113</a:t>
            </a:fld>
            <a:endParaRPr lang="it-IT">
              <a:solidFill>
                <a:schemeClr val="tx1">
                  <a:lumMod val="75000"/>
                  <a:lumOff val="25000"/>
                </a:schemeClr>
              </a:solidFill>
            </a:endParaRPr>
          </a:p>
        </p:txBody>
      </p:sp>
    </p:spTree>
    <p:extLst>
      <p:ext uri="{BB962C8B-B14F-4D97-AF65-F5344CB8AC3E}">
        <p14:creationId xmlns:p14="http://schemas.microsoft.com/office/powerpoint/2010/main" val="218566688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E15E636-2C9E-42CB-B482-436AA81BF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 on document with pen">
            <a:extLst>
              <a:ext uri="{FF2B5EF4-FFF2-40B4-BE49-F238E27FC236}">
                <a16:creationId xmlns:a16="http://schemas.microsoft.com/office/drawing/2014/main" id="{BFE8011B-4415-8997-E7B5-E739C2CF6D11}"/>
              </a:ext>
            </a:extLst>
          </p:cNvPr>
          <p:cNvPicPr>
            <a:picLocks noChangeAspect="1"/>
          </p:cNvPicPr>
          <p:nvPr/>
        </p:nvPicPr>
        <p:blipFill rotWithShape="1">
          <a:blip r:embed="rId2"/>
          <a:srcRect t="2439" b="13291"/>
          <a:stretch/>
        </p:blipFill>
        <p:spPr>
          <a:xfrm>
            <a:off x="20" y="10"/>
            <a:ext cx="9143980" cy="5143490"/>
          </a:xfrm>
          <a:prstGeom prst="rect">
            <a:avLst/>
          </a:prstGeom>
        </p:spPr>
      </p:pic>
      <p:grpSp>
        <p:nvGrpSpPr>
          <p:cNvPr id="13" name="Group 12">
            <a:extLst>
              <a:ext uri="{FF2B5EF4-FFF2-40B4-BE49-F238E27FC236}">
                <a16:creationId xmlns:a16="http://schemas.microsoft.com/office/drawing/2014/main" id="{01D4AEDF-0CF9-4271-ABB7-3D3489BB42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8551" y="342900"/>
            <a:ext cx="2777491" cy="4451349"/>
            <a:chOff x="438068" y="457200"/>
            <a:chExt cx="3703320" cy="5935132"/>
          </a:xfrm>
        </p:grpSpPr>
        <p:sp>
          <p:nvSpPr>
            <p:cNvPr id="14" name="Rectangle 13">
              <a:extLst>
                <a:ext uri="{FF2B5EF4-FFF2-40B4-BE49-F238E27FC236}">
                  <a16:creationId xmlns:a16="http://schemas.microsoft.com/office/drawing/2014/main" id="{55CA534D-375A-405E-B686-06B63E663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AA2342F7-EF54-4210-9029-E977C9D5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olo 1">
            <a:extLst>
              <a:ext uri="{FF2B5EF4-FFF2-40B4-BE49-F238E27FC236}">
                <a16:creationId xmlns:a16="http://schemas.microsoft.com/office/drawing/2014/main" id="{ADD701A5-5DC8-E009-E22A-2313C0E59659}"/>
              </a:ext>
            </a:extLst>
          </p:cNvPr>
          <p:cNvSpPr>
            <a:spLocks noGrp="1"/>
          </p:cNvSpPr>
          <p:nvPr>
            <p:ph type="title"/>
          </p:nvPr>
        </p:nvSpPr>
        <p:spPr>
          <a:xfrm>
            <a:off x="438150" y="755217"/>
            <a:ext cx="2559050" cy="1029132"/>
          </a:xfrm>
        </p:spPr>
        <p:txBody>
          <a:bodyPr anchor="ctr">
            <a:normAutofit/>
          </a:bodyPr>
          <a:lstStyle/>
          <a:p>
            <a:r>
              <a:rPr lang="it-IT" dirty="0"/>
              <a:t>AUTOMATION BIAS</a:t>
            </a:r>
            <a:endParaRPr lang="en-US" dirty="0"/>
          </a:p>
        </p:txBody>
      </p:sp>
      <p:sp>
        <p:nvSpPr>
          <p:cNvPr id="5" name="Segnaposto numero diapositiva 4">
            <a:extLst>
              <a:ext uri="{FF2B5EF4-FFF2-40B4-BE49-F238E27FC236}">
                <a16:creationId xmlns:a16="http://schemas.microsoft.com/office/drawing/2014/main" id="{4B29B5A6-5CD2-0C8C-8EA4-683F709261F9}"/>
              </a:ext>
            </a:extLst>
          </p:cNvPr>
          <p:cNvSpPr>
            <a:spLocks noGrp="1"/>
          </p:cNvSpPr>
          <p:nvPr>
            <p:ph type="sldNum" sz="quarter" idx="12"/>
          </p:nvPr>
        </p:nvSpPr>
        <p:spPr>
          <a:xfrm>
            <a:off x="2590800" y="574553"/>
            <a:ext cx="408655" cy="273844"/>
          </a:xfrm>
        </p:spPr>
        <p:txBody>
          <a:bodyPr>
            <a:normAutofit/>
          </a:bodyPr>
          <a:lstStyle/>
          <a:p>
            <a:pPr rtl="0">
              <a:spcAft>
                <a:spcPts val="600"/>
              </a:spcAft>
            </a:pPr>
            <a:fld id="{D57F1E4F-1CFF-5643-939E-217C01CDF565}" type="slidenum">
              <a:rPr lang="it-IT" smtClean="0"/>
              <a:pPr rtl="0">
                <a:spcAft>
                  <a:spcPts val="600"/>
                </a:spcAft>
              </a:pPr>
              <a:t>114</a:t>
            </a:fld>
            <a:endParaRPr lang="it-IT"/>
          </a:p>
        </p:txBody>
      </p:sp>
      <p:sp>
        <p:nvSpPr>
          <p:cNvPr id="3" name="Segnaposto contenuto 2">
            <a:extLst>
              <a:ext uri="{FF2B5EF4-FFF2-40B4-BE49-F238E27FC236}">
                <a16:creationId xmlns:a16="http://schemas.microsoft.com/office/drawing/2014/main" id="{F0916D92-381D-B10C-8407-FBF26EB7069E}"/>
              </a:ext>
            </a:extLst>
          </p:cNvPr>
          <p:cNvSpPr>
            <a:spLocks noGrp="1"/>
          </p:cNvSpPr>
          <p:nvPr>
            <p:ph idx="1"/>
          </p:nvPr>
        </p:nvSpPr>
        <p:spPr>
          <a:xfrm>
            <a:off x="328551" y="1442224"/>
            <a:ext cx="2668649" cy="3059925"/>
          </a:xfrm>
        </p:spPr>
        <p:txBody>
          <a:bodyPr>
            <a:normAutofit/>
          </a:bodyPr>
          <a:lstStyle/>
          <a:p>
            <a:pPr marL="0" indent="0">
              <a:lnSpc>
                <a:spcPct val="90000"/>
              </a:lnSpc>
              <a:buNone/>
            </a:pPr>
            <a:r>
              <a:rPr lang="en-US" sz="1200" dirty="0">
                <a:solidFill>
                  <a:schemeClr val="bg1"/>
                </a:solidFill>
              </a:rPr>
              <a:t>Automation bias is the propensity for people to favor outcomes or recommendations produced by automated systems and to discount contradictory data from non-automated systems, even when it is accurate. It happens when you act upon this AI-based recommendation without first checking to see if the data was accurate. </a:t>
            </a:r>
          </a:p>
          <a:p>
            <a:pPr marL="0" indent="0">
              <a:lnSpc>
                <a:spcPct val="90000"/>
              </a:lnSpc>
              <a:buNone/>
            </a:pPr>
            <a:r>
              <a:rPr lang="en-US" sz="1200" dirty="0">
                <a:solidFill>
                  <a:schemeClr val="bg1"/>
                </a:solidFill>
              </a:rPr>
              <a:t>For instance, a data scientist relies on the analytics platform's advice to edit or eliminate specific data despite the platform's warnings, which lowers the data's quality. </a:t>
            </a:r>
          </a:p>
        </p:txBody>
      </p:sp>
      <p:sp>
        <p:nvSpPr>
          <p:cNvPr id="4" name="Segnaposto piè di pagina 3">
            <a:extLst>
              <a:ext uri="{FF2B5EF4-FFF2-40B4-BE49-F238E27FC236}">
                <a16:creationId xmlns:a16="http://schemas.microsoft.com/office/drawing/2014/main" id="{5D3B13F1-77D5-F710-0489-FFA7EEC1DAAE}"/>
              </a:ext>
            </a:extLst>
          </p:cNvPr>
          <p:cNvSpPr>
            <a:spLocks noGrp="1"/>
          </p:cNvSpPr>
          <p:nvPr>
            <p:ph type="ftr" sz="quarter" idx="11"/>
          </p:nvPr>
        </p:nvSpPr>
        <p:spPr>
          <a:xfrm>
            <a:off x="435894" y="4413058"/>
            <a:ext cx="2567655" cy="273844"/>
          </a:xfrm>
        </p:spPr>
        <p:txBody>
          <a:bodyPr>
            <a:normAutofit/>
          </a:bodyPr>
          <a:lstStyle/>
          <a:p>
            <a:pPr rtl="0">
              <a:spcAft>
                <a:spcPts val="600"/>
              </a:spcAft>
            </a:pPr>
            <a:r>
              <a:rPr lang="en-US"/>
              <a:t>Data Collection for Machine Learning</a:t>
            </a:r>
            <a:endParaRPr lang="it-IT"/>
          </a:p>
        </p:txBody>
      </p:sp>
    </p:spTree>
    <p:extLst>
      <p:ext uri="{BB962C8B-B14F-4D97-AF65-F5344CB8AC3E}">
        <p14:creationId xmlns:p14="http://schemas.microsoft.com/office/powerpoint/2010/main" val="417496308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5F0B49-D231-1E23-AF34-BCDE202D58E8}"/>
              </a:ext>
            </a:extLst>
          </p:cNvPr>
          <p:cNvSpPr>
            <a:spLocks noGrp="1"/>
          </p:cNvSpPr>
          <p:nvPr>
            <p:ph type="title"/>
          </p:nvPr>
        </p:nvSpPr>
        <p:spPr/>
        <p:txBody>
          <a:bodyPr/>
          <a:lstStyle/>
          <a:p>
            <a:r>
              <a:rPr lang="it-IT" dirty="0"/>
              <a:t>BIAS IS AN IMPORTANT CONCEPT IN THE AI ACT – RECITAL 44</a:t>
            </a:r>
            <a:endParaRPr lang="en-US" dirty="0"/>
          </a:p>
        </p:txBody>
      </p:sp>
      <p:sp>
        <p:nvSpPr>
          <p:cNvPr id="3" name="Segnaposto contenuto 2">
            <a:extLst>
              <a:ext uri="{FF2B5EF4-FFF2-40B4-BE49-F238E27FC236}">
                <a16:creationId xmlns:a16="http://schemas.microsoft.com/office/drawing/2014/main" id="{BA3C891A-B520-3811-DA9B-69BED5F6A979}"/>
              </a:ext>
            </a:extLst>
          </p:cNvPr>
          <p:cNvSpPr>
            <a:spLocks noGrp="1"/>
          </p:cNvSpPr>
          <p:nvPr>
            <p:ph idx="1"/>
          </p:nvPr>
        </p:nvSpPr>
        <p:spPr>
          <a:xfrm>
            <a:off x="435894" y="1434651"/>
            <a:ext cx="8336398" cy="3102330"/>
          </a:xfrm>
        </p:spPr>
        <p:txBody>
          <a:bodyPr>
            <a:normAutofit/>
          </a:bodyPr>
          <a:lstStyle/>
          <a:p>
            <a:pPr marL="0" indent="0">
              <a:buNone/>
            </a:pPr>
            <a:r>
              <a:rPr lang="en-US" sz="1200" dirty="0"/>
              <a:t>“High data quality is essential for the performance of many AI systems, especially when techniques involving the training of models are used, with a view to ensure that the high-risk AI system performs as intended and safely and it </a:t>
            </a:r>
            <a:r>
              <a:rPr lang="en-US" sz="1200" dirty="0">
                <a:solidFill>
                  <a:schemeClr val="accent3"/>
                </a:solidFill>
              </a:rPr>
              <a:t>does not become the source of discrimination prohibited by Union law</a:t>
            </a:r>
            <a:r>
              <a:rPr lang="en-US" sz="1200" dirty="0"/>
              <a:t>. High quality training, validation and testing data sets require the implementation of appropriate data governance and management practices. </a:t>
            </a:r>
            <a:r>
              <a:rPr lang="en-US" sz="1200" dirty="0">
                <a:solidFill>
                  <a:schemeClr val="accent3"/>
                </a:solidFill>
              </a:rPr>
              <a:t>Training, validation and testing data sets should be sufficiently relevant, representative and have the appropriate statistical properties</a:t>
            </a:r>
            <a:r>
              <a:rPr lang="en-US" sz="1200" dirty="0"/>
              <a:t>, including as regards the persons or groups of persons on which the high-risk AI system is intended to be used. </a:t>
            </a:r>
            <a:r>
              <a:rPr lang="en-US" sz="1200" dirty="0">
                <a:solidFill>
                  <a:schemeClr val="accent3"/>
                </a:solidFill>
              </a:rPr>
              <a:t>These datasets should also be as free of errors and complete as possible </a:t>
            </a:r>
            <a:r>
              <a:rPr lang="en-US" sz="1200" dirty="0"/>
              <a:t>in view of the intended purpose of the AI system, taking into account, in a proportionate manner, technical feasibility and state of the art, the availability of data and the implementation of </a:t>
            </a:r>
            <a:r>
              <a:rPr lang="en-US" sz="1200" dirty="0">
                <a:solidFill>
                  <a:schemeClr val="accent3"/>
                </a:solidFill>
              </a:rPr>
              <a:t>appropriate risk management measures so that possible shortcomings of the datasets are duly addressed</a:t>
            </a:r>
            <a:r>
              <a:rPr lang="en-US" sz="1200" dirty="0"/>
              <a:t>. The requirement for the datasets to be complete and free of errors should not affect the use of privacy-preserving techniques in the context of the development and testing of AI systems. Training, validation and testing data sets should take into account, to the extent required by their intended purpose, the features, characteristics or elements that are particular to the specific geographical, </a:t>
            </a:r>
            <a:r>
              <a:rPr lang="en-US" sz="1200" dirty="0" err="1"/>
              <a:t>behavioural</a:t>
            </a:r>
            <a:r>
              <a:rPr lang="en-US" sz="1200" dirty="0"/>
              <a:t> or functional setting or context within which the AI system is intended to be used. In order to protect the right of others from the discrimination that might result from the bias in AI systems, </a:t>
            </a:r>
            <a:r>
              <a:rPr lang="en-US" sz="1200" dirty="0">
                <a:solidFill>
                  <a:schemeClr val="accent3"/>
                </a:solidFill>
              </a:rPr>
              <a:t>the providers should be able to process also special categories of personal data, as a matter of substantial public interest</a:t>
            </a:r>
            <a:r>
              <a:rPr lang="en-US" sz="1200" dirty="0"/>
              <a:t> within the meaning of Article 9(2)(g) of Regulation (EU) 2016/679 and Article 10(2)g) of Regulation (EU) 2018/1725, in order to ensure the bias monitoring, detection and correction in relation to high-risk AI systems.”</a:t>
            </a:r>
          </a:p>
        </p:txBody>
      </p:sp>
      <p:sp>
        <p:nvSpPr>
          <p:cNvPr id="4" name="Segnaposto piè di pagina 3">
            <a:extLst>
              <a:ext uri="{FF2B5EF4-FFF2-40B4-BE49-F238E27FC236}">
                <a16:creationId xmlns:a16="http://schemas.microsoft.com/office/drawing/2014/main" id="{2485A886-8C1A-2968-D050-D7F18051A671}"/>
              </a:ext>
            </a:extLst>
          </p:cNvPr>
          <p:cNvSpPr>
            <a:spLocks noGrp="1"/>
          </p:cNvSpPr>
          <p:nvPr>
            <p:ph type="ftr" sz="quarter" idx="11"/>
          </p:nvPr>
        </p:nvSpPr>
        <p:spPr/>
        <p:txBody>
          <a:bodyPr/>
          <a:lstStyle/>
          <a:p>
            <a:pPr rtl="0"/>
            <a:r>
              <a:rPr lang="en-US"/>
              <a:t>Data Collection for Machine Learning</a:t>
            </a:r>
            <a:endParaRPr lang="it-IT"/>
          </a:p>
        </p:txBody>
      </p:sp>
      <p:sp>
        <p:nvSpPr>
          <p:cNvPr id="5" name="Segnaposto numero diapositiva 4">
            <a:extLst>
              <a:ext uri="{FF2B5EF4-FFF2-40B4-BE49-F238E27FC236}">
                <a16:creationId xmlns:a16="http://schemas.microsoft.com/office/drawing/2014/main" id="{186728E8-C415-8946-70A6-E1F93BEF93B5}"/>
              </a:ext>
            </a:extLst>
          </p:cNvPr>
          <p:cNvSpPr>
            <a:spLocks noGrp="1"/>
          </p:cNvSpPr>
          <p:nvPr>
            <p:ph type="sldNum" sz="quarter" idx="12"/>
          </p:nvPr>
        </p:nvSpPr>
        <p:spPr/>
        <p:txBody>
          <a:bodyPr/>
          <a:lstStyle/>
          <a:p>
            <a:pPr rtl="0"/>
            <a:fld id="{D57F1E4F-1CFF-5643-939E-217C01CDF565}" type="slidenum">
              <a:rPr lang="it-IT" smtClean="0"/>
              <a:pPr rtl="0"/>
              <a:t>115</a:t>
            </a:fld>
            <a:endParaRPr lang="it-IT"/>
          </a:p>
        </p:txBody>
      </p:sp>
    </p:spTree>
    <p:extLst>
      <p:ext uri="{BB962C8B-B14F-4D97-AF65-F5344CB8AC3E}">
        <p14:creationId xmlns:p14="http://schemas.microsoft.com/office/powerpoint/2010/main" val="219759904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3"/>
          <p:cNvSpPr>
            <a:spLocks noGrp="1"/>
          </p:cNvSpPr>
          <p:nvPr>
            <p:ph type="title"/>
          </p:nvPr>
        </p:nvSpPr>
        <p:spPr>
          <a:xfrm>
            <a:off x="741132" y="278491"/>
            <a:ext cx="3600000" cy="732238"/>
          </a:xfrm>
        </p:spPr>
        <p:txBody>
          <a:bodyPr/>
          <a:lstStyle/>
          <a:p>
            <a:r>
              <a:rPr lang="en-US" sz="2400" b="1" dirty="0">
                <a:solidFill>
                  <a:schemeClr val="bg1"/>
                </a:solidFill>
              </a:rPr>
              <a:t>The concept of ‘High Risk’</a:t>
            </a:r>
            <a:endParaRPr lang="en-GB" sz="2400" b="1" dirty="0">
              <a:solidFill>
                <a:schemeClr val="bg1"/>
              </a:solidFill>
            </a:endParaRPr>
          </a:p>
        </p:txBody>
      </p:sp>
      <p:sp>
        <p:nvSpPr>
          <p:cNvPr id="15" name="Tijdelijke aanduiding voor inhoud 14"/>
          <p:cNvSpPr>
            <a:spLocks noGrp="1"/>
          </p:cNvSpPr>
          <p:nvPr>
            <p:ph sz="half" idx="1"/>
          </p:nvPr>
        </p:nvSpPr>
        <p:spPr>
          <a:xfrm>
            <a:off x="620738" y="952919"/>
            <a:ext cx="5202940" cy="3372968"/>
          </a:xfrm>
        </p:spPr>
        <p:txBody>
          <a:bodyPr/>
          <a:lstStyle/>
          <a:p>
            <a:r>
              <a:rPr lang="en-GB" sz="1600" dirty="0">
                <a:solidFill>
                  <a:schemeClr val="accent3"/>
                </a:solidFill>
              </a:rPr>
              <a:t>Some AI system are considered </a:t>
            </a:r>
            <a:r>
              <a:rPr lang="en-GB" sz="1600" b="1" dirty="0">
                <a:solidFill>
                  <a:schemeClr val="accent3"/>
                </a:solidFill>
              </a:rPr>
              <a:t>high risk </a:t>
            </a:r>
            <a:r>
              <a:rPr lang="en-GB" sz="1600" dirty="0">
                <a:solidFill>
                  <a:schemeClr val="accent3"/>
                </a:solidFill>
              </a:rPr>
              <a:t>and have to meet certain requirements before being released to the market or to the public. Some examples includes systems used in:</a:t>
            </a:r>
          </a:p>
          <a:p>
            <a:endParaRPr lang="en-GB" sz="1600" dirty="0">
              <a:solidFill>
                <a:schemeClr val="accent3"/>
              </a:solidFill>
            </a:endParaRPr>
          </a:p>
          <a:p>
            <a:pPr marL="285750" indent="-285750">
              <a:buFontTx/>
              <a:buChar char="-"/>
            </a:pPr>
            <a:r>
              <a:rPr lang="en-GB" sz="1600" dirty="0">
                <a:solidFill>
                  <a:schemeClr val="accent3"/>
                </a:solidFill>
              </a:rPr>
              <a:t>Machinery (including robots)</a:t>
            </a:r>
          </a:p>
          <a:p>
            <a:pPr marL="285750" indent="-285750">
              <a:buFontTx/>
              <a:buChar char="-"/>
            </a:pPr>
            <a:r>
              <a:rPr lang="en-GB" sz="1600" dirty="0">
                <a:solidFill>
                  <a:schemeClr val="accent3"/>
                </a:solidFill>
              </a:rPr>
              <a:t>Toys</a:t>
            </a:r>
          </a:p>
          <a:p>
            <a:pPr marL="285750" indent="-285750">
              <a:buFontTx/>
              <a:buChar char="-"/>
            </a:pPr>
            <a:r>
              <a:rPr lang="en-GB" sz="1600" dirty="0">
                <a:solidFill>
                  <a:schemeClr val="accent3"/>
                </a:solidFill>
              </a:rPr>
              <a:t>Medical devices</a:t>
            </a:r>
          </a:p>
          <a:p>
            <a:pPr marL="285750" indent="-285750">
              <a:buFontTx/>
              <a:buChar char="-"/>
            </a:pPr>
            <a:r>
              <a:rPr lang="en-GB" sz="1600" dirty="0">
                <a:solidFill>
                  <a:schemeClr val="accent3"/>
                </a:solidFill>
              </a:rPr>
              <a:t>In Vitro Diagnostic</a:t>
            </a:r>
          </a:p>
          <a:p>
            <a:pPr marL="285750" indent="-285750">
              <a:buFontTx/>
              <a:buChar char="-"/>
            </a:pPr>
            <a:r>
              <a:rPr lang="en-GB" sz="1600" dirty="0">
                <a:solidFill>
                  <a:schemeClr val="accent3"/>
                </a:solidFill>
              </a:rPr>
              <a:t>Vehicles</a:t>
            </a:r>
          </a:p>
          <a:p>
            <a:pPr marL="285750" indent="-285750">
              <a:buFontTx/>
              <a:buChar char="-"/>
            </a:pPr>
            <a:r>
              <a:rPr lang="en-GB" sz="1600" dirty="0">
                <a:solidFill>
                  <a:schemeClr val="accent3"/>
                </a:solidFill>
              </a:rPr>
              <a:t>Aircrafts</a:t>
            </a:r>
          </a:p>
          <a:p>
            <a:pPr marL="285750" indent="-285750">
              <a:buFontTx/>
              <a:buChar char="-"/>
            </a:pPr>
            <a:r>
              <a:rPr lang="en-GB" sz="1600" dirty="0">
                <a:solidFill>
                  <a:schemeClr val="accent3"/>
                </a:solidFill>
              </a:rPr>
              <a:t>Rails </a:t>
            </a:r>
          </a:p>
          <a:p>
            <a:endParaRPr lang="en-GB" sz="1600" dirty="0">
              <a:solidFill>
                <a:schemeClr val="accent3"/>
              </a:solidFill>
            </a:endParaRPr>
          </a:p>
          <a:p>
            <a:r>
              <a:rPr lang="en-GB" sz="1600" u="sng" dirty="0">
                <a:solidFill>
                  <a:schemeClr val="accent3"/>
                </a:solidFill>
              </a:rPr>
              <a:t>AI Regulation must be coordinated with MDR, GDPR, and other laws (e.g., civil liability rules)</a:t>
            </a:r>
          </a:p>
        </p:txBody>
      </p:sp>
      <p:sp>
        <p:nvSpPr>
          <p:cNvPr id="5" name="Tijdelijke aanduiding voor voettekst 4"/>
          <p:cNvSpPr>
            <a:spLocks noGrp="1"/>
          </p:cNvSpPr>
          <p:nvPr>
            <p:ph type="ftr" sz="quarter" idx="11"/>
          </p:nvPr>
        </p:nvSpPr>
        <p:spPr/>
        <p:txBody>
          <a:bodyPr/>
          <a:lstStyle/>
          <a:p>
            <a:r>
              <a:rPr lang="en-US"/>
              <a:t>Data Collection for Machine Learning</a:t>
            </a:r>
            <a:endParaRPr lang="en-GB"/>
          </a:p>
        </p:txBody>
      </p:sp>
      <p:pic>
        <p:nvPicPr>
          <p:cNvPr id="10" name="Tijdelijke aanduiding voor afbeelding 9" descr="Danger"/>
          <p:cNvPicPr>
            <a:picLocks noGrp="1" noChangeAspect="1"/>
          </p:cNvPicPr>
          <p:nvPr>
            <p:ph type="pic" sz="quarter" idx="13"/>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685693" y="800774"/>
            <a:ext cx="3151008" cy="3151008"/>
          </a:xfrm>
        </p:spPr>
      </p:pic>
      <p:sp>
        <p:nvSpPr>
          <p:cNvPr id="2" name="Segnaposto numero diapositiva 1">
            <a:extLst>
              <a:ext uri="{FF2B5EF4-FFF2-40B4-BE49-F238E27FC236}">
                <a16:creationId xmlns:a16="http://schemas.microsoft.com/office/drawing/2014/main" id="{E2BD569C-52BC-3B5C-6207-44078DFFA2DC}"/>
              </a:ext>
            </a:extLst>
          </p:cNvPr>
          <p:cNvSpPr>
            <a:spLocks noGrp="1"/>
          </p:cNvSpPr>
          <p:nvPr>
            <p:ph type="sldNum" sz="quarter" idx="12"/>
          </p:nvPr>
        </p:nvSpPr>
        <p:spPr/>
        <p:txBody>
          <a:bodyPr/>
          <a:lstStyle/>
          <a:p>
            <a:fld id="{C194BDB0-F4EA-4DD6-8281-CCE2440D0CE0}" type="slidenum">
              <a:rPr lang="en-GB" smtClean="0"/>
              <a:t>116</a:t>
            </a:fld>
            <a:endParaRPr lang="en-GB"/>
          </a:p>
        </p:txBody>
      </p:sp>
    </p:spTree>
    <p:extLst>
      <p:ext uri="{BB962C8B-B14F-4D97-AF65-F5344CB8AC3E}">
        <p14:creationId xmlns:p14="http://schemas.microsoft.com/office/powerpoint/2010/main" val="20615052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758825" y="518711"/>
            <a:ext cx="7556500" cy="539038"/>
          </a:xfrm>
        </p:spPr>
        <p:txBody>
          <a:bodyPr anchor="t">
            <a:normAutofit/>
          </a:bodyPr>
          <a:lstStyle/>
          <a:p>
            <a:r>
              <a:rPr lang="en-GB"/>
              <a:t>Other High Risk Systems</a:t>
            </a:r>
          </a:p>
        </p:txBody>
      </p:sp>
      <p:sp>
        <p:nvSpPr>
          <p:cNvPr id="5" name="Tijdelijke aanduiding voor voettekst 4"/>
          <p:cNvSpPr>
            <a:spLocks noGrp="1"/>
          </p:cNvSpPr>
          <p:nvPr>
            <p:ph type="ftr" sz="quarter" idx="11"/>
          </p:nvPr>
        </p:nvSpPr>
        <p:spPr>
          <a:xfrm>
            <a:off x="1114426" y="4568400"/>
            <a:ext cx="7042149" cy="576000"/>
          </a:xfrm>
        </p:spPr>
        <p:txBody>
          <a:bodyPr anchor="ctr">
            <a:normAutofit/>
          </a:bodyPr>
          <a:lstStyle/>
          <a:p>
            <a:pPr>
              <a:spcAft>
                <a:spcPts val="600"/>
              </a:spcAft>
            </a:pPr>
            <a:r>
              <a:rPr lang="en-US"/>
              <a:t>Data Collection for Machine Learning</a:t>
            </a:r>
            <a:endParaRPr lang="en-GB"/>
          </a:p>
        </p:txBody>
      </p:sp>
      <p:sp>
        <p:nvSpPr>
          <p:cNvPr id="2" name="Segnaposto numero diapositiva 1">
            <a:extLst>
              <a:ext uri="{FF2B5EF4-FFF2-40B4-BE49-F238E27FC236}">
                <a16:creationId xmlns:a16="http://schemas.microsoft.com/office/drawing/2014/main" id="{7470F939-F2C3-6195-916C-945E0741F218}"/>
              </a:ext>
            </a:extLst>
          </p:cNvPr>
          <p:cNvSpPr>
            <a:spLocks noGrp="1"/>
          </p:cNvSpPr>
          <p:nvPr>
            <p:ph type="sldNum" sz="quarter" idx="12"/>
          </p:nvPr>
        </p:nvSpPr>
        <p:spPr>
          <a:xfrm>
            <a:off x="2" y="4568400"/>
            <a:ext cx="1114424" cy="572286"/>
          </a:xfrm>
        </p:spPr>
        <p:txBody>
          <a:bodyPr anchor="ctr">
            <a:normAutofit/>
          </a:bodyPr>
          <a:lstStyle/>
          <a:p>
            <a:pPr>
              <a:spcAft>
                <a:spcPts val="600"/>
              </a:spcAft>
            </a:pPr>
            <a:fld id="{C194BDB0-F4EA-4DD6-8281-CCE2440D0CE0}" type="slidenum">
              <a:rPr lang="en-GB" smtClean="0"/>
              <a:pPr>
                <a:spcAft>
                  <a:spcPts val="600"/>
                </a:spcAft>
              </a:pPr>
              <a:t>117</a:t>
            </a:fld>
            <a:endParaRPr lang="en-GB"/>
          </a:p>
        </p:txBody>
      </p:sp>
      <p:graphicFrame>
        <p:nvGraphicFramePr>
          <p:cNvPr id="17" name="Tijdelijke aanduiding voor inhoud 14">
            <a:extLst>
              <a:ext uri="{FF2B5EF4-FFF2-40B4-BE49-F238E27FC236}">
                <a16:creationId xmlns:a16="http://schemas.microsoft.com/office/drawing/2014/main" id="{0F3064E1-DC6C-3220-C52F-8967C3D29E50}"/>
              </a:ext>
            </a:extLst>
          </p:cNvPr>
          <p:cNvGraphicFramePr>
            <a:graphicFrameLocks noGrp="1"/>
          </p:cNvGraphicFramePr>
          <p:nvPr>
            <p:ph idx="1"/>
            <p:extLst>
              <p:ext uri="{D42A27DB-BD31-4B8C-83A1-F6EECF244321}">
                <p14:modId xmlns:p14="http://schemas.microsoft.com/office/powerpoint/2010/main" val="1881506004"/>
              </p:ext>
            </p:extLst>
          </p:nvPr>
        </p:nvGraphicFramePr>
        <p:xfrm>
          <a:off x="758824" y="1306642"/>
          <a:ext cx="7556501" cy="29224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3518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496082" y="291430"/>
            <a:ext cx="4910138" cy="732238"/>
          </a:xfrm>
        </p:spPr>
        <p:txBody>
          <a:bodyPr/>
          <a:lstStyle/>
          <a:p>
            <a:r>
              <a:rPr lang="en-GB" b="1" dirty="0">
                <a:solidFill>
                  <a:srgbClr val="FFFFFF"/>
                </a:solidFill>
              </a:rPr>
              <a:t>Mandatory requirements for High Risk Systems</a:t>
            </a:r>
          </a:p>
        </p:txBody>
      </p:sp>
      <p:sp>
        <p:nvSpPr>
          <p:cNvPr id="15" name="Tijdelijke aanduiding voor inhoud 14"/>
          <p:cNvSpPr>
            <a:spLocks noGrp="1"/>
          </p:cNvSpPr>
          <p:nvPr>
            <p:ph sz="half" idx="1"/>
          </p:nvPr>
        </p:nvSpPr>
        <p:spPr>
          <a:xfrm>
            <a:off x="496082" y="858849"/>
            <a:ext cx="8278836" cy="3130060"/>
          </a:xfrm>
        </p:spPr>
        <p:txBody>
          <a:bodyPr/>
          <a:lstStyle/>
          <a:p>
            <a:pPr marL="342900" indent="-342900">
              <a:buAutoNum type="arabicPeriod"/>
            </a:pPr>
            <a:r>
              <a:rPr lang="en-GB" sz="1800" b="1" dirty="0">
                <a:solidFill>
                  <a:schemeClr val="accent3"/>
                </a:solidFill>
              </a:rPr>
              <a:t>Risk management system</a:t>
            </a:r>
            <a:r>
              <a:rPr lang="en-GB" sz="1800" dirty="0">
                <a:solidFill>
                  <a:schemeClr val="accent3"/>
                </a:solidFill>
              </a:rPr>
              <a:t>:</a:t>
            </a:r>
          </a:p>
          <a:p>
            <a:pPr marL="342900" indent="-342900">
              <a:buAutoNum type="arabicPeriod"/>
            </a:pPr>
            <a:endParaRPr lang="en-GB" sz="1800" dirty="0">
              <a:solidFill>
                <a:schemeClr val="accent3"/>
              </a:solidFill>
            </a:endParaRPr>
          </a:p>
          <a:p>
            <a:pPr marL="342900" lvl="1" indent="-342900" fontAlgn="base">
              <a:buFont typeface="+mj-lt"/>
              <a:buAutoNum type="alphaLcParenR"/>
            </a:pPr>
            <a:r>
              <a:rPr lang="en-NL" sz="1600" dirty="0">
                <a:solidFill>
                  <a:schemeClr val="accent3"/>
                </a:solidFill>
              </a:rPr>
              <a:t>identification and analysis of the </a:t>
            </a:r>
            <a:r>
              <a:rPr lang="en-NL" sz="1600" b="1" dirty="0">
                <a:solidFill>
                  <a:schemeClr val="accent3"/>
                </a:solidFill>
              </a:rPr>
              <a:t>known and foreseeable risks </a:t>
            </a:r>
            <a:r>
              <a:rPr lang="en-NL" sz="1600" dirty="0">
                <a:solidFill>
                  <a:schemeClr val="accent3"/>
                </a:solidFill>
              </a:rPr>
              <a:t>associated with each system</a:t>
            </a:r>
            <a:endParaRPr lang="en-US" sz="1600" dirty="0">
              <a:solidFill>
                <a:schemeClr val="accent3"/>
              </a:solidFill>
            </a:endParaRPr>
          </a:p>
          <a:p>
            <a:pPr marL="342900" lvl="1" indent="-342900" fontAlgn="base">
              <a:buFont typeface="+mj-lt"/>
              <a:buAutoNum type="alphaLcParenR"/>
            </a:pPr>
            <a:endParaRPr lang="en-NL" sz="1600" dirty="0">
              <a:solidFill>
                <a:schemeClr val="accent3"/>
              </a:solidFill>
            </a:endParaRPr>
          </a:p>
          <a:p>
            <a:pPr marL="342900" lvl="1" indent="-342900" fontAlgn="base">
              <a:buFont typeface="+mj-lt"/>
              <a:buAutoNum type="alphaLcParenR"/>
            </a:pPr>
            <a:r>
              <a:rPr lang="en-NL" sz="1600" dirty="0">
                <a:solidFill>
                  <a:schemeClr val="accent3"/>
                </a:solidFill>
              </a:rPr>
              <a:t>estimation and evaluation of the risks that may emerge when the system is used in accordance with its </a:t>
            </a:r>
            <a:r>
              <a:rPr lang="en-NL" sz="1600" b="1" dirty="0">
                <a:solidFill>
                  <a:schemeClr val="accent3"/>
                </a:solidFill>
              </a:rPr>
              <a:t>intended purpose </a:t>
            </a:r>
            <a:r>
              <a:rPr lang="en-NL" sz="1600" dirty="0">
                <a:solidFill>
                  <a:schemeClr val="accent3"/>
                </a:solidFill>
              </a:rPr>
              <a:t>and under conditions of </a:t>
            </a:r>
            <a:r>
              <a:rPr lang="en-NL" sz="1600" b="1" dirty="0">
                <a:solidFill>
                  <a:schemeClr val="accent3"/>
                </a:solidFill>
              </a:rPr>
              <a:t>reasonably foreseeable misuse  </a:t>
            </a:r>
            <a:endParaRPr lang="en-US" sz="1600" b="1" dirty="0">
              <a:solidFill>
                <a:schemeClr val="accent3"/>
              </a:solidFill>
            </a:endParaRPr>
          </a:p>
          <a:p>
            <a:pPr marL="342900" lvl="1" indent="-342900" fontAlgn="base">
              <a:buFont typeface="+mj-lt"/>
              <a:buAutoNum type="alphaLcParenR"/>
            </a:pPr>
            <a:endParaRPr lang="en-NL" sz="1600" dirty="0">
              <a:solidFill>
                <a:schemeClr val="accent3"/>
              </a:solidFill>
            </a:endParaRPr>
          </a:p>
          <a:p>
            <a:pPr marL="342900" lvl="1" indent="-342900" fontAlgn="base">
              <a:buFont typeface="+mj-lt"/>
              <a:buAutoNum type="alphaLcParenR"/>
            </a:pPr>
            <a:r>
              <a:rPr lang="en-NL" sz="1600" dirty="0">
                <a:solidFill>
                  <a:schemeClr val="accent3"/>
                </a:solidFill>
              </a:rPr>
              <a:t>evaluation of other possibly arising risks based on the analysis of data gathered from the </a:t>
            </a:r>
            <a:r>
              <a:rPr lang="en-NL" sz="1600" b="1" dirty="0">
                <a:solidFill>
                  <a:schemeClr val="accent3"/>
                </a:solidFill>
              </a:rPr>
              <a:t>post-market monitoring system</a:t>
            </a:r>
            <a:endParaRPr lang="en-US" sz="1600" b="1" dirty="0">
              <a:solidFill>
                <a:schemeClr val="accent3"/>
              </a:solidFill>
            </a:endParaRPr>
          </a:p>
          <a:p>
            <a:pPr marL="342900" lvl="1" indent="-342900" fontAlgn="base">
              <a:buFont typeface="+mj-lt"/>
              <a:buAutoNum type="alphaLcParenR"/>
            </a:pPr>
            <a:endParaRPr lang="en-US" sz="1600" dirty="0">
              <a:solidFill>
                <a:schemeClr val="accent3"/>
              </a:solidFill>
            </a:endParaRPr>
          </a:p>
          <a:p>
            <a:pPr marL="342900" lvl="1" indent="-342900" fontAlgn="base">
              <a:buFont typeface="+mj-lt"/>
              <a:buAutoNum type="alphaLcParenR"/>
            </a:pPr>
            <a:r>
              <a:rPr lang="en-NL" sz="1600" dirty="0">
                <a:solidFill>
                  <a:schemeClr val="accent3"/>
                </a:solidFill>
              </a:rPr>
              <a:t>adoption of </a:t>
            </a:r>
            <a:r>
              <a:rPr lang="en-NL" sz="1600" b="1" dirty="0">
                <a:solidFill>
                  <a:schemeClr val="accent3"/>
                </a:solidFill>
              </a:rPr>
              <a:t>suitable risk management measures</a:t>
            </a:r>
            <a:endParaRPr lang="en-GB" sz="1400" b="1" dirty="0">
              <a:solidFill>
                <a:schemeClr val="accent3"/>
              </a:solidFill>
            </a:endParaRPr>
          </a:p>
        </p:txBody>
      </p:sp>
      <p:sp>
        <p:nvSpPr>
          <p:cNvPr id="5" name="Tijdelijke aanduiding voor voettekst 4"/>
          <p:cNvSpPr>
            <a:spLocks noGrp="1"/>
          </p:cNvSpPr>
          <p:nvPr>
            <p:ph type="ftr" sz="quarter" idx="11"/>
          </p:nvPr>
        </p:nvSpPr>
        <p:spPr/>
        <p:txBody>
          <a:bodyPr/>
          <a:lstStyle/>
          <a:p>
            <a:r>
              <a:rPr lang="en-US"/>
              <a:t>Data Collection for Machine Learning</a:t>
            </a:r>
            <a:endParaRPr lang="en-GB"/>
          </a:p>
        </p:txBody>
      </p:sp>
      <p:sp>
        <p:nvSpPr>
          <p:cNvPr id="2" name="Segnaposto numero diapositiva 1">
            <a:extLst>
              <a:ext uri="{FF2B5EF4-FFF2-40B4-BE49-F238E27FC236}">
                <a16:creationId xmlns:a16="http://schemas.microsoft.com/office/drawing/2014/main" id="{D5051A4D-50FC-5918-B517-8F781142BDE5}"/>
              </a:ext>
            </a:extLst>
          </p:cNvPr>
          <p:cNvSpPr>
            <a:spLocks noGrp="1"/>
          </p:cNvSpPr>
          <p:nvPr>
            <p:ph type="sldNum" sz="quarter" idx="12"/>
          </p:nvPr>
        </p:nvSpPr>
        <p:spPr/>
        <p:txBody>
          <a:bodyPr/>
          <a:lstStyle/>
          <a:p>
            <a:fld id="{C194BDB0-F4EA-4DD6-8281-CCE2440D0CE0}" type="slidenum">
              <a:rPr lang="en-GB" smtClean="0"/>
              <a:t>118</a:t>
            </a:fld>
            <a:endParaRPr lang="en-GB"/>
          </a:p>
        </p:txBody>
      </p:sp>
    </p:spTree>
    <p:extLst>
      <p:ext uri="{BB962C8B-B14F-4D97-AF65-F5344CB8AC3E}">
        <p14:creationId xmlns:p14="http://schemas.microsoft.com/office/powerpoint/2010/main" val="1956772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496082" y="291430"/>
            <a:ext cx="4910138" cy="732238"/>
          </a:xfrm>
        </p:spPr>
        <p:txBody>
          <a:bodyPr/>
          <a:lstStyle/>
          <a:p>
            <a:r>
              <a:rPr lang="en-GB" sz="2400" b="1" dirty="0">
                <a:solidFill>
                  <a:schemeClr val="accent3"/>
                </a:solidFill>
              </a:rPr>
              <a:t>1. Risk Management System</a:t>
            </a:r>
          </a:p>
        </p:txBody>
      </p:sp>
      <p:sp>
        <p:nvSpPr>
          <p:cNvPr id="5" name="Tijdelijke aanduiding voor voettekst 4"/>
          <p:cNvSpPr>
            <a:spLocks noGrp="1"/>
          </p:cNvSpPr>
          <p:nvPr>
            <p:ph type="ftr" sz="quarter" idx="11"/>
          </p:nvPr>
        </p:nvSpPr>
        <p:spPr/>
        <p:txBody>
          <a:bodyPr/>
          <a:lstStyle/>
          <a:p>
            <a:r>
              <a:rPr lang="en-US"/>
              <a:t>Data Collection for Machine Learning</a:t>
            </a:r>
            <a:endParaRPr lang="en-GB"/>
          </a:p>
        </p:txBody>
      </p:sp>
      <p:graphicFrame>
        <p:nvGraphicFramePr>
          <p:cNvPr id="2" name="Diagram 1">
            <a:extLst>
              <a:ext uri="{FF2B5EF4-FFF2-40B4-BE49-F238E27FC236}">
                <a16:creationId xmlns:a16="http://schemas.microsoft.com/office/drawing/2014/main" id="{EEFBEC9A-25F2-4DCD-B1F5-E40DB7B5AB52}"/>
              </a:ext>
            </a:extLst>
          </p:cNvPr>
          <p:cNvGraphicFramePr/>
          <p:nvPr>
            <p:extLst>
              <p:ext uri="{D42A27DB-BD31-4B8C-83A1-F6EECF244321}">
                <p14:modId xmlns:p14="http://schemas.microsoft.com/office/powerpoint/2010/main" val="3526865371"/>
              </p:ext>
            </p:extLst>
          </p:nvPr>
        </p:nvGraphicFramePr>
        <p:xfrm>
          <a:off x="496082" y="392467"/>
          <a:ext cx="7860127" cy="41383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egnaposto numero diapositiva 2">
            <a:extLst>
              <a:ext uri="{FF2B5EF4-FFF2-40B4-BE49-F238E27FC236}">
                <a16:creationId xmlns:a16="http://schemas.microsoft.com/office/drawing/2014/main" id="{24A23091-12BE-ABE9-9216-E4935F06C4AA}"/>
              </a:ext>
            </a:extLst>
          </p:cNvPr>
          <p:cNvSpPr>
            <a:spLocks noGrp="1"/>
          </p:cNvSpPr>
          <p:nvPr>
            <p:ph type="sldNum" sz="quarter" idx="12"/>
          </p:nvPr>
        </p:nvSpPr>
        <p:spPr/>
        <p:txBody>
          <a:bodyPr/>
          <a:lstStyle/>
          <a:p>
            <a:fld id="{C194BDB0-F4EA-4DD6-8281-CCE2440D0CE0}" type="slidenum">
              <a:rPr lang="en-GB" smtClean="0"/>
              <a:t>119</a:t>
            </a:fld>
            <a:endParaRPr lang="en-GB"/>
          </a:p>
        </p:txBody>
      </p:sp>
    </p:spTree>
    <p:extLst>
      <p:ext uri="{BB962C8B-B14F-4D97-AF65-F5344CB8AC3E}">
        <p14:creationId xmlns:p14="http://schemas.microsoft.com/office/powerpoint/2010/main" val="4013460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FA1966-0B95-7B42-259B-2FA67AE69C8A}"/>
              </a:ext>
            </a:extLst>
          </p:cNvPr>
          <p:cNvSpPr>
            <a:spLocks noGrp="1"/>
          </p:cNvSpPr>
          <p:nvPr>
            <p:ph type="title"/>
          </p:nvPr>
        </p:nvSpPr>
        <p:spPr/>
        <p:txBody>
          <a:bodyPr/>
          <a:lstStyle/>
          <a:p>
            <a:pPr algn="ctr"/>
            <a:r>
              <a:rPr lang="it-IT" sz="2400" dirty="0">
                <a:solidFill>
                  <a:schemeClr val="accent3"/>
                </a:solidFill>
              </a:rPr>
              <a:t>DATA PROTECTION LAWS</a:t>
            </a:r>
          </a:p>
        </p:txBody>
      </p:sp>
      <p:sp>
        <p:nvSpPr>
          <p:cNvPr id="3" name="Segnaposto contenuto 2">
            <a:extLst>
              <a:ext uri="{FF2B5EF4-FFF2-40B4-BE49-F238E27FC236}">
                <a16:creationId xmlns:a16="http://schemas.microsoft.com/office/drawing/2014/main" id="{6F00C293-ECF8-F6C7-AEE0-F2BE382A1811}"/>
              </a:ext>
            </a:extLst>
          </p:cNvPr>
          <p:cNvSpPr>
            <a:spLocks noGrp="1"/>
          </p:cNvSpPr>
          <p:nvPr>
            <p:ph idx="1"/>
          </p:nvPr>
        </p:nvSpPr>
        <p:spPr/>
        <p:txBody>
          <a:bodyPr/>
          <a:lstStyle/>
          <a:p>
            <a:pPr marL="457200" indent="-457200">
              <a:buFont typeface="+mj-lt"/>
              <a:buAutoNum type="arabicPeriod"/>
            </a:pPr>
            <a:r>
              <a:rPr lang="it-IT" b="1" dirty="0">
                <a:solidFill>
                  <a:schemeClr val="accent3"/>
                </a:solidFill>
              </a:rPr>
              <a:t>CONVENTION 108+ (55 Countries)</a:t>
            </a:r>
          </a:p>
          <a:p>
            <a:pPr marL="457200" indent="-457200">
              <a:buFont typeface="+mj-lt"/>
              <a:buAutoNum type="arabicPeriod"/>
            </a:pPr>
            <a:r>
              <a:rPr lang="it-IT" b="1" dirty="0">
                <a:solidFill>
                  <a:schemeClr val="accent3"/>
                </a:solidFill>
              </a:rPr>
              <a:t>GDPR (the </a:t>
            </a:r>
            <a:r>
              <a:rPr lang="it-IT" b="1" dirty="0" err="1">
                <a:solidFill>
                  <a:schemeClr val="accent3"/>
                </a:solidFill>
              </a:rPr>
              <a:t>whole</a:t>
            </a:r>
            <a:r>
              <a:rPr lang="it-IT" b="1" dirty="0">
                <a:solidFill>
                  <a:schemeClr val="accent3"/>
                </a:solidFill>
              </a:rPr>
              <a:t> EU)</a:t>
            </a:r>
          </a:p>
          <a:p>
            <a:pPr marL="457200" indent="-457200">
              <a:buFont typeface="+mj-lt"/>
              <a:buAutoNum type="arabicPeriod"/>
            </a:pPr>
            <a:r>
              <a:rPr lang="it-IT" b="1" dirty="0">
                <a:solidFill>
                  <a:schemeClr val="accent3"/>
                </a:solidFill>
              </a:rPr>
              <a:t>NATIONAL LAWS (</a:t>
            </a:r>
            <a:r>
              <a:rPr lang="it-IT" b="1" dirty="0" err="1">
                <a:solidFill>
                  <a:schemeClr val="accent3"/>
                </a:solidFill>
              </a:rPr>
              <a:t>each</a:t>
            </a:r>
            <a:r>
              <a:rPr lang="it-IT" b="1" dirty="0">
                <a:solidFill>
                  <a:schemeClr val="accent3"/>
                </a:solidFill>
              </a:rPr>
              <a:t> country) India: </a:t>
            </a:r>
            <a:r>
              <a:rPr lang="en-US" b="1" dirty="0">
                <a:solidFill>
                  <a:schemeClr val="accent3"/>
                </a:solidFill>
              </a:rPr>
              <a:t>Digital Personal Data Protection Bill (the DPDP Bill) expected in 2023</a:t>
            </a:r>
            <a:endParaRPr lang="it-IT" dirty="0">
              <a:solidFill>
                <a:schemeClr val="accent3"/>
              </a:solidFill>
            </a:endParaRPr>
          </a:p>
        </p:txBody>
      </p:sp>
      <p:sp>
        <p:nvSpPr>
          <p:cNvPr id="4" name="Segnaposto piè di pagina 3">
            <a:extLst>
              <a:ext uri="{FF2B5EF4-FFF2-40B4-BE49-F238E27FC236}">
                <a16:creationId xmlns:a16="http://schemas.microsoft.com/office/drawing/2014/main" id="{91599D6E-451A-2D38-8524-1C67EFFB0221}"/>
              </a:ext>
            </a:extLst>
          </p:cNvPr>
          <p:cNvSpPr>
            <a:spLocks noGrp="1"/>
          </p:cNvSpPr>
          <p:nvPr>
            <p:ph type="ftr" sz="quarter" idx="11"/>
          </p:nvPr>
        </p:nvSpPr>
        <p:spPr/>
        <p:txBody>
          <a:bodyPr/>
          <a:lstStyle/>
          <a:p>
            <a:r>
              <a:rPr lang="en-US"/>
              <a:t>Data Collection for Machine Learning</a:t>
            </a:r>
            <a:endParaRPr lang="en-GB" dirty="0"/>
          </a:p>
        </p:txBody>
      </p:sp>
      <p:sp>
        <p:nvSpPr>
          <p:cNvPr id="6" name="Segnaposto numero diapositiva 5">
            <a:extLst>
              <a:ext uri="{FF2B5EF4-FFF2-40B4-BE49-F238E27FC236}">
                <a16:creationId xmlns:a16="http://schemas.microsoft.com/office/drawing/2014/main" id="{C150EE3B-32D6-49F3-664B-14270F54A079}"/>
              </a:ext>
            </a:extLst>
          </p:cNvPr>
          <p:cNvSpPr>
            <a:spLocks noGrp="1"/>
          </p:cNvSpPr>
          <p:nvPr>
            <p:ph type="sldNum" sz="quarter" idx="12"/>
          </p:nvPr>
        </p:nvSpPr>
        <p:spPr/>
        <p:txBody>
          <a:bodyPr/>
          <a:lstStyle/>
          <a:p>
            <a:fld id="{C194BDB0-F4EA-4DD6-8281-CCE2440D0CE0}" type="slidenum">
              <a:rPr lang="en-GB" smtClean="0"/>
              <a:t>12</a:t>
            </a:fld>
            <a:endParaRPr lang="en-GB"/>
          </a:p>
        </p:txBody>
      </p:sp>
      <p:sp>
        <p:nvSpPr>
          <p:cNvPr id="7" name="CasellaDiTesto 6">
            <a:extLst>
              <a:ext uri="{FF2B5EF4-FFF2-40B4-BE49-F238E27FC236}">
                <a16:creationId xmlns:a16="http://schemas.microsoft.com/office/drawing/2014/main" id="{9C16600E-D913-D0D9-C899-D43164961577}"/>
              </a:ext>
            </a:extLst>
          </p:cNvPr>
          <p:cNvSpPr txBox="1"/>
          <p:nvPr/>
        </p:nvSpPr>
        <p:spPr>
          <a:xfrm>
            <a:off x="706244" y="3077737"/>
            <a:ext cx="8199863" cy="646331"/>
          </a:xfrm>
          <a:prstGeom prst="rect">
            <a:avLst/>
          </a:prstGeom>
          <a:noFill/>
        </p:spPr>
        <p:txBody>
          <a:bodyPr wrap="square" rtlCol="0">
            <a:spAutoFit/>
          </a:bodyPr>
          <a:lstStyle/>
          <a:p>
            <a:r>
              <a:rPr lang="en-US" sz="1800" b="1" dirty="0">
                <a:solidFill>
                  <a:srgbClr val="00B0F0"/>
                </a:solidFill>
              </a:rPr>
              <a:t>NAMES AND OTHER INFORMATION IN WEBSITES ARE STILL PROTECTED BY DATA PROTECTION LAWS!</a:t>
            </a:r>
          </a:p>
        </p:txBody>
      </p:sp>
    </p:spTree>
    <p:extLst>
      <p:ext uri="{BB962C8B-B14F-4D97-AF65-F5344CB8AC3E}">
        <p14:creationId xmlns:p14="http://schemas.microsoft.com/office/powerpoint/2010/main" val="2989111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496081" y="291430"/>
            <a:ext cx="7473323" cy="732238"/>
          </a:xfrm>
        </p:spPr>
        <p:txBody>
          <a:bodyPr/>
          <a:lstStyle/>
          <a:p>
            <a:r>
              <a:rPr lang="en-GB" sz="2400" b="1" dirty="0">
                <a:solidFill>
                  <a:schemeClr val="accent3"/>
                </a:solidFill>
              </a:rPr>
              <a:t>Mandatory requirements for High Risk Systems</a:t>
            </a:r>
          </a:p>
        </p:txBody>
      </p:sp>
      <p:sp>
        <p:nvSpPr>
          <p:cNvPr id="15" name="Tijdelijke aanduiding voor inhoud 14"/>
          <p:cNvSpPr>
            <a:spLocks noGrp="1"/>
          </p:cNvSpPr>
          <p:nvPr>
            <p:ph sz="half" idx="1"/>
          </p:nvPr>
        </p:nvSpPr>
        <p:spPr>
          <a:xfrm>
            <a:off x="496082" y="718831"/>
            <a:ext cx="8278836" cy="3705837"/>
          </a:xfrm>
        </p:spPr>
        <p:txBody>
          <a:bodyPr/>
          <a:lstStyle/>
          <a:p>
            <a:r>
              <a:rPr lang="en-GB" sz="1800" dirty="0">
                <a:solidFill>
                  <a:srgbClr val="EEE8E8"/>
                </a:solidFill>
              </a:rPr>
              <a:t>2. </a:t>
            </a:r>
            <a:r>
              <a:rPr lang="en-GB" sz="2000" b="1" dirty="0">
                <a:solidFill>
                  <a:srgbClr val="EEE8E8"/>
                </a:solidFill>
              </a:rPr>
              <a:t>Data and data governance</a:t>
            </a:r>
            <a:r>
              <a:rPr lang="en-GB" sz="1600" dirty="0">
                <a:solidFill>
                  <a:srgbClr val="EEE8E8"/>
                </a:solidFill>
              </a:rPr>
              <a:t>:</a:t>
            </a:r>
          </a:p>
          <a:p>
            <a:endParaRPr lang="en-GB" sz="1600" dirty="0">
              <a:solidFill>
                <a:srgbClr val="EEE8E8"/>
              </a:solidFill>
            </a:endParaRPr>
          </a:p>
          <a:p>
            <a:r>
              <a:rPr lang="en-US" sz="1600" b="1" dirty="0">
                <a:solidFill>
                  <a:srgbClr val="EEE8E8"/>
                </a:solidFill>
              </a:rPr>
              <a:t>Training, validation and testing</a:t>
            </a:r>
            <a:r>
              <a:rPr lang="en-US" sz="1600" dirty="0">
                <a:solidFill>
                  <a:srgbClr val="EEE8E8"/>
                </a:solidFill>
              </a:rPr>
              <a:t> </a:t>
            </a:r>
            <a:r>
              <a:rPr lang="en-US" sz="1600" b="1" dirty="0">
                <a:solidFill>
                  <a:srgbClr val="EEE8E8"/>
                </a:solidFill>
              </a:rPr>
              <a:t>data sets </a:t>
            </a:r>
            <a:r>
              <a:rPr lang="en-US" sz="1600" dirty="0">
                <a:solidFill>
                  <a:srgbClr val="EEE8E8"/>
                </a:solidFill>
              </a:rPr>
              <a:t>concerning:</a:t>
            </a:r>
          </a:p>
          <a:p>
            <a:r>
              <a:rPr lang="en-US" sz="1600" dirty="0">
                <a:solidFill>
                  <a:srgbClr val="EEE8E8"/>
                </a:solidFill>
              </a:rPr>
              <a:t>  </a:t>
            </a:r>
          </a:p>
          <a:p>
            <a:pPr marL="625475" indent="-625475"/>
            <a:r>
              <a:rPr lang="en-US" sz="1600" dirty="0">
                <a:solidFill>
                  <a:srgbClr val="EEE8E8"/>
                </a:solidFill>
              </a:rPr>
              <a:t>(a)	the relevant </a:t>
            </a:r>
            <a:r>
              <a:rPr lang="en-US" sz="1600" b="1" dirty="0">
                <a:solidFill>
                  <a:srgbClr val="EEE8E8"/>
                </a:solidFill>
              </a:rPr>
              <a:t>design choices</a:t>
            </a:r>
          </a:p>
          <a:p>
            <a:pPr marL="625475" indent="-625475"/>
            <a:r>
              <a:rPr lang="en-US" sz="1600" dirty="0">
                <a:solidFill>
                  <a:srgbClr val="EEE8E8"/>
                </a:solidFill>
              </a:rPr>
              <a:t>(b)	</a:t>
            </a:r>
            <a:r>
              <a:rPr lang="en-US" sz="1600" b="1" dirty="0">
                <a:solidFill>
                  <a:srgbClr val="EEE8E8"/>
                </a:solidFill>
              </a:rPr>
              <a:t>data collection</a:t>
            </a:r>
          </a:p>
          <a:p>
            <a:pPr marL="625475" indent="-625475"/>
            <a:r>
              <a:rPr lang="en-US" sz="1600" dirty="0">
                <a:solidFill>
                  <a:srgbClr val="EEE8E8"/>
                </a:solidFill>
              </a:rPr>
              <a:t>(c)	relevant </a:t>
            </a:r>
            <a:r>
              <a:rPr lang="en-US" sz="1600" b="1" dirty="0">
                <a:solidFill>
                  <a:srgbClr val="EEE8E8"/>
                </a:solidFill>
              </a:rPr>
              <a:t>data preparation processing operations</a:t>
            </a:r>
            <a:r>
              <a:rPr lang="en-US" sz="1600" dirty="0">
                <a:solidFill>
                  <a:srgbClr val="EEE8E8"/>
                </a:solidFill>
              </a:rPr>
              <a:t>, such as annotation, labelling, cleaning, enrichment and aggregation</a:t>
            </a:r>
          </a:p>
          <a:p>
            <a:pPr marL="625475" indent="-625475"/>
            <a:r>
              <a:rPr lang="en-US" sz="1600" dirty="0">
                <a:solidFill>
                  <a:srgbClr val="EEE8E8"/>
                </a:solidFill>
              </a:rPr>
              <a:t>(d)	the formulation of </a:t>
            </a:r>
            <a:r>
              <a:rPr lang="en-US" sz="1600" b="1" dirty="0">
                <a:solidFill>
                  <a:srgbClr val="EEE8E8"/>
                </a:solidFill>
              </a:rPr>
              <a:t>relevant assumptions</a:t>
            </a:r>
            <a:r>
              <a:rPr lang="en-US" sz="1600" dirty="0">
                <a:solidFill>
                  <a:srgbClr val="EEE8E8"/>
                </a:solidFill>
              </a:rPr>
              <a:t>, notably with respect to the information that the data are supposed to measure and represent</a:t>
            </a:r>
          </a:p>
          <a:p>
            <a:pPr marL="625475" indent="-625475"/>
            <a:r>
              <a:rPr lang="en-US" sz="1600" dirty="0">
                <a:solidFill>
                  <a:srgbClr val="EEE8E8"/>
                </a:solidFill>
              </a:rPr>
              <a:t>(e)	a prior assessment of the </a:t>
            </a:r>
            <a:r>
              <a:rPr lang="en-US" sz="1600" b="1" dirty="0">
                <a:solidFill>
                  <a:srgbClr val="EEE8E8"/>
                </a:solidFill>
              </a:rPr>
              <a:t>availability, quantity and suitability of the data sets </a:t>
            </a:r>
            <a:r>
              <a:rPr lang="en-US" sz="1600" dirty="0">
                <a:solidFill>
                  <a:srgbClr val="EEE8E8"/>
                </a:solidFill>
              </a:rPr>
              <a:t>that are needed</a:t>
            </a:r>
          </a:p>
          <a:p>
            <a:pPr marL="625475" indent="-625475"/>
            <a:r>
              <a:rPr lang="en-US" sz="1600" dirty="0">
                <a:solidFill>
                  <a:srgbClr val="EEE8E8"/>
                </a:solidFill>
              </a:rPr>
              <a:t>(f)	examination in view of possible </a:t>
            </a:r>
            <a:r>
              <a:rPr lang="en-US" sz="1600" b="1" dirty="0">
                <a:solidFill>
                  <a:srgbClr val="EEE8E8"/>
                </a:solidFill>
              </a:rPr>
              <a:t>biases</a:t>
            </a:r>
          </a:p>
          <a:p>
            <a:pPr marL="625475" indent="-625475"/>
            <a:r>
              <a:rPr lang="en-US" sz="1600" dirty="0">
                <a:solidFill>
                  <a:srgbClr val="EEE8E8"/>
                </a:solidFill>
              </a:rPr>
              <a:t>(g)	the identification of any possible </a:t>
            </a:r>
            <a:r>
              <a:rPr lang="en-US" sz="1600" b="1" dirty="0">
                <a:solidFill>
                  <a:srgbClr val="EEE8E8"/>
                </a:solidFill>
              </a:rPr>
              <a:t>data gaps or shortcomings</a:t>
            </a:r>
            <a:r>
              <a:rPr lang="en-US" sz="1600" dirty="0">
                <a:solidFill>
                  <a:srgbClr val="EEE8E8"/>
                </a:solidFill>
              </a:rPr>
              <a:t>, and how those gaps and shortcomings can be addressed </a:t>
            </a:r>
          </a:p>
          <a:p>
            <a:pPr marL="342900" indent="-342900">
              <a:buAutoNum type="arabicPeriod"/>
            </a:pPr>
            <a:endParaRPr lang="en-GB" sz="1800" dirty="0"/>
          </a:p>
        </p:txBody>
      </p:sp>
      <p:sp>
        <p:nvSpPr>
          <p:cNvPr id="5" name="Tijdelijke aanduiding voor voettekst 4"/>
          <p:cNvSpPr>
            <a:spLocks noGrp="1"/>
          </p:cNvSpPr>
          <p:nvPr>
            <p:ph type="ftr" sz="quarter" idx="11"/>
          </p:nvPr>
        </p:nvSpPr>
        <p:spPr/>
        <p:txBody>
          <a:bodyPr/>
          <a:lstStyle/>
          <a:p>
            <a:r>
              <a:rPr lang="en-US"/>
              <a:t>Data Collection for Machine Learning</a:t>
            </a:r>
            <a:endParaRPr lang="en-GB"/>
          </a:p>
        </p:txBody>
      </p:sp>
      <p:sp>
        <p:nvSpPr>
          <p:cNvPr id="2" name="Segnaposto numero diapositiva 1">
            <a:extLst>
              <a:ext uri="{FF2B5EF4-FFF2-40B4-BE49-F238E27FC236}">
                <a16:creationId xmlns:a16="http://schemas.microsoft.com/office/drawing/2014/main" id="{0ADB1DF6-214C-0245-5CD5-CB1CB85268BC}"/>
              </a:ext>
            </a:extLst>
          </p:cNvPr>
          <p:cNvSpPr>
            <a:spLocks noGrp="1"/>
          </p:cNvSpPr>
          <p:nvPr>
            <p:ph type="sldNum" sz="quarter" idx="12"/>
          </p:nvPr>
        </p:nvSpPr>
        <p:spPr/>
        <p:txBody>
          <a:bodyPr/>
          <a:lstStyle/>
          <a:p>
            <a:fld id="{C194BDB0-F4EA-4DD6-8281-CCE2440D0CE0}" type="slidenum">
              <a:rPr lang="en-GB" smtClean="0"/>
              <a:t>120</a:t>
            </a:fld>
            <a:endParaRPr lang="en-GB"/>
          </a:p>
        </p:txBody>
      </p:sp>
    </p:spTree>
    <p:extLst>
      <p:ext uri="{BB962C8B-B14F-4D97-AF65-F5344CB8AC3E}">
        <p14:creationId xmlns:p14="http://schemas.microsoft.com/office/powerpoint/2010/main" val="397926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8C81A0E7-1B5E-D148-4BD3-D1B4C748CE8B}"/>
              </a:ext>
            </a:extLst>
          </p:cNvPr>
          <p:cNvSpPr>
            <a:spLocks noGrp="1"/>
          </p:cNvSpPr>
          <p:nvPr>
            <p:ph type="sldNum" sz="quarter" idx="12"/>
          </p:nvPr>
        </p:nvSpPr>
        <p:spPr/>
        <p:txBody>
          <a:bodyPr/>
          <a:lstStyle/>
          <a:p>
            <a:fld id="{C194BDB0-F4EA-4DD6-8281-CCE2440D0CE0}" type="slidenum">
              <a:rPr lang="en-GB" smtClean="0"/>
              <a:t>121</a:t>
            </a:fld>
            <a:endParaRPr lang="en-GB"/>
          </a:p>
        </p:txBody>
      </p:sp>
      <p:graphicFrame>
        <p:nvGraphicFramePr>
          <p:cNvPr id="6" name="Content Placeholder 5">
            <a:extLst>
              <a:ext uri="{FF2B5EF4-FFF2-40B4-BE49-F238E27FC236}">
                <a16:creationId xmlns:a16="http://schemas.microsoft.com/office/drawing/2014/main" id="{7ACFA587-DA46-4455-A45E-E8D8DBEA12E5}"/>
              </a:ext>
            </a:extLst>
          </p:cNvPr>
          <p:cNvGraphicFramePr>
            <a:graphicFrameLocks noGrp="1"/>
          </p:cNvGraphicFramePr>
          <p:nvPr>
            <p:ph idx="1"/>
            <p:extLst>
              <p:ext uri="{D42A27DB-BD31-4B8C-83A1-F6EECF244321}">
                <p14:modId xmlns:p14="http://schemas.microsoft.com/office/powerpoint/2010/main" val="24635866"/>
              </p:ext>
            </p:extLst>
          </p:nvPr>
        </p:nvGraphicFramePr>
        <p:xfrm>
          <a:off x="288389" y="119575"/>
          <a:ext cx="8026938" cy="4505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9022DA67-50F3-4BB4-93AD-88B117180D21}"/>
              </a:ext>
            </a:extLst>
          </p:cNvPr>
          <p:cNvSpPr>
            <a:spLocks noGrp="1"/>
          </p:cNvSpPr>
          <p:nvPr>
            <p:ph type="ftr" sz="quarter" idx="11"/>
          </p:nvPr>
        </p:nvSpPr>
        <p:spPr>
          <a:xfrm>
            <a:off x="1083212" y="4568400"/>
            <a:ext cx="7073363" cy="576000"/>
          </a:xfrm>
        </p:spPr>
        <p:txBody>
          <a:bodyPr/>
          <a:lstStyle/>
          <a:p>
            <a:r>
              <a:rPr lang="en-US"/>
              <a:t>Data Collection for Machine Learning</a:t>
            </a:r>
            <a:endParaRPr lang="en-GB"/>
          </a:p>
        </p:txBody>
      </p:sp>
      <p:sp>
        <p:nvSpPr>
          <p:cNvPr id="7" name="TextBox 6">
            <a:extLst>
              <a:ext uri="{FF2B5EF4-FFF2-40B4-BE49-F238E27FC236}">
                <a16:creationId xmlns:a16="http://schemas.microsoft.com/office/drawing/2014/main" id="{57EE453E-3E35-455A-9094-BC1DD48B1B43}"/>
              </a:ext>
            </a:extLst>
          </p:cNvPr>
          <p:cNvSpPr txBox="1"/>
          <p:nvPr/>
        </p:nvSpPr>
        <p:spPr>
          <a:xfrm>
            <a:off x="8431333" y="851095"/>
            <a:ext cx="615553" cy="4090218"/>
          </a:xfrm>
          <a:prstGeom prst="rect">
            <a:avLst/>
          </a:prstGeom>
          <a:noFill/>
        </p:spPr>
        <p:txBody>
          <a:bodyPr vert="eaVert" wrap="square" rtlCol="0">
            <a:spAutoFit/>
          </a:bodyPr>
          <a:lstStyle/>
          <a:p>
            <a:r>
              <a:rPr lang="en-US" sz="2800" b="1" dirty="0">
                <a:solidFill>
                  <a:schemeClr val="bg1"/>
                </a:solidFill>
              </a:rPr>
              <a:t>2. Data Management</a:t>
            </a:r>
            <a:endParaRPr lang="en-NL" sz="2800" b="1" dirty="0">
              <a:solidFill>
                <a:schemeClr val="bg1"/>
              </a:solidFill>
            </a:endParaRPr>
          </a:p>
        </p:txBody>
      </p:sp>
    </p:spTree>
    <p:extLst>
      <p:ext uri="{BB962C8B-B14F-4D97-AF65-F5344CB8AC3E}">
        <p14:creationId xmlns:p14="http://schemas.microsoft.com/office/powerpoint/2010/main" val="215482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373F125-DEF3-41D6-9918-AB21A2ACC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1E9F226-EB6E-48C9-ADDA-636DE4BF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935" y="364258"/>
            <a:ext cx="3131058" cy="44165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229FD07D-2BA7-5093-BC9F-600B91EE7F45}"/>
              </a:ext>
            </a:extLst>
          </p:cNvPr>
          <p:cNvSpPr>
            <a:spLocks noGrp="1"/>
          </p:cNvSpPr>
          <p:nvPr>
            <p:ph type="title"/>
          </p:nvPr>
        </p:nvSpPr>
        <p:spPr>
          <a:xfrm>
            <a:off x="719367" y="835323"/>
            <a:ext cx="2452312" cy="3468245"/>
          </a:xfrm>
        </p:spPr>
        <p:txBody>
          <a:bodyPr anchor="ctr">
            <a:normAutofit/>
          </a:bodyPr>
          <a:lstStyle/>
          <a:p>
            <a:r>
              <a:rPr lang="it-IT" sz="2400">
                <a:solidFill>
                  <a:srgbClr val="FFFFFF"/>
                </a:solidFill>
              </a:rPr>
              <a:t>ARTICLE 10</a:t>
            </a:r>
            <a:endParaRPr lang="en-US" sz="2400">
              <a:solidFill>
                <a:srgbClr val="FFFFFF"/>
              </a:solidFill>
            </a:endParaRPr>
          </a:p>
        </p:txBody>
      </p:sp>
      <p:sp>
        <p:nvSpPr>
          <p:cNvPr id="3" name="Segnaposto contenuto 2">
            <a:extLst>
              <a:ext uri="{FF2B5EF4-FFF2-40B4-BE49-F238E27FC236}">
                <a16:creationId xmlns:a16="http://schemas.microsoft.com/office/drawing/2014/main" id="{DAFB17A5-CA49-6773-03BD-A107BB7538BF}"/>
              </a:ext>
            </a:extLst>
          </p:cNvPr>
          <p:cNvSpPr>
            <a:spLocks noGrp="1"/>
          </p:cNvSpPr>
          <p:nvPr>
            <p:ph idx="1"/>
          </p:nvPr>
        </p:nvSpPr>
        <p:spPr>
          <a:xfrm>
            <a:off x="3746810" y="364259"/>
            <a:ext cx="5084956" cy="4334122"/>
          </a:xfrm>
        </p:spPr>
        <p:txBody>
          <a:bodyPr anchor="ctr">
            <a:noAutofit/>
          </a:bodyPr>
          <a:lstStyle/>
          <a:p>
            <a:pPr marL="0" indent="0">
              <a:buNone/>
            </a:pPr>
            <a:r>
              <a:rPr lang="it-IT" sz="1600" dirty="0"/>
              <a:t>«</a:t>
            </a:r>
            <a:r>
              <a:rPr lang="en-US" sz="1600" dirty="0"/>
              <a:t>To the extent that it is strictly necessary for the purposes of </a:t>
            </a:r>
            <a:r>
              <a:rPr lang="en-US" sz="1600" b="1" dirty="0">
                <a:solidFill>
                  <a:schemeClr val="accent3"/>
                </a:solidFill>
              </a:rPr>
              <a:t>ensuring bias monitoring, detection and correction</a:t>
            </a:r>
            <a:r>
              <a:rPr lang="en-US" sz="1600" dirty="0"/>
              <a:t> in relation to the high-risk AI systems, the providers of such systems may process </a:t>
            </a:r>
            <a:r>
              <a:rPr lang="en-US" sz="1600" b="1" dirty="0">
                <a:solidFill>
                  <a:schemeClr val="accent3"/>
                </a:solidFill>
              </a:rPr>
              <a:t>special categories of personal data </a:t>
            </a:r>
            <a:r>
              <a:rPr lang="en-US" sz="1600" dirty="0"/>
              <a:t>referred to in Article 9(1) of Regulation (EU) 2016/679 [GDPR], Article 10 of Directive (EU) 2016/680 [LED Directive] and Article 10(1) of Regulation (EU) 2018/1725 [Data protection for public bodies], subject to </a:t>
            </a:r>
            <a:r>
              <a:rPr lang="en-US" sz="1600" b="1" dirty="0">
                <a:solidFill>
                  <a:schemeClr val="accent3"/>
                </a:solidFill>
              </a:rPr>
              <a:t>appropriate safeguards </a:t>
            </a:r>
            <a:r>
              <a:rPr lang="en-US" sz="1600" dirty="0"/>
              <a:t>for the fundamental rights and freedoms of natural persons, including technical limitations on the re-use and use of state-of-the-art security and privacy-preserving measures, such as </a:t>
            </a:r>
            <a:r>
              <a:rPr lang="en-US" sz="1600" dirty="0" err="1"/>
              <a:t>pseudonymisation</a:t>
            </a:r>
            <a:r>
              <a:rPr lang="en-US" sz="1600" dirty="0"/>
              <a:t>, or encryption where </a:t>
            </a:r>
            <a:r>
              <a:rPr lang="en-US" sz="1600" dirty="0" err="1"/>
              <a:t>anonymisation</a:t>
            </a:r>
            <a:r>
              <a:rPr lang="en-US" sz="1600" dirty="0"/>
              <a:t> may significantly affect the purpose pursued.</a:t>
            </a:r>
            <a:r>
              <a:rPr lang="it-IT" sz="1600" dirty="0"/>
              <a:t>»</a:t>
            </a:r>
            <a:endParaRPr lang="en-US" sz="1600" dirty="0"/>
          </a:p>
        </p:txBody>
      </p:sp>
      <p:sp>
        <p:nvSpPr>
          <p:cNvPr id="4" name="Segnaposto piè di pagina 3">
            <a:extLst>
              <a:ext uri="{FF2B5EF4-FFF2-40B4-BE49-F238E27FC236}">
                <a16:creationId xmlns:a16="http://schemas.microsoft.com/office/drawing/2014/main" id="{A55B4F5A-5F49-AF6C-12DD-208EF6FE4B54}"/>
              </a:ext>
            </a:extLst>
          </p:cNvPr>
          <p:cNvSpPr>
            <a:spLocks noGrp="1"/>
          </p:cNvSpPr>
          <p:nvPr>
            <p:ph type="ftr" sz="quarter" idx="11"/>
          </p:nvPr>
        </p:nvSpPr>
        <p:spPr>
          <a:xfrm>
            <a:off x="3866928" y="4815763"/>
            <a:ext cx="3663017" cy="273844"/>
          </a:xfrm>
        </p:spPr>
        <p:txBody>
          <a:bodyPr>
            <a:normAutofit/>
          </a:bodyPr>
          <a:lstStyle/>
          <a:p>
            <a:pPr rtl="0">
              <a:spcAft>
                <a:spcPts val="600"/>
              </a:spcAft>
            </a:pPr>
            <a:r>
              <a:rPr lang="en-US">
                <a:solidFill>
                  <a:schemeClr val="tx1">
                    <a:lumMod val="75000"/>
                    <a:lumOff val="25000"/>
                  </a:schemeClr>
                </a:solidFill>
              </a:rPr>
              <a:t>Data Collection for Machine Learning</a:t>
            </a:r>
            <a:endParaRPr lang="it-IT">
              <a:solidFill>
                <a:schemeClr val="tx1">
                  <a:lumMod val="75000"/>
                  <a:lumOff val="25000"/>
                </a:schemeClr>
              </a:solidFill>
            </a:endParaRPr>
          </a:p>
        </p:txBody>
      </p:sp>
      <p:sp>
        <p:nvSpPr>
          <p:cNvPr id="5" name="Segnaposto numero diapositiva 4">
            <a:extLst>
              <a:ext uri="{FF2B5EF4-FFF2-40B4-BE49-F238E27FC236}">
                <a16:creationId xmlns:a16="http://schemas.microsoft.com/office/drawing/2014/main" id="{54A02EDA-6D04-91DB-BE68-D33F89950C77}"/>
              </a:ext>
            </a:extLst>
          </p:cNvPr>
          <p:cNvSpPr>
            <a:spLocks noGrp="1"/>
          </p:cNvSpPr>
          <p:nvPr>
            <p:ph type="sldNum" sz="quarter" idx="12"/>
          </p:nvPr>
        </p:nvSpPr>
        <p:spPr>
          <a:xfrm>
            <a:off x="7918725" y="4819008"/>
            <a:ext cx="789381" cy="273843"/>
          </a:xfrm>
        </p:spPr>
        <p:txBody>
          <a:bodyPr>
            <a:normAutofit/>
          </a:bodyPr>
          <a:lstStyle/>
          <a:p>
            <a:pPr rtl="0">
              <a:spcAft>
                <a:spcPts val="600"/>
              </a:spcAft>
            </a:pPr>
            <a:fld id="{D57F1E4F-1CFF-5643-939E-217C01CDF565}" type="slidenum">
              <a:rPr lang="it-IT">
                <a:solidFill>
                  <a:schemeClr val="tx1">
                    <a:lumMod val="75000"/>
                    <a:lumOff val="25000"/>
                  </a:schemeClr>
                </a:solidFill>
              </a:rPr>
              <a:pPr rtl="0">
                <a:spcAft>
                  <a:spcPts val="600"/>
                </a:spcAft>
              </a:pPr>
              <a:t>122</a:t>
            </a:fld>
            <a:endParaRPr lang="it-IT">
              <a:solidFill>
                <a:schemeClr val="tx1">
                  <a:lumMod val="75000"/>
                  <a:lumOff val="25000"/>
                </a:schemeClr>
              </a:solidFill>
            </a:endParaRPr>
          </a:p>
        </p:txBody>
      </p:sp>
    </p:spTree>
    <p:extLst>
      <p:ext uri="{BB962C8B-B14F-4D97-AF65-F5344CB8AC3E}">
        <p14:creationId xmlns:p14="http://schemas.microsoft.com/office/powerpoint/2010/main" val="22897587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496082" y="291430"/>
            <a:ext cx="4910138" cy="732238"/>
          </a:xfrm>
        </p:spPr>
        <p:txBody>
          <a:bodyPr/>
          <a:lstStyle/>
          <a:p>
            <a:r>
              <a:rPr lang="en-GB" b="1" dirty="0">
                <a:solidFill>
                  <a:srgbClr val="EEE8E8"/>
                </a:solidFill>
              </a:rPr>
              <a:t>Mandatory requirements for High Risk Systems</a:t>
            </a:r>
          </a:p>
        </p:txBody>
      </p:sp>
      <p:sp>
        <p:nvSpPr>
          <p:cNvPr id="15" name="Tijdelijke aanduiding voor inhoud 14"/>
          <p:cNvSpPr>
            <a:spLocks noGrp="1"/>
          </p:cNvSpPr>
          <p:nvPr>
            <p:ph sz="half" idx="1"/>
          </p:nvPr>
        </p:nvSpPr>
        <p:spPr>
          <a:xfrm>
            <a:off x="496082" y="858849"/>
            <a:ext cx="7817924" cy="3354426"/>
          </a:xfrm>
        </p:spPr>
        <p:txBody>
          <a:bodyPr/>
          <a:lstStyle/>
          <a:p>
            <a:r>
              <a:rPr lang="en-GB" sz="1800" dirty="0">
                <a:solidFill>
                  <a:srgbClr val="EEE8E8"/>
                </a:solidFill>
              </a:rPr>
              <a:t>3. </a:t>
            </a:r>
            <a:r>
              <a:rPr lang="en-GB" sz="1800" b="1" dirty="0">
                <a:solidFill>
                  <a:srgbClr val="EEE8E8"/>
                </a:solidFill>
              </a:rPr>
              <a:t>Technical documentation</a:t>
            </a:r>
            <a:r>
              <a:rPr lang="en-GB" sz="1800" dirty="0">
                <a:solidFill>
                  <a:srgbClr val="EEE8E8"/>
                </a:solidFill>
              </a:rPr>
              <a:t>:</a:t>
            </a:r>
          </a:p>
          <a:p>
            <a:endParaRPr lang="en-GB" sz="1800" dirty="0">
              <a:solidFill>
                <a:srgbClr val="EEE8E8"/>
              </a:solidFill>
            </a:endParaRPr>
          </a:p>
          <a:p>
            <a:pPr marL="342900" indent="-342900">
              <a:buAutoNum type="arabicPeriod"/>
            </a:pPr>
            <a:r>
              <a:rPr lang="en-GB" sz="1800" dirty="0">
                <a:solidFill>
                  <a:srgbClr val="EEE8E8"/>
                </a:solidFill>
              </a:rPr>
              <a:t>Drawn </a:t>
            </a:r>
            <a:r>
              <a:rPr lang="en-GB" sz="1800" b="1" dirty="0">
                <a:solidFill>
                  <a:srgbClr val="EEE8E8"/>
                </a:solidFill>
              </a:rPr>
              <a:t>before releasing </a:t>
            </a:r>
            <a:r>
              <a:rPr lang="en-GB" sz="1800" dirty="0">
                <a:solidFill>
                  <a:srgbClr val="EEE8E8"/>
                </a:solidFill>
              </a:rPr>
              <a:t>the system</a:t>
            </a:r>
          </a:p>
          <a:p>
            <a:pPr marL="342900" indent="-342900">
              <a:buAutoNum type="arabicPeriod"/>
            </a:pPr>
            <a:endParaRPr lang="en-GB" sz="1800" dirty="0">
              <a:solidFill>
                <a:srgbClr val="EEE8E8"/>
              </a:solidFill>
            </a:endParaRPr>
          </a:p>
          <a:p>
            <a:pPr marL="342900" indent="-342900">
              <a:buAutoNum type="arabicPeriod"/>
            </a:pPr>
            <a:r>
              <a:rPr lang="en-US" sz="1800" b="1" dirty="0">
                <a:solidFill>
                  <a:srgbClr val="EEE8E8"/>
                </a:solidFill>
              </a:rPr>
              <a:t>D</a:t>
            </a:r>
            <a:r>
              <a:rPr lang="en-NL" sz="1800" b="1" dirty="0">
                <a:solidFill>
                  <a:srgbClr val="EEE8E8"/>
                </a:solidFill>
              </a:rPr>
              <a:t>emonstrate </a:t>
            </a:r>
            <a:r>
              <a:rPr lang="en-US" sz="1800" b="1" dirty="0">
                <a:solidFill>
                  <a:srgbClr val="EEE8E8"/>
                </a:solidFill>
              </a:rPr>
              <a:t>compliance </a:t>
            </a:r>
            <a:r>
              <a:rPr lang="en-NL" sz="1800" dirty="0">
                <a:solidFill>
                  <a:srgbClr val="EEE8E8"/>
                </a:solidFill>
              </a:rPr>
              <a:t>with the requirements set out in </a:t>
            </a:r>
            <a:r>
              <a:rPr lang="en-US" sz="1800" dirty="0">
                <a:solidFill>
                  <a:srgbClr val="EEE8E8"/>
                </a:solidFill>
              </a:rPr>
              <a:t>the Regulation</a:t>
            </a:r>
            <a:r>
              <a:rPr lang="en-NL" sz="1800" dirty="0">
                <a:solidFill>
                  <a:srgbClr val="EEE8E8"/>
                </a:solidFill>
              </a:rPr>
              <a:t> and provide national competent authorities and notified bodies with all the necessary information to assess the compliance with those requirements</a:t>
            </a:r>
            <a:endParaRPr lang="en-US" sz="1800" dirty="0">
              <a:solidFill>
                <a:srgbClr val="EEE8E8"/>
              </a:solidFill>
            </a:endParaRPr>
          </a:p>
          <a:p>
            <a:pPr marL="342900" indent="-342900">
              <a:buFont typeface="Arial" panose="020B0604020202020204" pitchFamily="34" charset="0"/>
              <a:buAutoNum type="arabicPeriod"/>
            </a:pPr>
            <a:endParaRPr lang="en-US" sz="1800" dirty="0">
              <a:solidFill>
                <a:srgbClr val="EEE8E8"/>
              </a:solidFill>
            </a:endParaRPr>
          </a:p>
          <a:p>
            <a:pPr marL="342900" indent="-342900">
              <a:buFont typeface="Arial" panose="020B0604020202020204" pitchFamily="34" charset="0"/>
              <a:buAutoNum type="arabicPeriod"/>
            </a:pPr>
            <a:r>
              <a:rPr lang="en-US" sz="1800" dirty="0">
                <a:solidFill>
                  <a:srgbClr val="EEE8E8"/>
                </a:solidFill>
              </a:rPr>
              <a:t>Enabling the </a:t>
            </a:r>
            <a:r>
              <a:rPr lang="en-US" sz="1800" b="1" dirty="0">
                <a:solidFill>
                  <a:srgbClr val="EEE8E8"/>
                </a:solidFill>
              </a:rPr>
              <a:t>automatic recording of events </a:t>
            </a:r>
            <a:r>
              <a:rPr lang="en-US" sz="1800" dirty="0">
                <a:solidFill>
                  <a:srgbClr val="EEE8E8"/>
                </a:solidFill>
              </a:rPr>
              <a:t>(‘logs’) while the systems is operating</a:t>
            </a:r>
            <a:endParaRPr lang="en-GB" sz="1800" dirty="0">
              <a:solidFill>
                <a:srgbClr val="EEE8E8"/>
              </a:solidFill>
            </a:endParaRPr>
          </a:p>
          <a:p>
            <a:endParaRPr lang="en-GB" sz="1800" dirty="0"/>
          </a:p>
        </p:txBody>
      </p:sp>
      <p:sp>
        <p:nvSpPr>
          <p:cNvPr id="5" name="Tijdelijke aanduiding voor voettekst 4"/>
          <p:cNvSpPr>
            <a:spLocks noGrp="1"/>
          </p:cNvSpPr>
          <p:nvPr>
            <p:ph type="ftr" sz="quarter" idx="11"/>
          </p:nvPr>
        </p:nvSpPr>
        <p:spPr/>
        <p:txBody>
          <a:bodyPr/>
          <a:lstStyle/>
          <a:p>
            <a:r>
              <a:rPr lang="en-US"/>
              <a:t>Data Collection for Machine Learning</a:t>
            </a:r>
            <a:endParaRPr lang="en-GB"/>
          </a:p>
        </p:txBody>
      </p:sp>
      <p:sp>
        <p:nvSpPr>
          <p:cNvPr id="2" name="Segnaposto numero diapositiva 1">
            <a:extLst>
              <a:ext uri="{FF2B5EF4-FFF2-40B4-BE49-F238E27FC236}">
                <a16:creationId xmlns:a16="http://schemas.microsoft.com/office/drawing/2014/main" id="{577C9E14-9937-29EE-023A-2CB6A9C49CF0}"/>
              </a:ext>
            </a:extLst>
          </p:cNvPr>
          <p:cNvSpPr>
            <a:spLocks noGrp="1"/>
          </p:cNvSpPr>
          <p:nvPr>
            <p:ph type="sldNum" sz="quarter" idx="12"/>
          </p:nvPr>
        </p:nvSpPr>
        <p:spPr/>
        <p:txBody>
          <a:bodyPr/>
          <a:lstStyle/>
          <a:p>
            <a:fld id="{C194BDB0-F4EA-4DD6-8281-CCE2440D0CE0}" type="slidenum">
              <a:rPr lang="en-GB" smtClean="0"/>
              <a:t>123</a:t>
            </a:fld>
            <a:endParaRPr lang="en-GB"/>
          </a:p>
        </p:txBody>
      </p:sp>
    </p:spTree>
    <p:extLst>
      <p:ext uri="{BB962C8B-B14F-4D97-AF65-F5344CB8AC3E}">
        <p14:creationId xmlns:p14="http://schemas.microsoft.com/office/powerpoint/2010/main" val="2110236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496082" y="291430"/>
            <a:ext cx="4910138" cy="732238"/>
          </a:xfrm>
        </p:spPr>
        <p:txBody>
          <a:bodyPr/>
          <a:lstStyle/>
          <a:p>
            <a:r>
              <a:rPr lang="en-GB" b="1" dirty="0">
                <a:solidFill>
                  <a:srgbClr val="EEE8E8"/>
                </a:solidFill>
              </a:rPr>
              <a:t>Mandatory requirements for High Risk Systems</a:t>
            </a:r>
          </a:p>
        </p:txBody>
      </p:sp>
      <p:sp>
        <p:nvSpPr>
          <p:cNvPr id="15" name="Tijdelijke aanduiding voor inhoud 14"/>
          <p:cNvSpPr>
            <a:spLocks noGrp="1"/>
          </p:cNvSpPr>
          <p:nvPr>
            <p:ph sz="half" idx="1"/>
          </p:nvPr>
        </p:nvSpPr>
        <p:spPr>
          <a:xfrm>
            <a:off x="496082" y="858849"/>
            <a:ext cx="7817924" cy="3354426"/>
          </a:xfrm>
        </p:spPr>
        <p:txBody>
          <a:bodyPr/>
          <a:lstStyle/>
          <a:p>
            <a:r>
              <a:rPr lang="en-GB" sz="1800" dirty="0">
                <a:solidFill>
                  <a:srgbClr val="EEE8E8"/>
                </a:solidFill>
              </a:rPr>
              <a:t>5. </a:t>
            </a:r>
            <a:r>
              <a:rPr lang="en-US" sz="1800" b="1" dirty="0">
                <a:solidFill>
                  <a:srgbClr val="EEE8E8"/>
                </a:solidFill>
              </a:rPr>
              <a:t>Transparency</a:t>
            </a:r>
            <a:r>
              <a:rPr lang="en-US" sz="1800" dirty="0">
                <a:solidFill>
                  <a:srgbClr val="EEE8E8"/>
                </a:solidFill>
              </a:rPr>
              <a:t> and provision of </a:t>
            </a:r>
            <a:r>
              <a:rPr lang="en-US" sz="1800" b="1" dirty="0">
                <a:solidFill>
                  <a:srgbClr val="EEE8E8"/>
                </a:solidFill>
              </a:rPr>
              <a:t>information</a:t>
            </a:r>
            <a:r>
              <a:rPr lang="en-US" sz="1800" dirty="0">
                <a:solidFill>
                  <a:srgbClr val="EEE8E8"/>
                </a:solidFill>
              </a:rPr>
              <a:t> to users</a:t>
            </a:r>
            <a:r>
              <a:rPr lang="en-GB" sz="1800" dirty="0">
                <a:solidFill>
                  <a:srgbClr val="EEE8E8"/>
                </a:solidFill>
              </a:rPr>
              <a:t>:</a:t>
            </a:r>
          </a:p>
          <a:p>
            <a:endParaRPr lang="en-GB" sz="1800" dirty="0">
              <a:solidFill>
                <a:srgbClr val="EEE8E8"/>
              </a:solidFill>
            </a:endParaRPr>
          </a:p>
          <a:p>
            <a:pPr marL="228600" indent="-228600">
              <a:buAutoNum type="alphaLcParenBoth"/>
            </a:pPr>
            <a:r>
              <a:rPr lang="en-US" sz="1400" dirty="0">
                <a:solidFill>
                  <a:srgbClr val="EEE8E8"/>
                </a:solidFill>
              </a:rPr>
              <a:t>the </a:t>
            </a:r>
            <a:r>
              <a:rPr lang="en-US" sz="1400" b="1" dirty="0">
                <a:solidFill>
                  <a:srgbClr val="EEE8E8"/>
                </a:solidFill>
              </a:rPr>
              <a:t>identity and the contact </a:t>
            </a:r>
            <a:r>
              <a:rPr lang="en-US" sz="1400" dirty="0">
                <a:solidFill>
                  <a:srgbClr val="EEE8E8"/>
                </a:solidFill>
              </a:rPr>
              <a:t>details of the provider and, where applicable, of its </a:t>
            </a:r>
            <a:r>
              <a:rPr lang="en-US" sz="1400" dirty="0" err="1">
                <a:solidFill>
                  <a:srgbClr val="EEE8E8"/>
                </a:solidFill>
              </a:rPr>
              <a:t>authorised</a:t>
            </a:r>
            <a:r>
              <a:rPr lang="en-US" sz="1400" dirty="0">
                <a:solidFill>
                  <a:srgbClr val="EEE8E8"/>
                </a:solidFill>
              </a:rPr>
              <a:t> representative; </a:t>
            </a:r>
          </a:p>
          <a:p>
            <a:pPr marL="228600" indent="-228600">
              <a:buAutoNum type="alphaLcParenBoth"/>
            </a:pPr>
            <a:endParaRPr lang="en-US" sz="1400" dirty="0">
              <a:solidFill>
                <a:srgbClr val="EEE8E8"/>
              </a:solidFill>
            </a:endParaRPr>
          </a:p>
          <a:p>
            <a:pPr marL="228600" indent="-228600">
              <a:buAutoNum type="alphaLcParenBoth" startAt="2"/>
            </a:pPr>
            <a:r>
              <a:rPr lang="en-US" sz="1400" dirty="0">
                <a:solidFill>
                  <a:srgbClr val="EEE8E8"/>
                </a:solidFill>
              </a:rPr>
              <a:t>the </a:t>
            </a:r>
            <a:r>
              <a:rPr lang="en-US" sz="1400" b="1" dirty="0">
                <a:solidFill>
                  <a:srgbClr val="EEE8E8"/>
                </a:solidFill>
              </a:rPr>
              <a:t>characteristics, capabilities and limitations </a:t>
            </a:r>
            <a:r>
              <a:rPr lang="en-US" sz="1400" dirty="0">
                <a:solidFill>
                  <a:srgbClr val="EEE8E8"/>
                </a:solidFill>
              </a:rPr>
              <a:t>of performance of the system </a:t>
            </a:r>
          </a:p>
          <a:p>
            <a:pPr marL="228600" indent="-228600">
              <a:buAutoNum type="alphaLcParenBoth" startAt="2"/>
            </a:pPr>
            <a:endParaRPr lang="en-US" sz="1400" dirty="0">
              <a:solidFill>
                <a:srgbClr val="EEE8E8"/>
              </a:solidFill>
            </a:endParaRPr>
          </a:p>
          <a:p>
            <a:pPr marL="228600" indent="-228600">
              <a:buAutoNum type="alphaLcParenBoth" startAt="2"/>
            </a:pPr>
            <a:r>
              <a:rPr lang="en-US" sz="1400" dirty="0">
                <a:solidFill>
                  <a:srgbClr val="EEE8E8"/>
                </a:solidFill>
              </a:rPr>
              <a:t>the </a:t>
            </a:r>
            <a:r>
              <a:rPr lang="en-US" sz="1400" b="1" dirty="0">
                <a:solidFill>
                  <a:srgbClr val="EEE8E8"/>
                </a:solidFill>
              </a:rPr>
              <a:t>changes</a:t>
            </a:r>
            <a:r>
              <a:rPr lang="en-US" sz="1400" dirty="0">
                <a:solidFill>
                  <a:srgbClr val="EEE8E8"/>
                </a:solidFill>
              </a:rPr>
              <a:t> to the system and its performance which have been pre-determined by the provider at the moment of the initial conformity assessment, if any;  </a:t>
            </a:r>
          </a:p>
          <a:p>
            <a:pPr marL="228600" indent="-228600">
              <a:buAutoNum type="alphaLcParenBoth" startAt="2"/>
            </a:pPr>
            <a:endParaRPr lang="en-US" sz="1400" dirty="0">
              <a:solidFill>
                <a:srgbClr val="EEE8E8"/>
              </a:solidFill>
            </a:endParaRPr>
          </a:p>
          <a:p>
            <a:pPr marL="228600" indent="-228600">
              <a:buAutoNum type="alphaLcParenBoth" startAt="4"/>
            </a:pPr>
            <a:r>
              <a:rPr lang="en-US" sz="1400" dirty="0">
                <a:solidFill>
                  <a:srgbClr val="EEE8E8"/>
                </a:solidFill>
              </a:rPr>
              <a:t>the </a:t>
            </a:r>
            <a:r>
              <a:rPr lang="en-US" sz="1400" b="1" dirty="0">
                <a:solidFill>
                  <a:srgbClr val="EEE8E8"/>
                </a:solidFill>
              </a:rPr>
              <a:t>human oversight measures</a:t>
            </a:r>
            <a:r>
              <a:rPr lang="en-US" sz="1400" dirty="0">
                <a:solidFill>
                  <a:srgbClr val="EEE8E8"/>
                </a:solidFill>
              </a:rPr>
              <a:t>, including the technical measures put in place to facilitate the interpretation of the outputs of systems by the users; </a:t>
            </a:r>
          </a:p>
          <a:p>
            <a:pPr marL="228600" indent="-228600">
              <a:buAutoNum type="alphaLcParenBoth" startAt="4"/>
            </a:pPr>
            <a:endParaRPr lang="en-US" sz="1400" dirty="0">
              <a:solidFill>
                <a:srgbClr val="EEE8E8"/>
              </a:solidFill>
            </a:endParaRPr>
          </a:p>
          <a:p>
            <a:pPr marL="266700" indent="-266700"/>
            <a:r>
              <a:rPr lang="en-US" sz="1400" dirty="0">
                <a:solidFill>
                  <a:srgbClr val="EEE8E8"/>
                </a:solidFill>
              </a:rPr>
              <a:t>(e) the </a:t>
            </a:r>
            <a:r>
              <a:rPr lang="en-US" sz="1400" b="1" dirty="0">
                <a:solidFill>
                  <a:srgbClr val="EEE8E8"/>
                </a:solidFill>
              </a:rPr>
              <a:t>expected lifetime </a:t>
            </a:r>
            <a:r>
              <a:rPr lang="en-US" sz="1400" dirty="0">
                <a:solidFill>
                  <a:srgbClr val="EEE8E8"/>
                </a:solidFill>
              </a:rPr>
              <a:t>of the system and any </a:t>
            </a:r>
            <a:r>
              <a:rPr lang="en-US" sz="1400" b="1" dirty="0">
                <a:solidFill>
                  <a:srgbClr val="EEE8E8"/>
                </a:solidFill>
              </a:rPr>
              <a:t>necessary maintenance </a:t>
            </a:r>
            <a:r>
              <a:rPr lang="en-US" sz="1400" dirty="0">
                <a:solidFill>
                  <a:srgbClr val="EEE8E8"/>
                </a:solidFill>
              </a:rPr>
              <a:t>and care measures to ensure the proper functioning of that AI system, including as regards </a:t>
            </a:r>
            <a:r>
              <a:rPr lang="en-US" sz="1400" b="1" dirty="0">
                <a:solidFill>
                  <a:srgbClr val="EEE8E8"/>
                </a:solidFill>
              </a:rPr>
              <a:t>software updates</a:t>
            </a:r>
          </a:p>
          <a:p>
            <a:endParaRPr lang="en-GB" sz="1100" dirty="0"/>
          </a:p>
        </p:txBody>
      </p:sp>
      <p:sp>
        <p:nvSpPr>
          <p:cNvPr id="5" name="Tijdelijke aanduiding voor voettekst 4"/>
          <p:cNvSpPr>
            <a:spLocks noGrp="1"/>
          </p:cNvSpPr>
          <p:nvPr>
            <p:ph type="ftr" sz="quarter" idx="11"/>
          </p:nvPr>
        </p:nvSpPr>
        <p:spPr/>
        <p:txBody>
          <a:bodyPr/>
          <a:lstStyle/>
          <a:p>
            <a:r>
              <a:rPr lang="en-US"/>
              <a:t>Data Collection for Machine Learning</a:t>
            </a:r>
            <a:endParaRPr lang="en-GB"/>
          </a:p>
        </p:txBody>
      </p:sp>
      <p:sp>
        <p:nvSpPr>
          <p:cNvPr id="2" name="Segnaposto numero diapositiva 1">
            <a:extLst>
              <a:ext uri="{FF2B5EF4-FFF2-40B4-BE49-F238E27FC236}">
                <a16:creationId xmlns:a16="http://schemas.microsoft.com/office/drawing/2014/main" id="{4CB85CEF-8CD8-2BA9-EC01-AC726245C331}"/>
              </a:ext>
            </a:extLst>
          </p:cNvPr>
          <p:cNvSpPr>
            <a:spLocks noGrp="1"/>
          </p:cNvSpPr>
          <p:nvPr>
            <p:ph type="sldNum" sz="quarter" idx="12"/>
          </p:nvPr>
        </p:nvSpPr>
        <p:spPr/>
        <p:txBody>
          <a:bodyPr/>
          <a:lstStyle/>
          <a:p>
            <a:fld id="{C194BDB0-F4EA-4DD6-8281-CCE2440D0CE0}" type="slidenum">
              <a:rPr lang="en-GB" smtClean="0"/>
              <a:t>124</a:t>
            </a:fld>
            <a:endParaRPr lang="en-GB"/>
          </a:p>
        </p:txBody>
      </p:sp>
    </p:spTree>
    <p:extLst>
      <p:ext uri="{BB962C8B-B14F-4D97-AF65-F5344CB8AC3E}">
        <p14:creationId xmlns:p14="http://schemas.microsoft.com/office/powerpoint/2010/main" val="395944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496082" y="291430"/>
            <a:ext cx="4910138" cy="732238"/>
          </a:xfrm>
        </p:spPr>
        <p:txBody>
          <a:bodyPr/>
          <a:lstStyle/>
          <a:p>
            <a:r>
              <a:rPr lang="en-GB" b="1" dirty="0">
                <a:solidFill>
                  <a:srgbClr val="EEE8E8"/>
                </a:solidFill>
              </a:rPr>
              <a:t>Mandatory requirements for High Risk Systems</a:t>
            </a:r>
          </a:p>
        </p:txBody>
      </p:sp>
      <p:sp>
        <p:nvSpPr>
          <p:cNvPr id="15" name="Tijdelijke aanduiding voor inhoud 14"/>
          <p:cNvSpPr>
            <a:spLocks noGrp="1"/>
          </p:cNvSpPr>
          <p:nvPr>
            <p:ph sz="half" idx="1"/>
          </p:nvPr>
        </p:nvSpPr>
        <p:spPr>
          <a:xfrm>
            <a:off x="496082" y="858849"/>
            <a:ext cx="7817924" cy="3354426"/>
          </a:xfrm>
        </p:spPr>
        <p:txBody>
          <a:bodyPr/>
          <a:lstStyle/>
          <a:p>
            <a:r>
              <a:rPr lang="en-GB" sz="1800" dirty="0">
                <a:solidFill>
                  <a:srgbClr val="EEE8E8"/>
                </a:solidFill>
              </a:rPr>
              <a:t>6. </a:t>
            </a:r>
            <a:r>
              <a:rPr lang="en-US" sz="1800" b="1" dirty="0">
                <a:solidFill>
                  <a:srgbClr val="EEE8E8"/>
                </a:solidFill>
              </a:rPr>
              <a:t>Human oversight</a:t>
            </a:r>
            <a:endParaRPr lang="en-GB" sz="1800" dirty="0">
              <a:solidFill>
                <a:srgbClr val="EEE8E8"/>
              </a:solidFill>
            </a:endParaRPr>
          </a:p>
          <a:p>
            <a:endParaRPr lang="en-GB" sz="1800" dirty="0">
              <a:solidFill>
                <a:srgbClr val="EEE8E8"/>
              </a:solidFill>
            </a:endParaRPr>
          </a:p>
          <a:p>
            <a:r>
              <a:rPr lang="en-GB" sz="1800" dirty="0">
                <a:solidFill>
                  <a:srgbClr val="EEE8E8"/>
                </a:solidFill>
              </a:rPr>
              <a:t>Through measures:</a:t>
            </a:r>
          </a:p>
          <a:p>
            <a:endParaRPr lang="en-GB" sz="1800" dirty="0">
              <a:solidFill>
                <a:srgbClr val="EEE8E8"/>
              </a:solidFill>
            </a:endParaRPr>
          </a:p>
          <a:p>
            <a:pPr marL="342900" indent="-342900">
              <a:buAutoNum type="alphaLcParenBoth"/>
            </a:pPr>
            <a:r>
              <a:rPr lang="en-US" sz="1800" dirty="0">
                <a:solidFill>
                  <a:srgbClr val="EEE8E8"/>
                </a:solidFill>
              </a:rPr>
              <a:t>identified and </a:t>
            </a:r>
            <a:r>
              <a:rPr lang="en-US" sz="1800" b="1" dirty="0">
                <a:solidFill>
                  <a:srgbClr val="EEE8E8"/>
                </a:solidFill>
              </a:rPr>
              <a:t>built into the system</a:t>
            </a:r>
            <a:r>
              <a:rPr lang="en-US" sz="1800" dirty="0">
                <a:solidFill>
                  <a:srgbClr val="EEE8E8"/>
                </a:solidFill>
              </a:rPr>
              <a:t>, when technically feasible, by the provider </a:t>
            </a:r>
            <a:r>
              <a:rPr lang="en-US" sz="1800" b="1" dirty="0">
                <a:solidFill>
                  <a:srgbClr val="EEE8E8"/>
                </a:solidFill>
              </a:rPr>
              <a:t>before </a:t>
            </a:r>
            <a:r>
              <a:rPr lang="en-US" sz="1800" dirty="0">
                <a:solidFill>
                  <a:srgbClr val="EEE8E8"/>
                </a:solidFill>
              </a:rPr>
              <a:t>it is placed on the market or put into service, and/or</a:t>
            </a:r>
          </a:p>
          <a:p>
            <a:pPr marL="342900" indent="-342900">
              <a:buAutoNum type="alphaLcParenBoth"/>
            </a:pPr>
            <a:endParaRPr lang="en-US" sz="1800" dirty="0">
              <a:solidFill>
                <a:srgbClr val="EEE8E8"/>
              </a:solidFill>
            </a:endParaRPr>
          </a:p>
          <a:p>
            <a:r>
              <a:rPr lang="en-US" sz="1800" dirty="0">
                <a:solidFill>
                  <a:srgbClr val="EEE8E8"/>
                </a:solidFill>
              </a:rPr>
              <a:t>(b)  identified by the provider </a:t>
            </a:r>
            <a:r>
              <a:rPr lang="en-US" sz="1800" b="1" dirty="0">
                <a:solidFill>
                  <a:srgbClr val="EEE8E8"/>
                </a:solidFill>
              </a:rPr>
              <a:t>before</a:t>
            </a:r>
            <a:r>
              <a:rPr lang="en-US" sz="1800" dirty="0">
                <a:solidFill>
                  <a:srgbClr val="EEE8E8"/>
                </a:solidFill>
              </a:rPr>
              <a:t> placing the system on the market or putting it into service and that are appropriate </a:t>
            </a:r>
            <a:r>
              <a:rPr lang="en-US" sz="1800" b="1" dirty="0">
                <a:solidFill>
                  <a:srgbClr val="EEE8E8"/>
                </a:solidFill>
              </a:rPr>
              <a:t>to be implemented by the user</a:t>
            </a:r>
          </a:p>
          <a:p>
            <a:endParaRPr lang="en-GB" sz="1100" dirty="0"/>
          </a:p>
        </p:txBody>
      </p:sp>
      <p:sp>
        <p:nvSpPr>
          <p:cNvPr id="5" name="Tijdelijke aanduiding voor voettekst 4"/>
          <p:cNvSpPr>
            <a:spLocks noGrp="1"/>
          </p:cNvSpPr>
          <p:nvPr>
            <p:ph type="ftr" sz="quarter" idx="11"/>
          </p:nvPr>
        </p:nvSpPr>
        <p:spPr/>
        <p:txBody>
          <a:bodyPr/>
          <a:lstStyle/>
          <a:p>
            <a:r>
              <a:rPr lang="en-US"/>
              <a:t>Data Collection for Machine Learning</a:t>
            </a:r>
            <a:endParaRPr lang="en-GB"/>
          </a:p>
        </p:txBody>
      </p:sp>
      <p:sp>
        <p:nvSpPr>
          <p:cNvPr id="2" name="Segnaposto numero diapositiva 1">
            <a:extLst>
              <a:ext uri="{FF2B5EF4-FFF2-40B4-BE49-F238E27FC236}">
                <a16:creationId xmlns:a16="http://schemas.microsoft.com/office/drawing/2014/main" id="{861D512F-9699-D1A0-3C36-FF707993CFCB}"/>
              </a:ext>
            </a:extLst>
          </p:cNvPr>
          <p:cNvSpPr>
            <a:spLocks noGrp="1"/>
          </p:cNvSpPr>
          <p:nvPr>
            <p:ph type="sldNum" sz="quarter" idx="12"/>
          </p:nvPr>
        </p:nvSpPr>
        <p:spPr/>
        <p:txBody>
          <a:bodyPr/>
          <a:lstStyle/>
          <a:p>
            <a:fld id="{C194BDB0-F4EA-4DD6-8281-CCE2440D0CE0}" type="slidenum">
              <a:rPr lang="en-GB" smtClean="0"/>
              <a:t>125</a:t>
            </a:fld>
            <a:endParaRPr lang="en-GB"/>
          </a:p>
        </p:txBody>
      </p:sp>
    </p:spTree>
    <p:extLst>
      <p:ext uri="{BB962C8B-B14F-4D97-AF65-F5344CB8AC3E}">
        <p14:creationId xmlns:p14="http://schemas.microsoft.com/office/powerpoint/2010/main" val="423141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496082" y="291430"/>
            <a:ext cx="4910138" cy="732238"/>
          </a:xfrm>
        </p:spPr>
        <p:txBody>
          <a:bodyPr/>
          <a:lstStyle/>
          <a:p>
            <a:r>
              <a:rPr lang="en-GB" b="1" dirty="0">
                <a:solidFill>
                  <a:srgbClr val="EEE8E8"/>
                </a:solidFill>
              </a:rPr>
              <a:t>Mandatory requirements for High Risk Systems</a:t>
            </a:r>
          </a:p>
        </p:txBody>
      </p:sp>
      <p:sp>
        <p:nvSpPr>
          <p:cNvPr id="15" name="Tijdelijke aanduiding voor inhoud 14"/>
          <p:cNvSpPr>
            <a:spLocks noGrp="1"/>
          </p:cNvSpPr>
          <p:nvPr>
            <p:ph sz="half" idx="1"/>
          </p:nvPr>
        </p:nvSpPr>
        <p:spPr>
          <a:xfrm>
            <a:off x="496082" y="894537"/>
            <a:ext cx="7817924" cy="3354426"/>
          </a:xfrm>
        </p:spPr>
        <p:txBody>
          <a:bodyPr/>
          <a:lstStyle/>
          <a:p>
            <a:r>
              <a:rPr lang="en-GB" sz="1800" dirty="0">
                <a:solidFill>
                  <a:srgbClr val="EEE8E8"/>
                </a:solidFill>
              </a:rPr>
              <a:t>7. </a:t>
            </a:r>
            <a:r>
              <a:rPr lang="en-US" sz="1800" b="1" dirty="0">
                <a:solidFill>
                  <a:srgbClr val="EEE8E8"/>
                </a:solidFill>
              </a:rPr>
              <a:t>Accuracy, robustness and cybersecurity</a:t>
            </a:r>
            <a:r>
              <a:rPr lang="en-GB" sz="1800" dirty="0">
                <a:solidFill>
                  <a:srgbClr val="EEE8E8"/>
                </a:solidFill>
              </a:rPr>
              <a:t>:</a:t>
            </a:r>
          </a:p>
          <a:p>
            <a:endParaRPr lang="en-US" sz="1200" dirty="0">
              <a:solidFill>
                <a:srgbClr val="EEE8E8"/>
              </a:solidFill>
            </a:endParaRPr>
          </a:p>
          <a:p>
            <a:r>
              <a:rPr lang="en-US" sz="1400" dirty="0">
                <a:solidFill>
                  <a:srgbClr val="EEE8E8"/>
                </a:solidFill>
              </a:rPr>
              <a:t>Systems shall be </a:t>
            </a:r>
            <a:r>
              <a:rPr lang="en-US" sz="1400" b="1" dirty="0">
                <a:solidFill>
                  <a:srgbClr val="EEE8E8"/>
                </a:solidFill>
              </a:rPr>
              <a:t>resilient as regards errors, faults or inconsistencies </a:t>
            </a:r>
            <a:r>
              <a:rPr lang="en-US" sz="1400" dirty="0">
                <a:solidFill>
                  <a:srgbClr val="EEE8E8"/>
                </a:solidFill>
              </a:rPr>
              <a:t>that may occur within the system or the environment in which the system operates</a:t>
            </a:r>
          </a:p>
          <a:p>
            <a:endParaRPr lang="en-US" sz="1400" dirty="0">
              <a:solidFill>
                <a:srgbClr val="EEE8E8"/>
              </a:solidFill>
            </a:endParaRPr>
          </a:p>
          <a:p>
            <a:r>
              <a:rPr lang="en-US" sz="1400" dirty="0">
                <a:solidFill>
                  <a:srgbClr val="EEE8E8"/>
                </a:solidFill>
              </a:rPr>
              <a:t>The robustness of systems may be achieved through </a:t>
            </a:r>
            <a:r>
              <a:rPr lang="en-US" sz="1400" b="1" dirty="0">
                <a:solidFill>
                  <a:srgbClr val="EEE8E8"/>
                </a:solidFill>
              </a:rPr>
              <a:t>technical redundancy solutions</a:t>
            </a:r>
            <a:r>
              <a:rPr lang="en-US" sz="1400" dirty="0">
                <a:solidFill>
                  <a:srgbClr val="EEE8E8"/>
                </a:solidFill>
              </a:rPr>
              <a:t>, which may include backup or fail-safe plans</a:t>
            </a:r>
          </a:p>
          <a:p>
            <a:endParaRPr lang="en-US" sz="1400" dirty="0">
              <a:solidFill>
                <a:srgbClr val="EEE8E8"/>
              </a:solidFill>
            </a:endParaRPr>
          </a:p>
          <a:p>
            <a:r>
              <a:rPr lang="en-US" sz="1400" dirty="0">
                <a:solidFill>
                  <a:srgbClr val="EEE8E8"/>
                </a:solidFill>
              </a:rPr>
              <a:t>Systems shall be </a:t>
            </a:r>
            <a:r>
              <a:rPr lang="en-US" sz="1400" b="1" dirty="0">
                <a:solidFill>
                  <a:srgbClr val="EEE8E8"/>
                </a:solidFill>
              </a:rPr>
              <a:t>resilient as regards attempts by </a:t>
            </a:r>
            <a:r>
              <a:rPr lang="en-US" sz="1400" b="1" dirty="0" err="1">
                <a:solidFill>
                  <a:srgbClr val="EEE8E8"/>
                </a:solidFill>
              </a:rPr>
              <a:t>unauthorised</a:t>
            </a:r>
            <a:r>
              <a:rPr lang="en-US" sz="1400" b="1" dirty="0">
                <a:solidFill>
                  <a:srgbClr val="EEE8E8"/>
                </a:solidFill>
              </a:rPr>
              <a:t> third parties </a:t>
            </a:r>
            <a:r>
              <a:rPr lang="en-US" sz="1400" dirty="0">
                <a:solidFill>
                  <a:srgbClr val="EEE8E8"/>
                </a:solidFill>
              </a:rPr>
              <a:t>to alter their use or performance by exploiting the system vulnerabilities</a:t>
            </a:r>
          </a:p>
          <a:p>
            <a:endParaRPr lang="en-US" sz="1400" dirty="0">
              <a:solidFill>
                <a:srgbClr val="EEE8E8"/>
              </a:solidFill>
            </a:endParaRPr>
          </a:p>
          <a:p>
            <a:r>
              <a:rPr lang="en-US" sz="1400" dirty="0">
                <a:solidFill>
                  <a:srgbClr val="EEE8E8"/>
                </a:solidFill>
              </a:rPr>
              <a:t>The technical solutions to address AI specific vulnerabilities shall include, where appropriate, measures to </a:t>
            </a:r>
            <a:r>
              <a:rPr lang="en-US" sz="1400" b="1" dirty="0">
                <a:solidFill>
                  <a:srgbClr val="EEE8E8"/>
                </a:solidFill>
              </a:rPr>
              <a:t>prevent and control for attacks</a:t>
            </a:r>
            <a:r>
              <a:rPr lang="en-US" sz="1400" dirty="0">
                <a:solidFill>
                  <a:srgbClr val="EEE8E8"/>
                </a:solidFill>
              </a:rPr>
              <a:t> trying to manipulate the training dataset (‘data poisoning’), inputs designed to cause the model to make a mistake (‘adversarial examples’), or model flaws</a:t>
            </a:r>
            <a:endParaRPr lang="en-GB" sz="1400" dirty="0">
              <a:solidFill>
                <a:srgbClr val="EEE8E8"/>
              </a:solidFill>
            </a:endParaRPr>
          </a:p>
        </p:txBody>
      </p:sp>
      <p:sp>
        <p:nvSpPr>
          <p:cNvPr id="5" name="Tijdelijke aanduiding voor voettekst 4"/>
          <p:cNvSpPr>
            <a:spLocks noGrp="1"/>
          </p:cNvSpPr>
          <p:nvPr>
            <p:ph type="ftr" sz="quarter" idx="11"/>
          </p:nvPr>
        </p:nvSpPr>
        <p:spPr/>
        <p:txBody>
          <a:bodyPr/>
          <a:lstStyle/>
          <a:p>
            <a:r>
              <a:rPr lang="en-US"/>
              <a:t>Data Collection for Machine Learning</a:t>
            </a:r>
            <a:endParaRPr lang="en-GB"/>
          </a:p>
        </p:txBody>
      </p:sp>
      <p:sp>
        <p:nvSpPr>
          <p:cNvPr id="2" name="Segnaposto numero diapositiva 1">
            <a:extLst>
              <a:ext uri="{FF2B5EF4-FFF2-40B4-BE49-F238E27FC236}">
                <a16:creationId xmlns:a16="http://schemas.microsoft.com/office/drawing/2014/main" id="{3245BB5A-5859-A15E-8100-814E0D193531}"/>
              </a:ext>
            </a:extLst>
          </p:cNvPr>
          <p:cNvSpPr>
            <a:spLocks noGrp="1"/>
          </p:cNvSpPr>
          <p:nvPr>
            <p:ph type="sldNum" sz="quarter" idx="12"/>
          </p:nvPr>
        </p:nvSpPr>
        <p:spPr/>
        <p:txBody>
          <a:bodyPr/>
          <a:lstStyle/>
          <a:p>
            <a:fld id="{C194BDB0-F4EA-4DD6-8281-CCE2440D0CE0}" type="slidenum">
              <a:rPr lang="en-GB" smtClean="0"/>
              <a:t>126</a:t>
            </a:fld>
            <a:endParaRPr lang="en-GB"/>
          </a:p>
        </p:txBody>
      </p:sp>
    </p:spTree>
    <p:extLst>
      <p:ext uri="{BB962C8B-B14F-4D97-AF65-F5344CB8AC3E}">
        <p14:creationId xmlns:p14="http://schemas.microsoft.com/office/powerpoint/2010/main" val="182371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0130DC-F780-43D2-B26A-92EACD789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564800AF-71AE-05C1-9F3F-6F5CE284AFFC}"/>
              </a:ext>
            </a:extLst>
          </p:cNvPr>
          <p:cNvSpPr>
            <a:spLocks noGrp="1"/>
          </p:cNvSpPr>
          <p:nvPr>
            <p:ph type="title"/>
          </p:nvPr>
        </p:nvSpPr>
        <p:spPr>
          <a:xfrm>
            <a:off x="435894" y="481239"/>
            <a:ext cx="8272212" cy="821670"/>
          </a:xfrm>
        </p:spPr>
        <p:txBody>
          <a:bodyPr anchor="t">
            <a:normAutofit/>
          </a:bodyPr>
          <a:lstStyle/>
          <a:p>
            <a:r>
              <a:rPr lang="it-IT">
                <a:solidFill>
                  <a:schemeClr val="accent2"/>
                </a:solidFill>
              </a:rPr>
              <a:t>RECITAL 50</a:t>
            </a:r>
            <a:endParaRPr lang="en-US">
              <a:solidFill>
                <a:schemeClr val="accent2"/>
              </a:solidFill>
            </a:endParaRPr>
          </a:p>
        </p:txBody>
      </p:sp>
      <p:sp>
        <p:nvSpPr>
          <p:cNvPr id="12" name="Rectangle 11">
            <a:extLst>
              <a:ext uri="{FF2B5EF4-FFF2-40B4-BE49-F238E27FC236}">
                <a16:creationId xmlns:a16="http://schemas.microsoft.com/office/drawing/2014/main" id="{17676E0E-5B44-4166-8EDD-CFDBAC622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899" y="342900"/>
            <a:ext cx="8474200" cy="685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Segnaposto contenuto 2">
            <a:extLst>
              <a:ext uri="{FF2B5EF4-FFF2-40B4-BE49-F238E27FC236}">
                <a16:creationId xmlns:a16="http://schemas.microsoft.com/office/drawing/2014/main" id="{D023D254-436A-9EE0-6734-02452C421DE1}"/>
              </a:ext>
            </a:extLst>
          </p:cNvPr>
          <p:cNvSpPr>
            <a:spLocks noGrp="1"/>
          </p:cNvSpPr>
          <p:nvPr>
            <p:ph idx="1"/>
          </p:nvPr>
        </p:nvSpPr>
        <p:spPr>
          <a:xfrm>
            <a:off x="435894" y="877229"/>
            <a:ext cx="8272211" cy="3516871"/>
          </a:xfrm>
        </p:spPr>
        <p:txBody>
          <a:bodyPr>
            <a:normAutofit/>
          </a:bodyPr>
          <a:lstStyle/>
          <a:p>
            <a:pPr marL="0" indent="0">
              <a:lnSpc>
                <a:spcPct val="90000"/>
              </a:lnSpc>
              <a:buNone/>
            </a:pPr>
            <a:r>
              <a:rPr lang="en-US" sz="1800" dirty="0">
                <a:solidFill>
                  <a:schemeClr val="accent2">
                    <a:lumMod val="50000"/>
                  </a:schemeClr>
                </a:solidFill>
              </a:rPr>
              <a:t>“The technical robustness is a key requirement for high-risk AI systems. They should be </a:t>
            </a:r>
            <a:r>
              <a:rPr lang="en-US" sz="1800" b="1" dirty="0">
                <a:solidFill>
                  <a:schemeClr val="accent2">
                    <a:lumMod val="50000"/>
                  </a:schemeClr>
                </a:solidFill>
              </a:rPr>
              <a:t>resilient</a:t>
            </a:r>
            <a:r>
              <a:rPr lang="en-US" sz="1800" dirty="0">
                <a:solidFill>
                  <a:schemeClr val="accent2">
                    <a:lumMod val="50000"/>
                  </a:schemeClr>
                </a:solidFill>
              </a:rPr>
              <a:t> in relation to </a:t>
            </a:r>
            <a:r>
              <a:rPr lang="en-US" sz="1800" b="1" dirty="0">
                <a:solidFill>
                  <a:schemeClr val="accent2">
                    <a:lumMod val="50000"/>
                  </a:schemeClr>
                </a:solidFill>
              </a:rPr>
              <a:t>harmful or otherwise undesirable </a:t>
            </a:r>
            <a:r>
              <a:rPr lang="en-US" sz="1800" b="1" dirty="0" err="1">
                <a:solidFill>
                  <a:schemeClr val="accent2">
                    <a:lumMod val="50000"/>
                  </a:schemeClr>
                </a:solidFill>
              </a:rPr>
              <a:t>behaviour</a:t>
            </a:r>
            <a:r>
              <a:rPr lang="en-US" sz="1800" b="1" dirty="0">
                <a:solidFill>
                  <a:schemeClr val="accent2">
                    <a:lumMod val="50000"/>
                  </a:schemeClr>
                </a:solidFill>
              </a:rPr>
              <a:t> </a:t>
            </a:r>
            <a:r>
              <a:rPr lang="en-US" sz="1800" dirty="0">
                <a:solidFill>
                  <a:schemeClr val="accent2">
                    <a:lumMod val="50000"/>
                  </a:schemeClr>
                </a:solidFill>
              </a:rPr>
              <a:t>that may result from limitations within the systems or the environment in which the systems operate (e.g. errors, faults, inconsistencies, unexpected situations). High-risk AI systems should therefore be designed and developed with appropriate technical solutions to prevent or minimize that harmful or otherwise undesirable </a:t>
            </a:r>
            <a:r>
              <a:rPr lang="en-US" sz="1800" dirty="0" err="1">
                <a:solidFill>
                  <a:schemeClr val="accent2">
                    <a:lumMod val="50000"/>
                  </a:schemeClr>
                </a:solidFill>
              </a:rPr>
              <a:t>behaviour</a:t>
            </a:r>
            <a:r>
              <a:rPr lang="en-US" sz="1800" dirty="0">
                <a:solidFill>
                  <a:schemeClr val="accent2">
                    <a:lumMod val="50000"/>
                  </a:schemeClr>
                </a:solidFill>
              </a:rPr>
              <a:t>, such as for instance mechanisms enabling the system to safely interrupt its operation (fail-safe plans) in the presence of certain anomalies or when operation takes place outside certain predetermined boundaries. Failure to protect against these risks could lead to safety impacts or </a:t>
            </a:r>
            <a:r>
              <a:rPr lang="en-US" sz="1800" b="1" dirty="0">
                <a:solidFill>
                  <a:schemeClr val="accent2">
                    <a:lumMod val="50000"/>
                  </a:schemeClr>
                </a:solidFill>
              </a:rPr>
              <a:t>negatively affect the fundamental rights</a:t>
            </a:r>
            <a:r>
              <a:rPr lang="en-US" sz="1800" dirty="0">
                <a:solidFill>
                  <a:schemeClr val="accent2">
                    <a:lumMod val="50000"/>
                  </a:schemeClr>
                </a:solidFill>
              </a:rPr>
              <a:t>, for example due to erroneous decisions or wrong or </a:t>
            </a:r>
            <a:r>
              <a:rPr lang="en-US" sz="1800" b="1" dirty="0">
                <a:solidFill>
                  <a:schemeClr val="accent2">
                    <a:lumMod val="50000"/>
                  </a:schemeClr>
                </a:solidFill>
              </a:rPr>
              <a:t>biased outputs </a:t>
            </a:r>
            <a:r>
              <a:rPr lang="en-US" sz="1800" dirty="0">
                <a:solidFill>
                  <a:schemeClr val="accent2">
                    <a:lumMod val="50000"/>
                  </a:schemeClr>
                </a:solidFill>
              </a:rPr>
              <a:t>generated by the AI system”</a:t>
            </a:r>
          </a:p>
        </p:txBody>
      </p:sp>
      <p:sp>
        <p:nvSpPr>
          <p:cNvPr id="4" name="Segnaposto piè di pagina 3">
            <a:extLst>
              <a:ext uri="{FF2B5EF4-FFF2-40B4-BE49-F238E27FC236}">
                <a16:creationId xmlns:a16="http://schemas.microsoft.com/office/drawing/2014/main" id="{5DC20173-5D6B-F3F6-F4B5-FD20A579C6C2}"/>
              </a:ext>
            </a:extLst>
          </p:cNvPr>
          <p:cNvSpPr>
            <a:spLocks noGrp="1"/>
          </p:cNvSpPr>
          <p:nvPr>
            <p:ph type="ftr" sz="quarter" idx="11"/>
          </p:nvPr>
        </p:nvSpPr>
        <p:spPr>
          <a:xfrm>
            <a:off x="435894" y="4463858"/>
            <a:ext cx="5187907" cy="273844"/>
          </a:xfrm>
        </p:spPr>
        <p:txBody>
          <a:bodyPr>
            <a:normAutofit/>
          </a:bodyPr>
          <a:lstStyle/>
          <a:p>
            <a:pPr rtl="0">
              <a:spcAft>
                <a:spcPts val="600"/>
              </a:spcAft>
            </a:pPr>
            <a:r>
              <a:rPr lang="en-US"/>
              <a:t>Data Collection for Machine Learning</a:t>
            </a:r>
            <a:endParaRPr lang="it-IT"/>
          </a:p>
        </p:txBody>
      </p:sp>
      <p:sp>
        <p:nvSpPr>
          <p:cNvPr id="5" name="Segnaposto numero diapositiva 4">
            <a:extLst>
              <a:ext uri="{FF2B5EF4-FFF2-40B4-BE49-F238E27FC236}">
                <a16:creationId xmlns:a16="http://schemas.microsoft.com/office/drawing/2014/main" id="{0D164FE5-587C-5254-67FD-54E2A009C2D7}"/>
              </a:ext>
            </a:extLst>
          </p:cNvPr>
          <p:cNvSpPr>
            <a:spLocks noGrp="1"/>
          </p:cNvSpPr>
          <p:nvPr>
            <p:ph type="sldNum" sz="quarter" idx="12"/>
          </p:nvPr>
        </p:nvSpPr>
        <p:spPr>
          <a:xfrm>
            <a:off x="7918725" y="4467102"/>
            <a:ext cx="789381" cy="273844"/>
          </a:xfrm>
        </p:spPr>
        <p:txBody>
          <a:bodyPr>
            <a:normAutofit/>
          </a:bodyPr>
          <a:lstStyle/>
          <a:p>
            <a:pPr rtl="0">
              <a:spcAft>
                <a:spcPts val="600"/>
              </a:spcAft>
            </a:pPr>
            <a:fld id="{D57F1E4F-1CFF-5643-939E-217C01CDF565}" type="slidenum">
              <a:rPr lang="it-IT" smtClean="0"/>
              <a:pPr rtl="0">
                <a:spcAft>
                  <a:spcPts val="600"/>
                </a:spcAft>
              </a:pPr>
              <a:t>127</a:t>
            </a:fld>
            <a:endParaRPr lang="it-IT"/>
          </a:p>
        </p:txBody>
      </p:sp>
    </p:spTree>
    <p:extLst>
      <p:ext uri="{BB962C8B-B14F-4D97-AF65-F5344CB8AC3E}">
        <p14:creationId xmlns:p14="http://schemas.microsoft.com/office/powerpoint/2010/main" val="23049157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66C715-C88A-B7E0-036F-93B2B703856E}"/>
              </a:ext>
            </a:extLst>
          </p:cNvPr>
          <p:cNvSpPr>
            <a:spLocks noGrp="1"/>
          </p:cNvSpPr>
          <p:nvPr>
            <p:ph type="title"/>
          </p:nvPr>
        </p:nvSpPr>
        <p:spPr/>
        <p:txBody>
          <a:bodyPr/>
          <a:lstStyle/>
          <a:p>
            <a:r>
              <a:rPr lang="it-IT" dirty="0"/>
              <a:t>ARTICLE 15</a:t>
            </a:r>
            <a:endParaRPr lang="en-US" dirty="0"/>
          </a:p>
        </p:txBody>
      </p:sp>
      <p:sp>
        <p:nvSpPr>
          <p:cNvPr id="3" name="Segnaposto contenuto 2">
            <a:extLst>
              <a:ext uri="{FF2B5EF4-FFF2-40B4-BE49-F238E27FC236}">
                <a16:creationId xmlns:a16="http://schemas.microsoft.com/office/drawing/2014/main" id="{CBD3A11A-914C-F2F3-4F83-D3D3C12FF062}"/>
              </a:ext>
            </a:extLst>
          </p:cNvPr>
          <p:cNvSpPr>
            <a:spLocks noGrp="1"/>
          </p:cNvSpPr>
          <p:nvPr>
            <p:ph idx="1"/>
          </p:nvPr>
        </p:nvSpPr>
        <p:spPr/>
        <p:txBody>
          <a:bodyPr>
            <a:normAutofit/>
          </a:bodyPr>
          <a:lstStyle/>
          <a:p>
            <a:pPr marL="0" indent="0">
              <a:buNone/>
            </a:pPr>
            <a:r>
              <a:rPr lang="it-IT" sz="1800" dirty="0"/>
              <a:t>«</a:t>
            </a:r>
            <a:r>
              <a:rPr lang="en-US" sz="1800" dirty="0"/>
              <a:t>High-risk AI systems that continue to learn after being placed on the market or put into service shall be developed in such a way to </a:t>
            </a:r>
            <a:r>
              <a:rPr lang="en-US" sz="1800" b="1" dirty="0">
                <a:solidFill>
                  <a:schemeClr val="accent2"/>
                </a:solidFill>
              </a:rPr>
              <a:t>eliminate or reduce as far as possible </a:t>
            </a:r>
            <a:r>
              <a:rPr lang="en-US" sz="1800" dirty="0"/>
              <a:t>the risk of possibly </a:t>
            </a:r>
            <a:r>
              <a:rPr lang="en-US" sz="1800" b="1" dirty="0">
                <a:solidFill>
                  <a:schemeClr val="accent2"/>
                </a:solidFill>
              </a:rPr>
              <a:t>biased outputs</a:t>
            </a:r>
            <a:r>
              <a:rPr lang="en-US" sz="1800" dirty="0"/>
              <a:t> influencing input for future operations (‘feedback loops’) are duly addressed with appropriate mitigation measures.</a:t>
            </a:r>
            <a:r>
              <a:rPr lang="it-IT" sz="1800" dirty="0"/>
              <a:t>»</a:t>
            </a:r>
            <a:endParaRPr lang="en-US" sz="1800" dirty="0"/>
          </a:p>
        </p:txBody>
      </p:sp>
      <p:sp>
        <p:nvSpPr>
          <p:cNvPr id="4" name="Segnaposto piè di pagina 3">
            <a:extLst>
              <a:ext uri="{FF2B5EF4-FFF2-40B4-BE49-F238E27FC236}">
                <a16:creationId xmlns:a16="http://schemas.microsoft.com/office/drawing/2014/main" id="{9D492C8A-12F8-70A5-FEBF-3D39EFCFA762}"/>
              </a:ext>
            </a:extLst>
          </p:cNvPr>
          <p:cNvSpPr>
            <a:spLocks noGrp="1"/>
          </p:cNvSpPr>
          <p:nvPr>
            <p:ph type="ftr" sz="quarter" idx="11"/>
          </p:nvPr>
        </p:nvSpPr>
        <p:spPr/>
        <p:txBody>
          <a:bodyPr/>
          <a:lstStyle/>
          <a:p>
            <a:pPr rtl="0"/>
            <a:r>
              <a:rPr lang="en-US"/>
              <a:t>Data Collection for Machine Learning</a:t>
            </a:r>
            <a:endParaRPr lang="it-IT"/>
          </a:p>
        </p:txBody>
      </p:sp>
      <p:sp>
        <p:nvSpPr>
          <p:cNvPr id="5" name="Segnaposto numero diapositiva 4">
            <a:extLst>
              <a:ext uri="{FF2B5EF4-FFF2-40B4-BE49-F238E27FC236}">
                <a16:creationId xmlns:a16="http://schemas.microsoft.com/office/drawing/2014/main" id="{17974DB3-6494-5429-E037-E4A9FFCEC274}"/>
              </a:ext>
            </a:extLst>
          </p:cNvPr>
          <p:cNvSpPr>
            <a:spLocks noGrp="1"/>
          </p:cNvSpPr>
          <p:nvPr>
            <p:ph type="sldNum" sz="quarter" idx="12"/>
          </p:nvPr>
        </p:nvSpPr>
        <p:spPr/>
        <p:txBody>
          <a:bodyPr/>
          <a:lstStyle/>
          <a:p>
            <a:pPr rtl="0"/>
            <a:fld id="{D57F1E4F-1CFF-5643-939E-217C01CDF565}" type="slidenum">
              <a:rPr lang="it-IT" smtClean="0"/>
              <a:pPr rtl="0"/>
              <a:t>128</a:t>
            </a:fld>
            <a:endParaRPr lang="it-IT"/>
          </a:p>
        </p:txBody>
      </p:sp>
    </p:spTree>
    <p:extLst>
      <p:ext uri="{BB962C8B-B14F-4D97-AF65-F5344CB8AC3E}">
        <p14:creationId xmlns:p14="http://schemas.microsoft.com/office/powerpoint/2010/main" val="223054924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496082" y="291430"/>
            <a:ext cx="4910138" cy="732238"/>
          </a:xfrm>
        </p:spPr>
        <p:txBody>
          <a:bodyPr/>
          <a:lstStyle/>
          <a:p>
            <a:r>
              <a:rPr lang="en-GB" b="1" dirty="0">
                <a:solidFill>
                  <a:srgbClr val="EEE8E8"/>
                </a:solidFill>
              </a:rPr>
              <a:t>Mandatory requirements for High Risk Systems</a:t>
            </a:r>
          </a:p>
        </p:txBody>
      </p:sp>
      <p:sp>
        <p:nvSpPr>
          <p:cNvPr id="15" name="Tijdelijke aanduiding voor inhoud 14"/>
          <p:cNvSpPr>
            <a:spLocks noGrp="1"/>
          </p:cNvSpPr>
          <p:nvPr>
            <p:ph sz="half" idx="1"/>
          </p:nvPr>
        </p:nvSpPr>
        <p:spPr>
          <a:xfrm>
            <a:off x="496082" y="924273"/>
            <a:ext cx="7817924" cy="3354426"/>
          </a:xfrm>
        </p:spPr>
        <p:txBody>
          <a:bodyPr/>
          <a:lstStyle/>
          <a:p>
            <a:r>
              <a:rPr lang="en-GB" sz="1800" dirty="0">
                <a:solidFill>
                  <a:srgbClr val="EEE8E8"/>
                </a:solidFill>
              </a:rPr>
              <a:t>8. Quality management system:</a:t>
            </a:r>
          </a:p>
          <a:p>
            <a:endParaRPr lang="en-GB" sz="1800" dirty="0">
              <a:solidFill>
                <a:srgbClr val="EEE8E8"/>
              </a:solidFill>
            </a:endParaRPr>
          </a:p>
          <a:p>
            <a:pPr marL="342900" lvl="1" indent="-342900" fontAlgn="base">
              <a:buFont typeface="+mj-lt"/>
              <a:buAutoNum type="alphaLcParenR"/>
            </a:pPr>
            <a:r>
              <a:rPr lang="en-NL" sz="1600" dirty="0">
                <a:solidFill>
                  <a:srgbClr val="EEE8E8"/>
                </a:solidFill>
              </a:rPr>
              <a:t>a strategy for </a:t>
            </a:r>
            <a:r>
              <a:rPr lang="en-NL" sz="1600" b="1" dirty="0">
                <a:solidFill>
                  <a:srgbClr val="EEE8E8"/>
                </a:solidFill>
              </a:rPr>
              <a:t>regulatory compliance</a:t>
            </a:r>
            <a:endParaRPr lang="en-US" sz="1600" dirty="0">
              <a:solidFill>
                <a:srgbClr val="EEE8E8"/>
              </a:solidFill>
            </a:endParaRPr>
          </a:p>
          <a:p>
            <a:pPr marL="342900" lvl="1" indent="-342900" fontAlgn="base">
              <a:buFont typeface="+mj-lt"/>
              <a:buAutoNum type="alphaLcParenR"/>
            </a:pPr>
            <a:r>
              <a:rPr lang="en-NL" sz="1600" dirty="0">
                <a:solidFill>
                  <a:srgbClr val="EEE8E8"/>
                </a:solidFill>
              </a:rPr>
              <a:t>techniques, procedures and systematic actions for the </a:t>
            </a:r>
            <a:r>
              <a:rPr lang="en-NL" sz="1600" b="1" dirty="0">
                <a:solidFill>
                  <a:srgbClr val="EEE8E8"/>
                </a:solidFill>
              </a:rPr>
              <a:t>design, design control and design verification of the system</a:t>
            </a:r>
            <a:endParaRPr lang="en-US" sz="1600" b="1" dirty="0">
              <a:solidFill>
                <a:srgbClr val="EEE8E8"/>
              </a:solidFill>
            </a:endParaRPr>
          </a:p>
          <a:p>
            <a:pPr marL="342900" lvl="1" indent="-342900" fontAlgn="base">
              <a:buFont typeface="+mj-lt"/>
              <a:buAutoNum type="alphaLcParenR"/>
            </a:pPr>
            <a:r>
              <a:rPr lang="en-NL" sz="1600" dirty="0">
                <a:solidFill>
                  <a:srgbClr val="EEE8E8"/>
                </a:solidFill>
              </a:rPr>
              <a:t>techniques, procedures and systematic actions for the </a:t>
            </a:r>
            <a:r>
              <a:rPr lang="en-NL" sz="1600" b="1" dirty="0">
                <a:solidFill>
                  <a:srgbClr val="EEE8E8"/>
                </a:solidFill>
              </a:rPr>
              <a:t>development, quality control and quality assurance</a:t>
            </a:r>
            <a:r>
              <a:rPr lang="en-NL" sz="1600" dirty="0">
                <a:solidFill>
                  <a:srgbClr val="EEE8E8"/>
                </a:solidFill>
              </a:rPr>
              <a:t> of the system</a:t>
            </a:r>
            <a:endParaRPr lang="en-US" sz="1600" dirty="0">
              <a:solidFill>
                <a:srgbClr val="EEE8E8"/>
              </a:solidFill>
            </a:endParaRPr>
          </a:p>
          <a:p>
            <a:pPr marL="342900" lvl="1" indent="-342900" fontAlgn="base">
              <a:buFont typeface="+mj-lt"/>
              <a:buAutoNum type="alphaLcParenR"/>
            </a:pPr>
            <a:r>
              <a:rPr lang="en-NL" sz="1600" b="1" dirty="0">
                <a:solidFill>
                  <a:srgbClr val="EEE8E8"/>
                </a:solidFill>
              </a:rPr>
              <a:t>examination, test and validation procedures</a:t>
            </a:r>
            <a:endParaRPr lang="en-US" sz="1600" b="1" dirty="0">
              <a:solidFill>
                <a:srgbClr val="EEE8E8"/>
              </a:solidFill>
            </a:endParaRPr>
          </a:p>
          <a:p>
            <a:pPr marL="342900" lvl="1" indent="-342900" fontAlgn="base">
              <a:buFont typeface="+mj-lt"/>
              <a:buAutoNum type="alphaLcParenR"/>
            </a:pPr>
            <a:r>
              <a:rPr lang="en-NL" sz="1600" b="1" dirty="0">
                <a:solidFill>
                  <a:srgbClr val="EEE8E8"/>
                </a:solidFill>
              </a:rPr>
              <a:t>technical specifications</a:t>
            </a:r>
            <a:r>
              <a:rPr lang="en-NL" sz="1600" dirty="0">
                <a:solidFill>
                  <a:srgbClr val="EEE8E8"/>
                </a:solidFill>
              </a:rPr>
              <a:t>, including standards, to be applied</a:t>
            </a:r>
            <a:endParaRPr lang="en-US" sz="1600" dirty="0">
              <a:solidFill>
                <a:srgbClr val="EEE8E8"/>
              </a:solidFill>
            </a:endParaRPr>
          </a:p>
          <a:p>
            <a:pPr marL="342900" lvl="1" indent="-342900" fontAlgn="base">
              <a:buFont typeface="+mj-lt"/>
              <a:buAutoNum type="alphaLcParenR"/>
            </a:pPr>
            <a:r>
              <a:rPr lang="en-NL" sz="1600" dirty="0">
                <a:solidFill>
                  <a:srgbClr val="EEE8E8"/>
                </a:solidFill>
              </a:rPr>
              <a:t>systems and procedures for </a:t>
            </a:r>
            <a:r>
              <a:rPr lang="en-NL" sz="1600" b="1" dirty="0">
                <a:solidFill>
                  <a:srgbClr val="EEE8E8"/>
                </a:solidFill>
              </a:rPr>
              <a:t>data management</a:t>
            </a:r>
            <a:r>
              <a:rPr lang="en-NL" sz="1600" dirty="0">
                <a:solidFill>
                  <a:srgbClr val="EEE8E8"/>
                </a:solidFill>
              </a:rPr>
              <a:t>, including </a:t>
            </a:r>
            <a:r>
              <a:rPr lang="en-NL" sz="1600" u="sng" dirty="0">
                <a:solidFill>
                  <a:srgbClr val="EEE8E8"/>
                </a:solidFill>
              </a:rPr>
              <a:t>data collection, data analysis, data labelling, data storage, data filtration, data mining, data aggregation, data retention</a:t>
            </a:r>
            <a:r>
              <a:rPr lang="en-NL" sz="1600" dirty="0">
                <a:solidFill>
                  <a:srgbClr val="EEE8E8"/>
                </a:solidFill>
              </a:rPr>
              <a:t> and any other operation regarding the data that is performed </a:t>
            </a:r>
            <a:r>
              <a:rPr lang="en-NL" sz="1600" b="1" dirty="0">
                <a:solidFill>
                  <a:srgbClr val="EEE8E8"/>
                </a:solidFill>
              </a:rPr>
              <a:t>before</a:t>
            </a:r>
            <a:r>
              <a:rPr lang="en-NL" sz="1600" dirty="0">
                <a:solidFill>
                  <a:srgbClr val="EEE8E8"/>
                </a:solidFill>
              </a:rPr>
              <a:t> </a:t>
            </a:r>
            <a:r>
              <a:rPr lang="en-US" sz="1600" dirty="0">
                <a:solidFill>
                  <a:srgbClr val="EEE8E8"/>
                </a:solidFill>
              </a:rPr>
              <a:t>- </a:t>
            </a:r>
            <a:r>
              <a:rPr lang="en-NL" sz="1600" dirty="0">
                <a:solidFill>
                  <a:srgbClr val="EEE8E8"/>
                </a:solidFill>
              </a:rPr>
              <a:t>and for the purposes of</a:t>
            </a:r>
            <a:r>
              <a:rPr lang="en-US" sz="1600" dirty="0">
                <a:solidFill>
                  <a:srgbClr val="EEE8E8"/>
                </a:solidFill>
              </a:rPr>
              <a:t> -</a:t>
            </a:r>
            <a:r>
              <a:rPr lang="en-NL" sz="1600" dirty="0">
                <a:solidFill>
                  <a:srgbClr val="EEE8E8"/>
                </a:solidFill>
              </a:rPr>
              <a:t> the placing on the market or putting into service of </a:t>
            </a:r>
            <a:r>
              <a:rPr lang="en-US" sz="1600" dirty="0">
                <a:solidFill>
                  <a:srgbClr val="EEE8E8"/>
                </a:solidFill>
              </a:rPr>
              <a:t>the </a:t>
            </a:r>
            <a:r>
              <a:rPr lang="en-NL" sz="1600" dirty="0">
                <a:solidFill>
                  <a:srgbClr val="EEE8E8"/>
                </a:solidFill>
              </a:rPr>
              <a:t>systems</a:t>
            </a:r>
            <a:r>
              <a:rPr lang="en-US" sz="1600" dirty="0">
                <a:solidFill>
                  <a:srgbClr val="EEE8E8"/>
                </a:solidFill>
              </a:rPr>
              <a:t> (see n. 2)</a:t>
            </a:r>
            <a:endParaRPr lang="en-NL" sz="1600" dirty="0">
              <a:solidFill>
                <a:srgbClr val="EEE8E8"/>
              </a:solidFill>
            </a:endParaRPr>
          </a:p>
          <a:p>
            <a:endParaRPr lang="en-GB" sz="1800" dirty="0"/>
          </a:p>
        </p:txBody>
      </p:sp>
      <p:sp>
        <p:nvSpPr>
          <p:cNvPr id="5" name="Tijdelijke aanduiding voor voettekst 4"/>
          <p:cNvSpPr>
            <a:spLocks noGrp="1"/>
          </p:cNvSpPr>
          <p:nvPr>
            <p:ph type="ftr" sz="quarter" idx="11"/>
          </p:nvPr>
        </p:nvSpPr>
        <p:spPr/>
        <p:txBody>
          <a:bodyPr/>
          <a:lstStyle/>
          <a:p>
            <a:r>
              <a:rPr lang="en-US"/>
              <a:t>Data Collection for Machine Learning</a:t>
            </a:r>
            <a:endParaRPr lang="en-GB"/>
          </a:p>
        </p:txBody>
      </p:sp>
      <p:sp>
        <p:nvSpPr>
          <p:cNvPr id="2" name="Rectangle: Rounded Corners 1">
            <a:extLst>
              <a:ext uri="{FF2B5EF4-FFF2-40B4-BE49-F238E27FC236}">
                <a16:creationId xmlns:a16="http://schemas.microsoft.com/office/drawing/2014/main" id="{D0F073B8-8D16-49B4-B214-F28DE884B5AB}"/>
              </a:ext>
            </a:extLst>
          </p:cNvPr>
          <p:cNvSpPr/>
          <p:nvPr/>
        </p:nvSpPr>
        <p:spPr>
          <a:xfrm>
            <a:off x="752621" y="3144327"/>
            <a:ext cx="7561385" cy="1033975"/>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 name="Arrow: Right 2">
            <a:extLst>
              <a:ext uri="{FF2B5EF4-FFF2-40B4-BE49-F238E27FC236}">
                <a16:creationId xmlns:a16="http://schemas.microsoft.com/office/drawing/2014/main" id="{28D1A0B8-5EF8-4767-BEFA-4E537527F165}"/>
              </a:ext>
            </a:extLst>
          </p:cNvPr>
          <p:cNvSpPr/>
          <p:nvPr/>
        </p:nvSpPr>
        <p:spPr>
          <a:xfrm flipH="1" flipV="1">
            <a:off x="8391378" y="3457429"/>
            <a:ext cx="703383" cy="4077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Segnaposto numero diapositiva 3">
            <a:extLst>
              <a:ext uri="{FF2B5EF4-FFF2-40B4-BE49-F238E27FC236}">
                <a16:creationId xmlns:a16="http://schemas.microsoft.com/office/drawing/2014/main" id="{CBB9DB32-38C5-ADE6-61D6-CD12A83F67A3}"/>
              </a:ext>
            </a:extLst>
          </p:cNvPr>
          <p:cNvSpPr>
            <a:spLocks noGrp="1"/>
          </p:cNvSpPr>
          <p:nvPr>
            <p:ph type="sldNum" sz="quarter" idx="12"/>
          </p:nvPr>
        </p:nvSpPr>
        <p:spPr/>
        <p:txBody>
          <a:bodyPr/>
          <a:lstStyle/>
          <a:p>
            <a:fld id="{C194BDB0-F4EA-4DD6-8281-CCE2440D0CE0}" type="slidenum">
              <a:rPr lang="en-GB" smtClean="0"/>
              <a:t>129</a:t>
            </a:fld>
            <a:endParaRPr lang="en-GB"/>
          </a:p>
        </p:txBody>
      </p:sp>
    </p:spTree>
    <p:extLst>
      <p:ext uri="{BB962C8B-B14F-4D97-AF65-F5344CB8AC3E}">
        <p14:creationId xmlns:p14="http://schemas.microsoft.com/office/powerpoint/2010/main" val="377009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FA1966-0B95-7B42-259B-2FA67AE69C8A}"/>
              </a:ext>
            </a:extLst>
          </p:cNvPr>
          <p:cNvSpPr>
            <a:spLocks noGrp="1"/>
          </p:cNvSpPr>
          <p:nvPr>
            <p:ph type="title"/>
          </p:nvPr>
        </p:nvSpPr>
        <p:spPr>
          <a:xfrm>
            <a:off x="379412" y="146943"/>
            <a:ext cx="7556500" cy="539038"/>
          </a:xfrm>
        </p:spPr>
        <p:txBody>
          <a:bodyPr/>
          <a:lstStyle/>
          <a:p>
            <a:pPr algn="ctr"/>
            <a:r>
              <a:rPr lang="it-IT" sz="2400" dirty="0">
                <a:solidFill>
                  <a:schemeClr val="accent3"/>
                </a:solidFill>
              </a:rPr>
              <a:t>THE DATABASE DIRECTIVE</a:t>
            </a:r>
          </a:p>
        </p:txBody>
      </p:sp>
      <p:sp>
        <p:nvSpPr>
          <p:cNvPr id="3" name="Segnaposto contenuto 2">
            <a:extLst>
              <a:ext uri="{FF2B5EF4-FFF2-40B4-BE49-F238E27FC236}">
                <a16:creationId xmlns:a16="http://schemas.microsoft.com/office/drawing/2014/main" id="{6F00C293-ECF8-F6C7-AEE0-F2BE382A1811}"/>
              </a:ext>
            </a:extLst>
          </p:cNvPr>
          <p:cNvSpPr>
            <a:spLocks noGrp="1"/>
          </p:cNvSpPr>
          <p:nvPr>
            <p:ph idx="1"/>
          </p:nvPr>
        </p:nvSpPr>
        <p:spPr>
          <a:xfrm>
            <a:off x="758824" y="905198"/>
            <a:ext cx="8251361" cy="3659488"/>
          </a:xfrm>
        </p:spPr>
        <p:txBody>
          <a:bodyPr/>
          <a:lstStyle/>
          <a:p>
            <a:r>
              <a:rPr lang="en-US" dirty="0">
                <a:solidFill>
                  <a:srgbClr val="00B0F0"/>
                </a:solidFill>
              </a:rPr>
              <a:t>In the case between </a:t>
            </a:r>
            <a:r>
              <a:rPr lang="en-US" b="1" dirty="0">
                <a:solidFill>
                  <a:schemeClr val="bg1"/>
                </a:solidFill>
              </a:rPr>
              <a:t>Ryanair</a:t>
            </a:r>
            <a:r>
              <a:rPr lang="en-US" dirty="0">
                <a:solidFill>
                  <a:srgbClr val="00B0F0"/>
                </a:solidFill>
              </a:rPr>
              <a:t> and the websites </a:t>
            </a:r>
            <a:r>
              <a:rPr lang="en-US" b="1" dirty="0" err="1">
                <a:solidFill>
                  <a:schemeClr val="bg1"/>
                </a:solidFill>
              </a:rPr>
              <a:t>Volagratis</a:t>
            </a:r>
            <a:r>
              <a:rPr lang="en-US" b="1" dirty="0">
                <a:solidFill>
                  <a:schemeClr val="bg1"/>
                </a:solidFill>
              </a:rPr>
              <a:t> and Lastminute</a:t>
            </a:r>
            <a:r>
              <a:rPr lang="en-US" dirty="0">
                <a:solidFill>
                  <a:srgbClr val="00B0F0"/>
                </a:solidFill>
              </a:rPr>
              <a:t>, scraping activity  </a:t>
            </a:r>
            <a:r>
              <a:rPr lang="en-US" b="1" dirty="0">
                <a:solidFill>
                  <a:schemeClr val="bg1"/>
                </a:solidFill>
              </a:rPr>
              <a:t>to</a:t>
            </a:r>
            <a:r>
              <a:rPr lang="en-US" dirty="0">
                <a:solidFill>
                  <a:srgbClr val="00B0F0"/>
                </a:solidFill>
              </a:rPr>
              <a:t> </a:t>
            </a:r>
            <a:r>
              <a:rPr lang="en-US" b="1" dirty="0">
                <a:solidFill>
                  <a:schemeClr val="bg1"/>
                </a:solidFill>
              </a:rPr>
              <a:t>provide comparison in tickets prices </a:t>
            </a:r>
            <a:r>
              <a:rPr lang="en-US" dirty="0">
                <a:solidFill>
                  <a:srgbClr val="00B0F0"/>
                </a:solidFill>
              </a:rPr>
              <a:t>was deemed lawful by the Court of First Instance, the Court of Appeal of Milan, and the Civil Cassation insofar as copyright protection of the information contained on Ryanair's site was </a:t>
            </a:r>
            <a:r>
              <a:rPr lang="en-US" b="1" dirty="0">
                <a:solidFill>
                  <a:schemeClr val="bg1"/>
                </a:solidFill>
              </a:rPr>
              <a:t>excluded</a:t>
            </a:r>
            <a:r>
              <a:rPr lang="en-US" dirty="0">
                <a:solidFill>
                  <a:srgbClr val="00B0F0"/>
                </a:solidFill>
              </a:rPr>
              <a:t>, since “the organization of the data is inspired by management purposes and performs functions of information on the products of the company that manages the site, </a:t>
            </a:r>
            <a:r>
              <a:rPr lang="en-US" b="1" dirty="0">
                <a:solidFill>
                  <a:schemeClr val="bg1"/>
                </a:solidFill>
              </a:rPr>
              <a:t>without an appreciable degree of creative intellectual contribution</a:t>
            </a:r>
            <a:r>
              <a:rPr lang="en-US" dirty="0">
                <a:solidFill>
                  <a:srgbClr val="00B0F0"/>
                </a:solidFill>
              </a:rPr>
              <a:t>”. The sui generis right was excluded as well, because,  according to the judge, the fact that Ryanair granted the right to extract its data for a ‘symbolic’ price of €100.00 would demonstrate not the wish to protect such data, but rather the aim of preventing third parties from marketing its flights.</a:t>
            </a:r>
          </a:p>
          <a:p>
            <a:endParaRPr lang="en-US" b="1" dirty="0">
              <a:solidFill>
                <a:srgbClr val="00B0F0"/>
              </a:solidFill>
            </a:endParaRPr>
          </a:p>
        </p:txBody>
      </p:sp>
      <p:sp>
        <p:nvSpPr>
          <p:cNvPr id="4" name="Segnaposto piè di pagina 3">
            <a:extLst>
              <a:ext uri="{FF2B5EF4-FFF2-40B4-BE49-F238E27FC236}">
                <a16:creationId xmlns:a16="http://schemas.microsoft.com/office/drawing/2014/main" id="{91599D6E-451A-2D38-8524-1C67EFFB0221}"/>
              </a:ext>
            </a:extLst>
          </p:cNvPr>
          <p:cNvSpPr>
            <a:spLocks noGrp="1"/>
          </p:cNvSpPr>
          <p:nvPr>
            <p:ph type="ftr" sz="quarter" idx="11"/>
          </p:nvPr>
        </p:nvSpPr>
        <p:spPr/>
        <p:txBody>
          <a:bodyPr/>
          <a:lstStyle/>
          <a:p>
            <a:r>
              <a:rPr lang="en-US"/>
              <a:t>Data Collection for Machine Learning</a:t>
            </a:r>
            <a:endParaRPr lang="en-GB"/>
          </a:p>
        </p:txBody>
      </p:sp>
      <p:sp>
        <p:nvSpPr>
          <p:cNvPr id="6" name="Segnaposto numero diapositiva 5">
            <a:extLst>
              <a:ext uri="{FF2B5EF4-FFF2-40B4-BE49-F238E27FC236}">
                <a16:creationId xmlns:a16="http://schemas.microsoft.com/office/drawing/2014/main" id="{6FBB0242-C5B2-F7CE-4469-28ADEC0E7CA7}"/>
              </a:ext>
            </a:extLst>
          </p:cNvPr>
          <p:cNvSpPr>
            <a:spLocks noGrp="1"/>
          </p:cNvSpPr>
          <p:nvPr>
            <p:ph type="sldNum" sz="quarter" idx="12"/>
          </p:nvPr>
        </p:nvSpPr>
        <p:spPr/>
        <p:txBody>
          <a:bodyPr/>
          <a:lstStyle/>
          <a:p>
            <a:fld id="{C194BDB0-F4EA-4DD6-8281-CCE2440D0CE0}" type="slidenum">
              <a:rPr lang="en-GB" smtClean="0"/>
              <a:t>13</a:t>
            </a:fld>
            <a:endParaRPr lang="en-GB"/>
          </a:p>
        </p:txBody>
      </p:sp>
      <p:cxnSp>
        <p:nvCxnSpPr>
          <p:cNvPr id="8" name="Connettore curvo 7">
            <a:extLst>
              <a:ext uri="{FF2B5EF4-FFF2-40B4-BE49-F238E27FC236}">
                <a16:creationId xmlns:a16="http://schemas.microsoft.com/office/drawing/2014/main" id="{FB9B0869-567A-5410-795C-FBA24C00113D}"/>
              </a:ext>
            </a:extLst>
          </p:cNvPr>
          <p:cNvCxnSpPr>
            <a:cxnSpLocks/>
          </p:cNvCxnSpPr>
          <p:nvPr/>
        </p:nvCxnSpPr>
        <p:spPr>
          <a:xfrm rot="5400000" flipH="1" flipV="1">
            <a:off x="5271451" y="846682"/>
            <a:ext cx="510144" cy="395539"/>
          </a:xfrm>
          <a:prstGeom prst="curvedConnector3">
            <a:avLst>
              <a:gd name="adj1" fmla="val 86432"/>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8" name="CasellaDiTesto 17">
            <a:extLst>
              <a:ext uri="{FF2B5EF4-FFF2-40B4-BE49-F238E27FC236}">
                <a16:creationId xmlns:a16="http://schemas.microsoft.com/office/drawing/2014/main" id="{C5A4D029-638A-53A4-0569-D8D9B61A5F55}"/>
              </a:ext>
            </a:extLst>
          </p:cNvPr>
          <p:cNvSpPr txBox="1"/>
          <p:nvPr/>
        </p:nvSpPr>
        <p:spPr>
          <a:xfrm>
            <a:off x="5657389" y="489297"/>
            <a:ext cx="1724722" cy="300082"/>
          </a:xfrm>
          <a:prstGeom prst="rect">
            <a:avLst/>
          </a:prstGeom>
          <a:noFill/>
          <a:ln w="28575">
            <a:solidFill>
              <a:schemeClr val="accent1"/>
            </a:solidFill>
          </a:ln>
        </p:spPr>
        <p:txBody>
          <a:bodyPr wrap="square" rtlCol="0">
            <a:spAutoFit/>
          </a:bodyPr>
          <a:lstStyle/>
          <a:p>
            <a:pPr algn="ctr"/>
            <a:r>
              <a:rPr lang="en-US" b="1" dirty="0">
                <a:solidFill>
                  <a:schemeClr val="accent3"/>
                </a:solidFill>
              </a:rPr>
              <a:t>NOT AI TRAINING</a:t>
            </a:r>
          </a:p>
        </p:txBody>
      </p:sp>
    </p:spTree>
    <p:extLst>
      <p:ext uri="{BB962C8B-B14F-4D97-AF65-F5344CB8AC3E}">
        <p14:creationId xmlns:p14="http://schemas.microsoft.com/office/powerpoint/2010/main" val="264765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496082" y="291430"/>
            <a:ext cx="4910138" cy="732238"/>
          </a:xfrm>
        </p:spPr>
        <p:txBody>
          <a:bodyPr/>
          <a:lstStyle/>
          <a:p>
            <a:r>
              <a:rPr lang="en-GB" b="1" dirty="0">
                <a:solidFill>
                  <a:srgbClr val="EEE8E8"/>
                </a:solidFill>
              </a:rPr>
              <a:t>Mandatory requirements for High Risk Systems</a:t>
            </a:r>
          </a:p>
        </p:txBody>
      </p:sp>
      <p:sp>
        <p:nvSpPr>
          <p:cNvPr id="15" name="Tijdelijke aanduiding voor inhoud 14"/>
          <p:cNvSpPr>
            <a:spLocks noGrp="1"/>
          </p:cNvSpPr>
          <p:nvPr>
            <p:ph sz="half" idx="1"/>
          </p:nvPr>
        </p:nvSpPr>
        <p:spPr>
          <a:xfrm>
            <a:off x="496082" y="894537"/>
            <a:ext cx="7817924" cy="3354426"/>
          </a:xfrm>
        </p:spPr>
        <p:txBody>
          <a:bodyPr/>
          <a:lstStyle/>
          <a:p>
            <a:r>
              <a:rPr lang="en-GB" sz="1800" dirty="0">
                <a:solidFill>
                  <a:srgbClr val="EEE8E8"/>
                </a:solidFill>
              </a:rPr>
              <a:t>8. Quality management system:</a:t>
            </a:r>
          </a:p>
          <a:p>
            <a:endParaRPr lang="en-GB" sz="1800" dirty="0">
              <a:solidFill>
                <a:srgbClr val="EEE8E8"/>
              </a:solidFill>
            </a:endParaRPr>
          </a:p>
          <a:p>
            <a:pPr marL="342900" lvl="1" indent="-342900" fontAlgn="base">
              <a:buFont typeface="+mj-lt"/>
              <a:buAutoNum type="alphaLcParenR" startAt="7"/>
            </a:pPr>
            <a:r>
              <a:rPr lang="en-NL" sz="1600" dirty="0">
                <a:solidFill>
                  <a:srgbClr val="EEE8E8"/>
                </a:solidFill>
              </a:rPr>
              <a:t>the setting-up, implementation and maintenance of a </a:t>
            </a:r>
            <a:r>
              <a:rPr lang="en-NL" sz="1600" b="1" dirty="0">
                <a:solidFill>
                  <a:srgbClr val="EEE8E8"/>
                </a:solidFill>
              </a:rPr>
              <a:t>post-market monitoring system</a:t>
            </a:r>
            <a:endParaRPr lang="en-US" sz="1600" b="1" dirty="0">
              <a:solidFill>
                <a:srgbClr val="EEE8E8"/>
              </a:solidFill>
            </a:endParaRPr>
          </a:p>
          <a:p>
            <a:pPr marL="342900" lvl="1" indent="-342900" fontAlgn="base">
              <a:buFont typeface="+mj-lt"/>
              <a:buAutoNum type="alphaLcParenR" startAt="7"/>
            </a:pPr>
            <a:r>
              <a:rPr lang="en-NL" sz="1600" dirty="0">
                <a:solidFill>
                  <a:srgbClr val="EEE8E8"/>
                </a:solidFill>
              </a:rPr>
              <a:t>procedures related to the </a:t>
            </a:r>
            <a:r>
              <a:rPr lang="en-NL" sz="1600" b="1" dirty="0">
                <a:solidFill>
                  <a:srgbClr val="EEE8E8"/>
                </a:solidFill>
              </a:rPr>
              <a:t>reporting of serious incidents and malfunctioning</a:t>
            </a:r>
            <a:endParaRPr lang="en-US" sz="1600" b="1" dirty="0">
              <a:solidFill>
                <a:srgbClr val="EEE8E8"/>
              </a:solidFill>
            </a:endParaRPr>
          </a:p>
          <a:p>
            <a:pPr marL="342900" lvl="1" indent="-342900" fontAlgn="base">
              <a:buFont typeface="+mj-lt"/>
              <a:buAutoNum type="alphaLcParenR" startAt="7"/>
            </a:pPr>
            <a:r>
              <a:rPr lang="en-NL" sz="1600" dirty="0">
                <a:solidFill>
                  <a:srgbClr val="EEE8E8"/>
                </a:solidFill>
              </a:rPr>
              <a:t>the handling of </a:t>
            </a:r>
            <a:r>
              <a:rPr lang="en-NL" sz="1600" b="1" dirty="0">
                <a:solidFill>
                  <a:srgbClr val="EEE8E8"/>
                </a:solidFill>
              </a:rPr>
              <a:t>communication with competent authorities</a:t>
            </a:r>
            <a:r>
              <a:rPr lang="en-NL" sz="1600" dirty="0">
                <a:solidFill>
                  <a:srgbClr val="EEE8E8"/>
                </a:solidFill>
              </a:rPr>
              <a:t>, including sectoral ones, </a:t>
            </a:r>
            <a:r>
              <a:rPr lang="en-NL" sz="1600" b="1" dirty="0">
                <a:solidFill>
                  <a:srgbClr val="EEE8E8"/>
                </a:solidFill>
              </a:rPr>
              <a:t>providing or supporting the access to data</a:t>
            </a:r>
            <a:r>
              <a:rPr lang="en-NL" sz="1600" dirty="0">
                <a:solidFill>
                  <a:srgbClr val="EEE8E8"/>
                </a:solidFill>
              </a:rPr>
              <a:t>, notified bodies, other operators, customers or other interested parties</a:t>
            </a:r>
            <a:endParaRPr lang="en-US" sz="1600" dirty="0">
              <a:solidFill>
                <a:srgbClr val="EEE8E8"/>
              </a:solidFill>
            </a:endParaRPr>
          </a:p>
          <a:p>
            <a:pPr marL="342900" lvl="1" indent="-342900" fontAlgn="base">
              <a:buFont typeface="+mj-lt"/>
              <a:buAutoNum type="alphaLcParenR" startAt="7"/>
            </a:pPr>
            <a:r>
              <a:rPr lang="en-NL" sz="1600" dirty="0">
                <a:solidFill>
                  <a:srgbClr val="EEE8E8"/>
                </a:solidFill>
              </a:rPr>
              <a:t>systems and procedures for </a:t>
            </a:r>
            <a:r>
              <a:rPr lang="en-NL" sz="1600" b="1" dirty="0">
                <a:solidFill>
                  <a:srgbClr val="EEE8E8"/>
                </a:solidFill>
              </a:rPr>
              <a:t>record keeping </a:t>
            </a:r>
            <a:r>
              <a:rPr lang="en-NL" sz="1600" dirty="0">
                <a:solidFill>
                  <a:srgbClr val="EEE8E8"/>
                </a:solidFill>
              </a:rPr>
              <a:t>of all relevant documentation and information</a:t>
            </a:r>
            <a:endParaRPr lang="en-US" sz="1600" dirty="0">
              <a:solidFill>
                <a:srgbClr val="EEE8E8"/>
              </a:solidFill>
            </a:endParaRPr>
          </a:p>
          <a:p>
            <a:pPr marL="342900" lvl="1" indent="-342900" fontAlgn="base">
              <a:buFont typeface="+mj-lt"/>
              <a:buAutoNum type="alphaLcParenR" startAt="7"/>
            </a:pPr>
            <a:r>
              <a:rPr lang="en-NL" sz="1600" b="1" dirty="0">
                <a:solidFill>
                  <a:srgbClr val="EEE8E8"/>
                </a:solidFill>
              </a:rPr>
              <a:t>resource management</a:t>
            </a:r>
            <a:r>
              <a:rPr lang="en-NL" sz="1600" dirty="0">
                <a:solidFill>
                  <a:srgbClr val="EEE8E8"/>
                </a:solidFill>
              </a:rPr>
              <a:t>, including security of supply related measures </a:t>
            </a:r>
            <a:endParaRPr lang="en-US" sz="1600" dirty="0">
              <a:solidFill>
                <a:srgbClr val="EEE8E8"/>
              </a:solidFill>
            </a:endParaRPr>
          </a:p>
          <a:p>
            <a:pPr marL="342900" lvl="1" indent="-342900" fontAlgn="base">
              <a:buFont typeface="+mj-lt"/>
              <a:buAutoNum type="alphaLcParenR" startAt="7"/>
            </a:pPr>
            <a:r>
              <a:rPr lang="en-NL" sz="1600" dirty="0">
                <a:solidFill>
                  <a:srgbClr val="EEE8E8"/>
                </a:solidFill>
              </a:rPr>
              <a:t>an </a:t>
            </a:r>
            <a:r>
              <a:rPr lang="en-NL" sz="1600" b="1" dirty="0">
                <a:solidFill>
                  <a:srgbClr val="EEE8E8"/>
                </a:solidFill>
              </a:rPr>
              <a:t>accountability framework </a:t>
            </a:r>
            <a:r>
              <a:rPr lang="en-NL" sz="1600" dirty="0">
                <a:solidFill>
                  <a:srgbClr val="EEE8E8"/>
                </a:solidFill>
              </a:rPr>
              <a:t>setting out the </a:t>
            </a:r>
            <a:r>
              <a:rPr lang="en-NL" sz="1600" u="sng" dirty="0">
                <a:solidFill>
                  <a:srgbClr val="EEE8E8"/>
                </a:solidFill>
              </a:rPr>
              <a:t>responsibilities of the management and other staff </a:t>
            </a:r>
            <a:r>
              <a:rPr lang="en-NL" sz="1600" dirty="0">
                <a:solidFill>
                  <a:srgbClr val="EEE8E8"/>
                </a:solidFill>
              </a:rPr>
              <a:t>with regard to all aspects listed in this paragraph</a:t>
            </a:r>
            <a:endParaRPr lang="en-US" sz="1600" dirty="0">
              <a:solidFill>
                <a:srgbClr val="EEE8E8"/>
              </a:solidFill>
            </a:endParaRPr>
          </a:p>
          <a:p>
            <a:pPr marL="342900" lvl="1" indent="-342900" fontAlgn="base">
              <a:buFont typeface="+mj-lt"/>
              <a:buAutoNum type="alphaLcParenR" startAt="7"/>
            </a:pPr>
            <a:endParaRPr lang="en-US" sz="1600" dirty="0">
              <a:solidFill>
                <a:srgbClr val="EEE8E8"/>
              </a:solidFill>
            </a:endParaRPr>
          </a:p>
          <a:p>
            <a:pPr lvl="1" fontAlgn="base"/>
            <a:r>
              <a:rPr lang="en-US" sz="1600" dirty="0">
                <a:solidFill>
                  <a:srgbClr val="EEE8E8"/>
                </a:solidFill>
              </a:rPr>
              <a:t>9. </a:t>
            </a:r>
            <a:r>
              <a:rPr lang="en-NL" sz="1600" b="1" dirty="0">
                <a:solidFill>
                  <a:srgbClr val="EEE8E8"/>
                </a:solidFill>
              </a:rPr>
              <a:t>Providers shall draw up technical documentation</a:t>
            </a:r>
            <a:r>
              <a:rPr lang="en-US" sz="1600" b="1" dirty="0">
                <a:solidFill>
                  <a:srgbClr val="EEE8E8"/>
                </a:solidFill>
              </a:rPr>
              <a:t> required by the Regulation</a:t>
            </a:r>
            <a:endParaRPr lang="en-NL" sz="1600" b="1" dirty="0">
              <a:solidFill>
                <a:srgbClr val="EEE8E8"/>
              </a:solidFill>
            </a:endParaRPr>
          </a:p>
        </p:txBody>
      </p:sp>
      <p:sp>
        <p:nvSpPr>
          <p:cNvPr id="5" name="Tijdelijke aanduiding voor voettekst 4"/>
          <p:cNvSpPr>
            <a:spLocks noGrp="1"/>
          </p:cNvSpPr>
          <p:nvPr>
            <p:ph type="ftr" sz="quarter" idx="11"/>
          </p:nvPr>
        </p:nvSpPr>
        <p:spPr/>
        <p:txBody>
          <a:bodyPr/>
          <a:lstStyle/>
          <a:p>
            <a:r>
              <a:rPr lang="en-US"/>
              <a:t>Data Collection for Machine Learning</a:t>
            </a:r>
            <a:endParaRPr lang="en-GB"/>
          </a:p>
        </p:txBody>
      </p:sp>
      <p:sp>
        <p:nvSpPr>
          <p:cNvPr id="2" name="Segnaposto numero diapositiva 1">
            <a:extLst>
              <a:ext uri="{FF2B5EF4-FFF2-40B4-BE49-F238E27FC236}">
                <a16:creationId xmlns:a16="http://schemas.microsoft.com/office/drawing/2014/main" id="{149B3EB4-EF1B-76EA-2968-401E899D4FF6}"/>
              </a:ext>
            </a:extLst>
          </p:cNvPr>
          <p:cNvSpPr>
            <a:spLocks noGrp="1"/>
          </p:cNvSpPr>
          <p:nvPr>
            <p:ph type="sldNum" sz="quarter" idx="12"/>
          </p:nvPr>
        </p:nvSpPr>
        <p:spPr/>
        <p:txBody>
          <a:bodyPr/>
          <a:lstStyle/>
          <a:p>
            <a:fld id="{C194BDB0-F4EA-4DD6-8281-CCE2440D0CE0}" type="slidenum">
              <a:rPr lang="en-GB" smtClean="0"/>
              <a:t>130</a:t>
            </a:fld>
            <a:endParaRPr lang="en-GB"/>
          </a:p>
        </p:txBody>
      </p:sp>
    </p:spTree>
    <p:extLst>
      <p:ext uri="{BB962C8B-B14F-4D97-AF65-F5344CB8AC3E}">
        <p14:creationId xmlns:p14="http://schemas.microsoft.com/office/powerpoint/2010/main" val="2598022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758825" y="518711"/>
            <a:ext cx="7556500" cy="539038"/>
          </a:xfrm>
        </p:spPr>
        <p:txBody>
          <a:bodyPr anchor="t">
            <a:normAutofit/>
          </a:bodyPr>
          <a:lstStyle/>
          <a:p>
            <a:r>
              <a:rPr lang="en-GB" dirty="0">
                <a:solidFill>
                  <a:schemeClr val="accent3"/>
                </a:solidFill>
              </a:rPr>
              <a:t>Transparency obligations for certain AI systems</a:t>
            </a:r>
          </a:p>
        </p:txBody>
      </p:sp>
      <p:sp>
        <p:nvSpPr>
          <p:cNvPr id="5" name="Tijdelijke aanduiding voor voettekst 4"/>
          <p:cNvSpPr>
            <a:spLocks noGrp="1"/>
          </p:cNvSpPr>
          <p:nvPr>
            <p:ph type="ftr" sz="quarter" idx="11"/>
          </p:nvPr>
        </p:nvSpPr>
        <p:spPr>
          <a:xfrm>
            <a:off x="1114426" y="4568400"/>
            <a:ext cx="7042149" cy="576000"/>
          </a:xfrm>
        </p:spPr>
        <p:txBody>
          <a:bodyPr anchor="ctr">
            <a:normAutofit/>
          </a:bodyPr>
          <a:lstStyle/>
          <a:p>
            <a:pPr>
              <a:spcAft>
                <a:spcPts val="600"/>
              </a:spcAft>
            </a:pPr>
            <a:r>
              <a:rPr lang="en-US"/>
              <a:t>Data Collection for Machine Learning</a:t>
            </a:r>
            <a:endParaRPr lang="en-GB"/>
          </a:p>
        </p:txBody>
      </p:sp>
      <p:sp>
        <p:nvSpPr>
          <p:cNvPr id="2" name="Segnaposto numero diapositiva 1">
            <a:extLst>
              <a:ext uri="{FF2B5EF4-FFF2-40B4-BE49-F238E27FC236}">
                <a16:creationId xmlns:a16="http://schemas.microsoft.com/office/drawing/2014/main" id="{A3C612FF-2019-5D2A-0187-F7776677A352}"/>
              </a:ext>
            </a:extLst>
          </p:cNvPr>
          <p:cNvSpPr>
            <a:spLocks noGrp="1"/>
          </p:cNvSpPr>
          <p:nvPr>
            <p:ph type="sldNum" sz="quarter" idx="12"/>
          </p:nvPr>
        </p:nvSpPr>
        <p:spPr>
          <a:xfrm>
            <a:off x="2" y="4568400"/>
            <a:ext cx="1114424" cy="572286"/>
          </a:xfrm>
        </p:spPr>
        <p:txBody>
          <a:bodyPr anchor="ctr">
            <a:normAutofit/>
          </a:bodyPr>
          <a:lstStyle/>
          <a:p>
            <a:pPr>
              <a:spcAft>
                <a:spcPts val="600"/>
              </a:spcAft>
            </a:pPr>
            <a:fld id="{C194BDB0-F4EA-4DD6-8281-CCE2440D0CE0}" type="slidenum">
              <a:rPr lang="en-GB" smtClean="0"/>
              <a:pPr>
                <a:spcAft>
                  <a:spcPts val="600"/>
                </a:spcAft>
              </a:pPr>
              <a:t>131</a:t>
            </a:fld>
            <a:endParaRPr lang="en-GB"/>
          </a:p>
        </p:txBody>
      </p:sp>
      <p:graphicFrame>
        <p:nvGraphicFramePr>
          <p:cNvPr id="17" name="Tijdelijke aanduiding voor inhoud 14">
            <a:extLst>
              <a:ext uri="{FF2B5EF4-FFF2-40B4-BE49-F238E27FC236}">
                <a16:creationId xmlns:a16="http://schemas.microsoft.com/office/drawing/2014/main" id="{131E486E-C306-8D55-C143-466BFB26E5F6}"/>
              </a:ext>
            </a:extLst>
          </p:cNvPr>
          <p:cNvGraphicFramePr>
            <a:graphicFrameLocks noGrp="1"/>
          </p:cNvGraphicFramePr>
          <p:nvPr>
            <p:ph idx="1"/>
            <p:extLst>
              <p:ext uri="{D42A27DB-BD31-4B8C-83A1-F6EECF244321}">
                <p14:modId xmlns:p14="http://schemas.microsoft.com/office/powerpoint/2010/main" val="3912649009"/>
              </p:ext>
            </p:extLst>
          </p:nvPr>
        </p:nvGraphicFramePr>
        <p:xfrm>
          <a:off x="758824" y="1306642"/>
          <a:ext cx="7556501" cy="29224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484317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580415-3278-4DB7-994D-AEC8F057BE40}"/>
              </a:ext>
            </a:extLst>
          </p:cNvPr>
          <p:cNvSpPr>
            <a:spLocks noGrp="1"/>
          </p:cNvSpPr>
          <p:nvPr>
            <p:ph idx="1"/>
          </p:nvPr>
        </p:nvSpPr>
        <p:spPr>
          <a:xfrm>
            <a:off x="1747776" y="1924845"/>
            <a:ext cx="5775447" cy="576000"/>
          </a:xfrm>
        </p:spPr>
        <p:txBody>
          <a:bodyPr/>
          <a:lstStyle/>
          <a:p>
            <a:pPr algn="ctr"/>
            <a:r>
              <a:rPr lang="en-US" sz="2800" b="1" dirty="0"/>
              <a:t>2. BASIC PRINCIPLES OF AI AUDITING</a:t>
            </a:r>
          </a:p>
          <a:p>
            <a:pPr algn="ctr"/>
            <a:endParaRPr lang="en-NL" sz="2800" b="1" dirty="0"/>
          </a:p>
        </p:txBody>
      </p:sp>
      <p:sp>
        <p:nvSpPr>
          <p:cNvPr id="4" name="Footer Placeholder 3">
            <a:extLst>
              <a:ext uri="{FF2B5EF4-FFF2-40B4-BE49-F238E27FC236}">
                <a16:creationId xmlns:a16="http://schemas.microsoft.com/office/drawing/2014/main" id="{3AC71723-C6A9-48C7-8F39-1EB586D428CF}"/>
              </a:ext>
            </a:extLst>
          </p:cNvPr>
          <p:cNvSpPr>
            <a:spLocks noGrp="1"/>
          </p:cNvSpPr>
          <p:nvPr>
            <p:ph type="ftr" sz="quarter" idx="11"/>
          </p:nvPr>
        </p:nvSpPr>
        <p:spPr/>
        <p:txBody>
          <a:bodyPr/>
          <a:lstStyle/>
          <a:p>
            <a:r>
              <a:rPr lang="en-US"/>
              <a:t>Data Collection for Machine Learning</a:t>
            </a:r>
            <a:endParaRPr lang="en-GB"/>
          </a:p>
        </p:txBody>
      </p:sp>
      <p:sp>
        <p:nvSpPr>
          <p:cNvPr id="2" name="Segnaposto numero diapositiva 1">
            <a:extLst>
              <a:ext uri="{FF2B5EF4-FFF2-40B4-BE49-F238E27FC236}">
                <a16:creationId xmlns:a16="http://schemas.microsoft.com/office/drawing/2014/main" id="{00702166-C7E4-FDFD-3E38-BC15943E2518}"/>
              </a:ext>
            </a:extLst>
          </p:cNvPr>
          <p:cNvSpPr>
            <a:spLocks noGrp="1"/>
          </p:cNvSpPr>
          <p:nvPr>
            <p:ph type="sldNum" sz="quarter" idx="12"/>
          </p:nvPr>
        </p:nvSpPr>
        <p:spPr/>
        <p:txBody>
          <a:bodyPr/>
          <a:lstStyle/>
          <a:p>
            <a:fld id="{C194BDB0-F4EA-4DD6-8281-CCE2440D0CE0}" type="slidenum">
              <a:rPr lang="en-GB" smtClean="0"/>
              <a:t>132</a:t>
            </a:fld>
            <a:endParaRPr lang="en-GB"/>
          </a:p>
        </p:txBody>
      </p:sp>
    </p:spTree>
    <p:extLst>
      <p:ext uri="{BB962C8B-B14F-4D97-AF65-F5344CB8AC3E}">
        <p14:creationId xmlns:p14="http://schemas.microsoft.com/office/powerpoint/2010/main" val="200796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3A457-8B72-4E12-BB15-AF2D2D8D70FF}"/>
              </a:ext>
            </a:extLst>
          </p:cNvPr>
          <p:cNvSpPr>
            <a:spLocks noGrp="1"/>
          </p:cNvSpPr>
          <p:nvPr>
            <p:ph type="title"/>
          </p:nvPr>
        </p:nvSpPr>
        <p:spPr/>
        <p:txBody>
          <a:bodyPr/>
          <a:lstStyle/>
          <a:p>
            <a:r>
              <a:rPr lang="en-US" dirty="0">
                <a:solidFill>
                  <a:schemeClr val="bg1"/>
                </a:solidFill>
              </a:rPr>
              <a:t>What is AI auditing?</a:t>
            </a:r>
            <a:endParaRPr lang="en-NL" dirty="0">
              <a:solidFill>
                <a:schemeClr val="bg1"/>
              </a:solidFill>
            </a:endParaRPr>
          </a:p>
        </p:txBody>
      </p:sp>
      <p:sp>
        <p:nvSpPr>
          <p:cNvPr id="3" name="Content Placeholder 2">
            <a:extLst>
              <a:ext uri="{FF2B5EF4-FFF2-40B4-BE49-F238E27FC236}">
                <a16:creationId xmlns:a16="http://schemas.microsoft.com/office/drawing/2014/main" id="{15C5EC2B-BCC2-4C6B-A210-B29798D90532}"/>
              </a:ext>
            </a:extLst>
          </p:cNvPr>
          <p:cNvSpPr>
            <a:spLocks noGrp="1"/>
          </p:cNvSpPr>
          <p:nvPr>
            <p:ph idx="1"/>
          </p:nvPr>
        </p:nvSpPr>
        <p:spPr>
          <a:xfrm>
            <a:off x="750960" y="1110521"/>
            <a:ext cx="7556501" cy="2922458"/>
          </a:xfrm>
        </p:spPr>
        <p:txBody>
          <a:bodyPr/>
          <a:lstStyle/>
          <a:p>
            <a:r>
              <a:rPr lang="it-IT" dirty="0">
                <a:solidFill>
                  <a:srgbClr val="0070C0"/>
                </a:solidFill>
              </a:rPr>
              <a:t>AI Auditing </a:t>
            </a:r>
            <a:r>
              <a:rPr lang="it-IT" dirty="0" err="1">
                <a:solidFill>
                  <a:srgbClr val="0070C0"/>
                </a:solidFill>
              </a:rPr>
              <a:t>is</a:t>
            </a:r>
            <a:r>
              <a:rPr lang="it-IT" dirty="0">
                <a:solidFill>
                  <a:srgbClr val="0070C0"/>
                </a:solidFill>
              </a:rPr>
              <a:t> the </a:t>
            </a:r>
            <a:r>
              <a:rPr lang="it-IT" b="1" dirty="0">
                <a:solidFill>
                  <a:srgbClr val="0070C0"/>
                </a:solidFill>
              </a:rPr>
              <a:t>review</a:t>
            </a:r>
            <a:r>
              <a:rPr lang="it-IT" dirty="0">
                <a:solidFill>
                  <a:srgbClr val="0070C0"/>
                </a:solidFill>
              </a:rPr>
              <a:t> of the </a:t>
            </a:r>
            <a:r>
              <a:rPr lang="it-IT" dirty="0" err="1">
                <a:solidFill>
                  <a:srgbClr val="0070C0"/>
                </a:solidFill>
              </a:rPr>
              <a:t>whole</a:t>
            </a:r>
            <a:r>
              <a:rPr lang="it-IT" dirty="0">
                <a:solidFill>
                  <a:srgbClr val="0070C0"/>
                </a:solidFill>
              </a:rPr>
              <a:t> AI lifecycle, </a:t>
            </a:r>
            <a:r>
              <a:rPr lang="it-IT" dirty="0" err="1">
                <a:solidFill>
                  <a:srgbClr val="0070C0"/>
                </a:solidFill>
              </a:rPr>
              <a:t>including</a:t>
            </a:r>
            <a:r>
              <a:rPr lang="it-IT" dirty="0">
                <a:solidFill>
                  <a:srgbClr val="0070C0"/>
                </a:solidFill>
              </a:rPr>
              <a:t> the post-market </a:t>
            </a:r>
            <a:r>
              <a:rPr lang="it-IT" dirty="0" err="1">
                <a:solidFill>
                  <a:srgbClr val="0070C0"/>
                </a:solidFill>
              </a:rPr>
              <a:t>phase</a:t>
            </a:r>
            <a:r>
              <a:rPr lang="it-IT" dirty="0">
                <a:solidFill>
                  <a:srgbClr val="0070C0"/>
                </a:solidFill>
              </a:rPr>
              <a:t>, with the </a:t>
            </a:r>
            <a:r>
              <a:rPr lang="it-IT" dirty="0" err="1">
                <a:solidFill>
                  <a:srgbClr val="0070C0"/>
                </a:solidFill>
              </a:rPr>
              <a:t>aim</a:t>
            </a:r>
            <a:r>
              <a:rPr lang="it-IT" dirty="0">
                <a:solidFill>
                  <a:srgbClr val="0070C0"/>
                </a:solidFill>
              </a:rPr>
              <a:t> of </a:t>
            </a:r>
            <a:r>
              <a:rPr lang="it-IT" dirty="0" err="1">
                <a:solidFill>
                  <a:srgbClr val="0070C0"/>
                </a:solidFill>
              </a:rPr>
              <a:t>identifying</a:t>
            </a:r>
            <a:r>
              <a:rPr lang="it-IT" dirty="0">
                <a:solidFill>
                  <a:srgbClr val="0070C0"/>
                </a:solidFill>
              </a:rPr>
              <a:t> and </a:t>
            </a:r>
            <a:r>
              <a:rPr lang="it-IT" dirty="0" err="1">
                <a:solidFill>
                  <a:srgbClr val="0070C0"/>
                </a:solidFill>
              </a:rPr>
              <a:t>addressing</a:t>
            </a:r>
            <a:r>
              <a:rPr lang="it-IT" dirty="0">
                <a:solidFill>
                  <a:srgbClr val="0070C0"/>
                </a:solidFill>
              </a:rPr>
              <a:t> </a:t>
            </a:r>
            <a:r>
              <a:rPr lang="it-IT" b="1" dirty="0">
                <a:solidFill>
                  <a:srgbClr val="0070C0"/>
                </a:solidFill>
              </a:rPr>
              <a:t>risks</a:t>
            </a:r>
            <a:r>
              <a:rPr lang="it-IT" dirty="0">
                <a:solidFill>
                  <a:srgbClr val="0070C0"/>
                </a:solidFill>
              </a:rPr>
              <a:t> for </a:t>
            </a:r>
            <a:r>
              <a:rPr lang="it-IT" dirty="0" err="1">
                <a:solidFill>
                  <a:srgbClr val="0070C0"/>
                </a:solidFill>
              </a:rPr>
              <a:t>citizens</a:t>
            </a:r>
            <a:r>
              <a:rPr lang="it-IT" dirty="0">
                <a:solidFill>
                  <a:srgbClr val="0070C0"/>
                </a:solidFill>
              </a:rPr>
              <a:t> and the society. </a:t>
            </a:r>
            <a:r>
              <a:rPr lang="it-IT" dirty="0" err="1">
                <a:solidFill>
                  <a:srgbClr val="0070C0"/>
                </a:solidFill>
              </a:rPr>
              <a:t>It</a:t>
            </a:r>
            <a:r>
              <a:rPr lang="it-IT" dirty="0">
                <a:solidFill>
                  <a:srgbClr val="0070C0"/>
                </a:solidFill>
              </a:rPr>
              <a:t> </a:t>
            </a:r>
            <a:r>
              <a:rPr lang="it-IT" dirty="0" err="1">
                <a:solidFill>
                  <a:srgbClr val="0070C0"/>
                </a:solidFill>
              </a:rPr>
              <a:t>is</a:t>
            </a:r>
            <a:r>
              <a:rPr lang="it-IT" dirty="0">
                <a:solidFill>
                  <a:srgbClr val="0070C0"/>
                </a:solidFill>
              </a:rPr>
              <a:t> </a:t>
            </a:r>
            <a:r>
              <a:rPr lang="it-IT" dirty="0" err="1">
                <a:solidFill>
                  <a:srgbClr val="0070C0"/>
                </a:solidFill>
              </a:rPr>
              <a:t>carried</a:t>
            </a:r>
            <a:r>
              <a:rPr lang="it-IT" dirty="0">
                <a:solidFill>
                  <a:srgbClr val="0070C0"/>
                </a:solidFill>
              </a:rPr>
              <a:t> out </a:t>
            </a:r>
            <a:r>
              <a:rPr lang="it-IT" dirty="0" err="1">
                <a:solidFill>
                  <a:srgbClr val="0070C0"/>
                </a:solidFill>
              </a:rPr>
              <a:t>through</a:t>
            </a:r>
            <a:r>
              <a:rPr lang="it-IT" dirty="0">
                <a:solidFill>
                  <a:srgbClr val="0070C0"/>
                </a:solidFill>
              </a:rPr>
              <a:t> </a:t>
            </a:r>
            <a:r>
              <a:rPr lang="it-IT" dirty="0" err="1">
                <a:solidFill>
                  <a:srgbClr val="0070C0"/>
                </a:solidFill>
              </a:rPr>
              <a:t>applying</a:t>
            </a:r>
            <a:r>
              <a:rPr lang="it-IT" dirty="0">
                <a:solidFill>
                  <a:srgbClr val="0070C0"/>
                </a:solidFill>
              </a:rPr>
              <a:t> </a:t>
            </a:r>
            <a:r>
              <a:rPr lang="it-IT" dirty="0" err="1">
                <a:solidFill>
                  <a:srgbClr val="0070C0"/>
                </a:solidFill>
              </a:rPr>
              <a:t>legal</a:t>
            </a:r>
            <a:r>
              <a:rPr lang="it-IT" dirty="0">
                <a:solidFill>
                  <a:srgbClr val="0070C0"/>
                </a:solidFill>
              </a:rPr>
              <a:t>, </a:t>
            </a:r>
            <a:r>
              <a:rPr lang="it-IT" dirty="0" err="1">
                <a:solidFill>
                  <a:srgbClr val="0070C0"/>
                </a:solidFill>
              </a:rPr>
              <a:t>ethical</a:t>
            </a:r>
            <a:r>
              <a:rPr lang="it-IT" dirty="0">
                <a:solidFill>
                  <a:srgbClr val="0070C0"/>
                </a:solidFill>
              </a:rPr>
              <a:t> and technical </a:t>
            </a:r>
            <a:r>
              <a:rPr lang="it-IT" dirty="0" err="1">
                <a:solidFill>
                  <a:srgbClr val="0070C0"/>
                </a:solidFill>
              </a:rPr>
              <a:t>principles</a:t>
            </a:r>
            <a:r>
              <a:rPr lang="it-IT" dirty="0">
                <a:solidFill>
                  <a:srgbClr val="0070C0"/>
                </a:solidFill>
              </a:rPr>
              <a:t> in practice. </a:t>
            </a:r>
          </a:p>
          <a:p>
            <a:endParaRPr lang="it-IT" dirty="0">
              <a:solidFill>
                <a:srgbClr val="0070C0"/>
              </a:solidFill>
            </a:endParaRPr>
          </a:p>
          <a:p>
            <a:r>
              <a:rPr lang="it-IT" dirty="0">
                <a:solidFill>
                  <a:schemeClr val="bg1"/>
                </a:solidFill>
              </a:rPr>
              <a:t>«</a:t>
            </a:r>
            <a:r>
              <a:rPr lang="en-US" sz="1800" i="1" dirty="0">
                <a:solidFill>
                  <a:schemeClr val="bg1"/>
                </a:solidFill>
                <a:latin typeface="STIX-Regular"/>
              </a:rPr>
              <a:t>An ethics-based auditing </a:t>
            </a:r>
            <a:r>
              <a:rPr lang="en-US" sz="1800" b="0" i="1" u="none" strike="noStrike" baseline="0" dirty="0">
                <a:solidFill>
                  <a:schemeClr val="bg1"/>
                </a:solidFill>
                <a:latin typeface="STIX-Regular"/>
              </a:rPr>
              <a:t>can improve the quality of decision making,</a:t>
            </a:r>
          </a:p>
          <a:p>
            <a:pPr algn="l"/>
            <a:r>
              <a:rPr lang="en-US" sz="1800" b="0" i="1" u="none" strike="noStrike" baseline="0" dirty="0">
                <a:solidFill>
                  <a:schemeClr val="bg1"/>
                </a:solidFill>
                <a:latin typeface="STIX-Regular"/>
              </a:rPr>
              <a:t>increase user satisfaction, unlock growth potential, enable law-making, and</a:t>
            </a:r>
          </a:p>
          <a:p>
            <a:pPr algn="l"/>
            <a:r>
              <a:rPr lang="it-IT" sz="1800" b="0" i="1" u="none" strike="noStrike" baseline="0" dirty="0" err="1">
                <a:solidFill>
                  <a:schemeClr val="bg1"/>
                </a:solidFill>
                <a:latin typeface="STIX-Regular"/>
              </a:rPr>
              <a:t>relieve</a:t>
            </a:r>
            <a:r>
              <a:rPr lang="it-IT" sz="1800" b="0" i="1" u="none" strike="noStrike" baseline="0" dirty="0">
                <a:solidFill>
                  <a:schemeClr val="bg1"/>
                </a:solidFill>
                <a:latin typeface="STIX-Regular"/>
              </a:rPr>
              <a:t> human </a:t>
            </a:r>
            <a:r>
              <a:rPr lang="it-IT" sz="1800" b="0" i="1" u="none" strike="noStrike" baseline="0" dirty="0" err="1">
                <a:solidFill>
                  <a:schemeClr val="bg1"/>
                </a:solidFill>
                <a:latin typeface="STIX-Regular"/>
              </a:rPr>
              <a:t>suffering</a:t>
            </a:r>
            <a:r>
              <a:rPr lang="it-IT" sz="1800" b="0" i="0" u="none" strike="noStrike" baseline="0" dirty="0">
                <a:solidFill>
                  <a:schemeClr val="bg1"/>
                </a:solidFill>
                <a:latin typeface="STIX-Regular"/>
              </a:rPr>
              <a:t>»</a:t>
            </a:r>
          </a:p>
          <a:p>
            <a:pPr algn="l"/>
            <a:r>
              <a:rPr lang="it-IT" sz="1800" dirty="0">
                <a:solidFill>
                  <a:srgbClr val="0070C0"/>
                </a:solidFill>
                <a:latin typeface="STIX-Regular"/>
              </a:rPr>
              <a:t>                                              - </a:t>
            </a:r>
            <a:r>
              <a:rPr lang="it-IT" sz="1800" dirty="0" err="1">
                <a:solidFill>
                  <a:srgbClr val="0070C0"/>
                </a:solidFill>
                <a:latin typeface="STIX-Regular"/>
              </a:rPr>
              <a:t>Mokander</a:t>
            </a:r>
            <a:r>
              <a:rPr lang="it-IT" sz="1800" dirty="0">
                <a:solidFill>
                  <a:srgbClr val="0070C0"/>
                </a:solidFill>
                <a:latin typeface="STIX-Regular"/>
              </a:rPr>
              <a:t> &amp; Floridi</a:t>
            </a:r>
            <a:endParaRPr lang="it-IT" dirty="0">
              <a:solidFill>
                <a:srgbClr val="0070C0"/>
              </a:solidFill>
            </a:endParaRPr>
          </a:p>
          <a:p>
            <a:endParaRPr lang="it-IT" dirty="0"/>
          </a:p>
          <a:p>
            <a:endParaRPr lang="en-NL" dirty="0"/>
          </a:p>
        </p:txBody>
      </p:sp>
      <p:sp>
        <p:nvSpPr>
          <p:cNvPr id="4" name="Footer Placeholder 3">
            <a:extLst>
              <a:ext uri="{FF2B5EF4-FFF2-40B4-BE49-F238E27FC236}">
                <a16:creationId xmlns:a16="http://schemas.microsoft.com/office/drawing/2014/main" id="{A7B5B4E9-0D7A-417C-8B0A-4B6E28421629}"/>
              </a:ext>
            </a:extLst>
          </p:cNvPr>
          <p:cNvSpPr>
            <a:spLocks noGrp="1"/>
          </p:cNvSpPr>
          <p:nvPr>
            <p:ph type="ftr" sz="quarter" idx="11"/>
          </p:nvPr>
        </p:nvSpPr>
        <p:spPr/>
        <p:txBody>
          <a:bodyPr/>
          <a:lstStyle/>
          <a:p>
            <a:r>
              <a:rPr lang="en-US"/>
              <a:t>Data Collection for Machine Learning</a:t>
            </a:r>
            <a:endParaRPr lang="en-GB"/>
          </a:p>
        </p:txBody>
      </p:sp>
      <p:sp>
        <p:nvSpPr>
          <p:cNvPr id="6" name="Segnaposto numero diapositiva 5">
            <a:extLst>
              <a:ext uri="{FF2B5EF4-FFF2-40B4-BE49-F238E27FC236}">
                <a16:creationId xmlns:a16="http://schemas.microsoft.com/office/drawing/2014/main" id="{32262CEF-65FF-6BAC-F534-59BFEE7B43FD}"/>
              </a:ext>
            </a:extLst>
          </p:cNvPr>
          <p:cNvSpPr>
            <a:spLocks noGrp="1"/>
          </p:cNvSpPr>
          <p:nvPr>
            <p:ph type="sldNum" sz="quarter" idx="12"/>
          </p:nvPr>
        </p:nvSpPr>
        <p:spPr/>
        <p:txBody>
          <a:bodyPr/>
          <a:lstStyle/>
          <a:p>
            <a:fld id="{C194BDB0-F4EA-4DD6-8281-CCE2440D0CE0}" type="slidenum">
              <a:rPr lang="en-GB" smtClean="0"/>
              <a:t>133</a:t>
            </a:fld>
            <a:endParaRPr lang="en-GB"/>
          </a:p>
        </p:txBody>
      </p:sp>
    </p:spTree>
    <p:extLst>
      <p:ext uri="{BB962C8B-B14F-4D97-AF65-F5344CB8AC3E}">
        <p14:creationId xmlns:p14="http://schemas.microsoft.com/office/powerpoint/2010/main" val="2541160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3A457-8B72-4E12-BB15-AF2D2D8D70FF}"/>
              </a:ext>
            </a:extLst>
          </p:cNvPr>
          <p:cNvSpPr>
            <a:spLocks noGrp="1"/>
          </p:cNvSpPr>
          <p:nvPr>
            <p:ph type="title"/>
          </p:nvPr>
        </p:nvSpPr>
        <p:spPr/>
        <p:txBody>
          <a:bodyPr/>
          <a:lstStyle/>
          <a:p>
            <a:r>
              <a:rPr lang="en-US" dirty="0">
                <a:solidFill>
                  <a:schemeClr val="bg1"/>
                </a:solidFill>
              </a:rPr>
              <a:t>How to perform AI auditing?</a:t>
            </a:r>
            <a:endParaRPr lang="en-NL" dirty="0">
              <a:solidFill>
                <a:schemeClr val="bg1"/>
              </a:solidFill>
            </a:endParaRPr>
          </a:p>
        </p:txBody>
      </p:sp>
      <p:sp>
        <p:nvSpPr>
          <p:cNvPr id="3" name="Content Placeholder 2">
            <a:extLst>
              <a:ext uri="{FF2B5EF4-FFF2-40B4-BE49-F238E27FC236}">
                <a16:creationId xmlns:a16="http://schemas.microsoft.com/office/drawing/2014/main" id="{15C5EC2B-BCC2-4C6B-A210-B29798D90532}"/>
              </a:ext>
            </a:extLst>
          </p:cNvPr>
          <p:cNvSpPr>
            <a:spLocks noGrp="1"/>
          </p:cNvSpPr>
          <p:nvPr>
            <p:ph idx="1"/>
          </p:nvPr>
        </p:nvSpPr>
        <p:spPr>
          <a:xfrm>
            <a:off x="750960" y="1110521"/>
            <a:ext cx="7556501" cy="2922458"/>
          </a:xfrm>
        </p:spPr>
        <p:txBody>
          <a:bodyPr/>
          <a:lstStyle/>
          <a:p>
            <a:r>
              <a:rPr lang="it-IT" dirty="0">
                <a:solidFill>
                  <a:srgbClr val="0070C0"/>
                </a:solidFill>
              </a:rPr>
              <a:t>An AI Audit </a:t>
            </a:r>
            <a:r>
              <a:rPr lang="it-IT" dirty="0" err="1">
                <a:solidFill>
                  <a:srgbClr val="0070C0"/>
                </a:solidFill>
              </a:rPr>
              <a:t>is</a:t>
            </a:r>
            <a:r>
              <a:rPr lang="it-IT" dirty="0">
                <a:solidFill>
                  <a:srgbClr val="0070C0"/>
                </a:solidFill>
              </a:rPr>
              <a:t> </a:t>
            </a:r>
            <a:r>
              <a:rPr lang="it-IT" dirty="0" err="1">
                <a:solidFill>
                  <a:srgbClr val="0070C0"/>
                </a:solidFill>
              </a:rPr>
              <a:t>carried</a:t>
            </a:r>
            <a:r>
              <a:rPr lang="it-IT" dirty="0">
                <a:solidFill>
                  <a:srgbClr val="0070C0"/>
                </a:solidFill>
              </a:rPr>
              <a:t> out </a:t>
            </a:r>
            <a:r>
              <a:rPr lang="it-IT" dirty="0" err="1">
                <a:solidFill>
                  <a:srgbClr val="0070C0"/>
                </a:solidFill>
              </a:rPr>
              <a:t>through</a:t>
            </a:r>
            <a:r>
              <a:rPr lang="it-IT" dirty="0">
                <a:solidFill>
                  <a:srgbClr val="0070C0"/>
                </a:solidFill>
              </a:rPr>
              <a:t> the </a:t>
            </a:r>
            <a:r>
              <a:rPr lang="it-IT" dirty="0" err="1">
                <a:solidFill>
                  <a:srgbClr val="0070C0"/>
                </a:solidFill>
              </a:rPr>
              <a:t>practical</a:t>
            </a:r>
            <a:r>
              <a:rPr lang="it-IT" dirty="0">
                <a:solidFill>
                  <a:srgbClr val="0070C0"/>
                </a:solidFill>
              </a:rPr>
              <a:t> </a:t>
            </a:r>
            <a:r>
              <a:rPr lang="it-IT" dirty="0" err="1">
                <a:solidFill>
                  <a:srgbClr val="0070C0"/>
                </a:solidFill>
              </a:rPr>
              <a:t>implementation</a:t>
            </a:r>
            <a:r>
              <a:rPr lang="it-IT" dirty="0">
                <a:solidFill>
                  <a:srgbClr val="0070C0"/>
                </a:solidFill>
              </a:rPr>
              <a:t> of </a:t>
            </a:r>
            <a:r>
              <a:rPr lang="it-IT" dirty="0" err="1">
                <a:solidFill>
                  <a:srgbClr val="0070C0"/>
                </a:solidFill>
              </a:rPr>
              <a:t>several</a:t>
            </a:r>
            <a:r>
              <a:rPr lang="it-IT" dirty="0">
                <a:solidFill>
                  <a:srgbClr val="0070C0"/>
                </a:solidFill>
              </a:rPr>
              <a:t> </a:t>
            </a:r>
            <a:r>
              <a:rPr lang="it-IT" dirty="0" err="1">
                <a:solidFill>
                  <a:srgbClr val="0070C0"/>
                </a:solidFill>
              </a:rPr>
              <a:t>principles</a:t>
            </a:r>
            <a:r>
              <a:rPr lang="it-IT" dirty="0">
                <a:solidFill>
                  <a:srgbClr val="0070C0"/>
                </a:solidFill>
              </a:rPr>
              <a:t>:</a:t>
            </a:r>
          </a:p>
          <a:p>
            <a:endParaRPr lang="it-IT" dirty="0">
              <a:solidFill>
                <a:srgbClr val="0070C0"/>
              </a:solidFill>
            </a:endParaRPr>
          </a:p>
          <a:p>
            <a:pPr marL="342900" indent="-342900">
              <a:buFontTx/>
              <a:buChar char="-"/>
            </a:pPr>
            <a:r>
              <a:rPr lang="it-IT" b="1" dirty="0">
                <a:solidFill>
                  <a:schemeClr val="bg1"/>
                </a:solidFill>
              </a:rPr>
              <a:t>Ethics</a:t>
            </a:r>
            <a:r>
              <a:rPr lang="it-IT" dirty="0">
                <a:solidFill>
                  <a:srgbClr val="0070C0"/>
                </a:solidFill>
              </a:rPr>
              <a:t>: checking </a:t>
            </a:r>
            <a:r>
              <a:rPr lang="it-IT" dirty="0" err="1">
                <a:solidFill>
                  <a:srgbClr val="0070C0"/>
                </a:solidFill>
              </a:rPr>
              <a:t>if</a:t>
            </a:r>
            <a:r>
              <a:rPr lang="it-IT" dirty="0">
                <a:solidFill>
                  <a:srgbClr val="0070C0"/>
                </a:solidFill>
              </a:rPr>
              <a:t> the </a:t>
            </a:r>
            <a:r>
              <a:rPr lang="it-IT" dirty="0" err="1">
                <a:solidFill>
                  <a:srgbClr val="0070C0"/>
                </a:solidFill>
              </a:rPr>
              <a:t>consequences</a:t>
            </a:r>
            <a:r>
              <a:rPr lang="it-IT" dirty="0">
                <a:solidFill>
                  <a:srgbClr val="0070C0"/>
                </a:solidFill>
              </a:rPr>
              <a:t> on </a:t>
            </a:r>
            <a:r>
              <a:rPr lang="it-IT" dirty="0" err="1">
                <a:solidFill>
                  <a:srgbClr val="0070C0"/>
                </a:solidFill>
              </a:rPr>
              <a:t>individuals</a:t>
            </a:r>
            <a:r>
              <a:rPr lang="it-IT" dirty="0">
                <a:solidFill>
                  <a:srgbClr val="0070C0"/>
                </a:solidFill>
              </a:rPr>
              <a:t> and society </a:t>
            </a:r>
            <a:r>
              <a:rPr lang="it-IT" dirty="0" err="1">
                <a:solidFill>
                  <a:srgbClr val="0070C0"/>
                </a:solidFill>
              </a:rPr>
              <a:t>have</a:t>
            </a:r>
            <a:r>
              <a:rPr lang="it-IT" dirty="0">
                <a:solidFill>
                  <a:srgbClr val="0070C0"/>
                </a:solidFill>
              </a:rPr>
              <a:t> </a:t>
            </a:r>
            <a:r>
              <a:rPr lang="it-IT" dirty="0" err="1">
                <a:solidFill>
                  <a:srgbClr val="0070C0"/>
                </a:solidFill>
              </a:rPr>
              <a:t>been</a:t>
            </a:r>
            <a:r>
              <a:rPr lang="it-IT" dirty="0">
                <a:solidFill>
                  <a:srgbClr val="0070C0"/>
                </a:solidFill>
              </a:rPr>
              <a:t> </a:t>
            </a:r>
            <a:r>
              <a:rPr lang="it-IT" dirty="0" err="1">
                <a:solidFill>
                  <a:srgbClr val="0070C0"/>
                </a:solidFill>
              </a:rPr>
              <a:t>taken</a:t>
            </a:r>
            <a:r>
              <a:rPr lang="it-IT" dirty="0">
                <a:solidFill>
                  <a:srgbClr val="0070C0"/>
                </a:solidFill>
              </a:rPr>
              <a:t> </a:t>
            </a:r>
            <a:r>
              <a:rPr lang="it-IT" dirty="0" err="1">
                <a:solidFill>
                  <a:srgbClr val="0070C0"/>
                </a:solidFill>
              </a:rPr>
              <a:t>into</a:t>
            </a:r>
            <a:r>
              <a:rPr lang="it-IT" dirty="0">
                <a:solidFill>
                  <a:srgbClr val="0070C0"/>
                </a:solidFill>
              </a:rPr>
              <a:t> account</a:t>
            </a:r>
          </a:p>
          <a:p>
            <a:pPr marL="342900" indent="-342900">
              <a:buFontTx/>
              <a:buChar char="-"/>
            </a:pPr>
            <a:r>
              <a:rPr lang="it-IT" b="1" dirty="0">
                <a:solidFill>
                  <a:schemeClr val="bg1"/>
                </a:solidFill>
              </a:rPr>
              <a:t>Human Rights</a:t>
            </a:r>
            <a:r>
              <a:rPr lang="it-IT" dirty="0">
                <a:solidFill>
                  <a:srgbClr val="0070C0"/>
                </a:solidFill>
              </a:rPr>
              <a:t>: checking </a:t>
            </a:r>
            <a:r>
              <a:rPr lang="it-IT" dirty="0" err="1">
                <a:solidFill>
                  <a:srgbClr val="0070C0"/>
                </a:solidFill>
              </a:rPr>
              <a:t>if</a:t>
            </a:r>
            <a:r>
              <a:rPr lang="it-IT" dirty="0">
                <a:solidFill>
                  <a:srgbClr val="0070C0"/>
                </a:solidFill>
              </a:rPr>
              <a:t> </a:t>
            </a:r>
            <a:r>
              <a:rPr lang="it-IT" dirty="0" err="1">
                <a:solidFill>
                  <a:srgbClr val="0070C0"/>
                </a:solidFill>
              </a:rPr>
              <a:t>fundamental</a:t>
            </a:r>
            <a:r>
              <a:rPr lang="it-IT" dirty="0">
                <a:solidFill>
                  <a:srgbClr val="0070C0"/>
                </a:solidFill>
              </a:rPr>
              <a:t> </a:t>
            </a:r>
            <a:r>
              <a:rPr lang="it-IT" dirty="0" err="1">
                <a:solidFill>
                  <a:srgbClr val="0070C0"/>
                </a:solidFill>
              </a:rPr>
              <a:t>rights</a:t>
            </a:r>
            <a:r>
              <a:rPr lang="it-IT" dirty="0">
                <a:solidFill>
                  <a:srgbClr val="0070C0"/>
                </a:solidFill>
              </a:rPr>
              <a:t> of </a:t>
            </a:r>
            <a:r>
              <a:rPr lang="it-IT" dirty="0" err="1">
                <a:solidFill>
                  <a:srgbClr val="0070C0"/>
                </a:solidFill>
              </a:rPr>
              <a:t>citizens</a:t>
            </a:r>
            <a:r>
              <a:rPr lang="it-IT" dirty="0">
                <a:solidFill>
                  <a:srgbClr val="0070C0"/>
                </a:solidFill>
              </a:rPr>
              <a:t> are </a:t>
            </a:r>
            <a:r>
              <a:rPr lang="it-IT" dirty="0" err="1">
                <a:solidFill>
                  <a:srgbClr val="0070C0"/>
                </a:solidFill>
              </a:rPr>
              <a:t>respected</a:t>
            </a:r>
            <a:endParaRPr lang="it-IT" dirty="0">
              <a:solidFill>
                <a:srgbClr val="0070C0"/>
              </a:solidFill>
            </a:endParaRPr>
          </a:p>
          <a:p>
            <a:pPr marL="342900" indent="-342900">
              <a:buFontTx/>
              <a:buChar char="-"/>
            </a:pPr>
            <a:r>
              <a:rPr lang="it-IT" b="1" dirty="0">
                <a:solidFill>
                  <a:schemeClr val="bg1"/>
                </a:solidFill>
              </a:rPr>
              <a:t>Law</a:t>
            </a:r>
            <a:r>
              <a:rPr lang="it-IT" dirty="0">
                <a:solidFill>
                  <a:srgbClr val="0070C0"/>
                </a:solidFill>
              </a:rPr>
              <a:t>: checking </a:t>
            </a:r>
            <a:r>
              <a:rPr lang="it-IT" dirty="0" err="1">
                <a:solidFill>
                  <a:srgbClr val="0070C0"/>
                </a:solidFill>
              </a:rPr>
              <a:t>if</a:t>
            </a:r>
            <a:r>
              <a:rPr lang="it-IT" dirty="0">
                <a:solidFill>
                  <a:srgbClr val="0070C0"/>
                </a:solidFill>
              </a:rPr>
              <a:t> </a:t>
            </a:r>
            <a:r>
              <a:rPr lang="it-IT" dirty="0" err="1">
                <a:solidFill>
                  <a:srgbClr val="0070C0"/>
                </a:solidFill>
              </a:rPr>
              <a:t>legal</a:t>
            </a:r>
            <a:r>
              <a:rPr lang="it-IT" dirty="0">
                <a:solidFill>
                  <a:srgbClr val="0070C0"/>
                </a:solidFill>
              </a:rPr>
              <a:t> compliance </a:t>
            </a:r>
            <a:r>
              <a:rPr lang="it-IT" dirty="0" err="1">
                <a:solidFill>
                  <a:srgbClr val="0070C0"/>
                </a:solidFill>
              </a:rPr>
              <a:t>has</a:t>
            </a:r>
            <a:r>
              <a:rPr lang="it-IT" dirty="0">
                <a:solidFill>
                  <a:srgbClr val="0070C0"/>
                </a:solidFill>
              </a:rPr>
              <a:t> </a:t>
            </a:r>
            <a:r>
              <a:rPr lang="it-IT" dirty="0" err="1">
                <a:solidFill>
                  <a:srgbClr val="0070C0"/>
                </a:solidFill>
              </a:rPr>
              <a:t>been</a:t>
            </a:r>
            <a:r>
              <a:rPr lang="it-IT" dirty="0">
                <a:solidFill>
                  <a:srgbClr val="0070C0"/>
                </a:solidFill>
              </a:rPr>
              <a:t> </a:t>
            </a:r>
            <a:r>
              <a:rPr lang="it-IT" dirty="0" err="1">
                <a:solidFill>
                  <a:srgbClr val="0070C0"/>
                </a:solidFill>
              </a:rPr>
              <a:t>performed</a:t>
            </a:r>
            <a:r>
              <a:rPr lang="it-IT" dirty="0">
                <a:solidFill>
                  <a:srgbClr val="0070C0"/>
                </a:solidFill>
              </a:rPr>
              <a:t> (privacy, cybersecurity, national </a:t>
            </a:r>
            <a:r>
              <a:rPr lang="it-IT" dirty="0" err="1">
                <a:solidFill>
                  <a:srgbClr val="0070C0"/>
                </a:solidFill>
              </a:rPr>
              <a:t>laws</a:t>
            </a:r>
            <a:r>
              <a:rPr lang="it-IT" dirty="0">
                <a:solidFill>
                  <a:srgbClr val="0070C0"/>
                </a:solidFill>
              </a:rPr>
              <a:t>, etc.)</a:t>
            </a:r>
          </a:p>
          <a:p>
            <a:pPr marL="342900" indent="-342900">
              <a:buFontTx/>
              <a:buChar char="-"/>
            </a:pPr>
            <a:r>
              <a:rPr lang="it-IT" b="1" dirty="0">
                <a:solidFill>
                  <a:schemeClr val="bg1"/>
                </a:solidFill>
              </a:rPr>
              <a:t>Technical good practices</a:t>
            </a:r>
            <a:r>
              <a:rPr lang="it-IT" dirty="0">
                <a:solidFill>
                  <a:srgbClr val="0070C0"/>
                </a:solidFill>
              </a:rPr>
              <a:t>: checking </a:t>
            </a:r>
            <a:r>
              <a:rPr lang="it-IT" dirty="0" err="1">
                <a:solidFill>
                  <a:srgbClr val="0070C0"/>
                </a:solidFill>
              </a:rPr>
              <a:t>if</a:t>
            </a:r>
            <a:r>
              <a:rPr lang="it-IT" dirty="0">
                <a:solidFill>
                  <a:srgbClr val="0070C0"/>
                </a:solidFill>
              </a:rPr>
              <a:t> the system </a:t>
            </a:r>
            <a:r>
              <a:rPr lang="it-IT" dirty="0" err="1">
                <a:solidFill>
                  <a:srgbClr val="0070C0"/>
                </a:solidFill>
              </a:rPr>
              <a:t>is</a:t>
            </a:r>
            <a:r>
              <a:rPr lang="it-IT" dirty="0">
                <a:solidFill>
                  <a:srgbClr val="0070C0"/>
                </a:solidFill>
              </a:rPr>
              <a:t> sound, safe, secure, </a:t>
            </a:r>
            <a:r>
              <a:rPr lang="it-IT" dirty="0" err="1">
                <a:solidFill>
                  <a:srgbClr val="0070C0"/>
                </a:solidFill>
              </a:rPr>
              <a:t>correct</a:t>
            </a:r>
            <a:r>
              <a:rPr lang="it-IT" dirty="0">
                <a:solidFill>
                  <a:srgbClr val="0070C0"/>
                </a:solidFill>
              </a:rPr>
              <a:t>, and </a:t>
            </a:r>
            <a:r>
              <a:rPr lang="it-IT" dirty="0" err="1">
                <a:solidFill>
                  <a:srgbClr val="0070C0"/>
                </a:solidFill>
              </a:rPr>
              <a:t>biasless</a:t>
            </a:r>
            <a:r>
              <a:rPr lang="it-IT" dirty="0">
                <a:solidFill>
                  <a:srgbClr val="0070C0"/>
                </a:solidFill>
              </a:rPr>
              <a:t> (e.g.: </a:t>
            </a:r>
            <a:r>
              <a:rPr lang="it-IT" dirty="0" err="1">
                <a:solidFill>
                  <a:srgbClr val="0070C0"/>
                </a:solidFill>
              </a:rPr>
              <a:t>avoid</a:t>
            </a:r>
            <a:r>
              <a:rPr lang="it-IT" dirty="0">
                <a:solidFill>
                  <a:srgbClr val="0070C0"/>
                </a:solidFill>
              </a:rPr>
              <a:t> sample </a:t>
            </a:r>
            <a:r>
              <a:rPr lang="it-IT" dirty="0" err="1">
                <a:solidFill>
                  <a:srgbClr val="0070C0"/>
                </a:solidFill>
              </a:rPr>
              <a:t>bias</a:t>
            </a:r>
            <a:r>
              <a:rPr lang="it-IT" dirty="0">
                <a:solidFill>
                  <a:srgbClr val="0070C0"/>
                </a:solidFill>
              </a:rPr>
              <a:t>)</a:t>
            </a:r>
          </a:p>
          <a:p>
            <a:endParaRPr lang="en-NL" dirty="0"/>
          </a:p>
        </p:txBody>
      </p:sp>
      <p:sp>
        <p:nvSpPr>
          <p:cNvPr id="4" name="Footer Placeholder 3">
            <a:extLst>
              <a:ext uri="{FF2B5EF4-FFF2-40B4-BE49-F238E27FC236}">
                <a16:creationId xmlns:a16="http://schemas.microsoft.com/office/drawing/2014/main" id="{A7B5B4E9-0D7A-417C-8B0A-4B6E28421629}"/>
              </a:ext>
            </a:extLst>
          </p:cNvPr>
          <p:cNvSpPr>
            <a:spLocks noGrp="1"/>
          </p:cNvSpPr>
          <p:nvPr>
            <p:ph type="ftr" sz="quarter" idx="11"/>
          </p:nvPr>
        </p:nvSpPr>
        <p:spPr/>
        <p:txBody>
          <a:bodyPr/>
          <a:lstStyle/>
          <a:p>
            <a:r>
              <a:rPr lang="en-US"/>
              <a:t>Data Collection for Machine Learning</a:t>
            </a:r>
            <a:endParaRPr lang="en-GB"/>
          </a:p>
        </p:txBody>
      </p:sp>
      <p:sp>
        <p:nvSpPr>
          <p:cNvPr id="6" name="Segnaposto numero diapositiva 5">
            <a:extLst>
              <a:ext uri="{FF2B5EF4-FFF2-40B4-BE49-F238E27FC236}">
                <a16:creationId xmlns:a16="http://schemas.microsoft.com/office/drawing/2014/main" id="{34064A4F-6CB2-8978-D07B-B96D838902AC}"/>
              </a:ext>
            </a:extLst>
          </p:cNvPr>
          <p:cNvSpPr>
            <a:spLocks noGrp="1"/>
          </p:cNvSpPr>
          <p:nvPr>
            <p:ph type="sldNum" sz="quarter" idx="12"/>
          </p:nvPr>
        </p:nvSpPr>
        <p:spPr/>
        <p:txBody>
          <a:bodyPr/>
          <a:lstStyle/>
          <a:p>
            <a:fld id="{C194BDB0-F4EA-4DD6-8281-CCE2440D0CE0}" type="slidenum">
              <a:rPr lang="en-GB" smtClean="0"/>
              <a:t>134</a:t>
            </a:fld>
            <a:endParaRPr lang="en-GB"/>
          </a:p>
        </p:txBody>
      </p:sp>
    </p:spTree>
    <p:extLst>
      <p:ext uri="{BB962C8B-B14F-4D97-AF65-F5344CB8AC3E}">
        <p14:creationId xmlns:p14="http://schemas.microsoft.com/office/powerpoint/2010/main" val="1617437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3A457-8B72-4E12-BB15-AF2D2D8D70FF}"/>
              </a:ext>
            </a:extLst>
          </p:cNvPr>
          <p:cNvSpPr>
            <a:spLocks noGrp="1"/>
          </p:cNvSpPr>
          <p:nvPr>
            <p:ph type="title"/>
          </p:nvPr>
        </p:nvSpPr>
        <p:spPr/>
        <p:txBody>
          <a:bodyPr/>
          <a:lstStyle/>
          <a:p>
            <a:r>
              <a:rPr lang="en-US" dirty="0">
                <a:solidFill>
                  <a:schemeClr val="bg1"/>
                </a:solidFill>
              </a:rPr>
              <a:t>Guidance to perform AI auditing</a:t>
            </a:r>
            <a:endParaRPr lang="en-NL" dirty="0">
              <a:solidFill>
                <a:schemeClr val="bg1"/>
              </a:solidFill>
            </a:endParaRPr>
          </a:p>
        </p:txBody>
      </p:sp>
      <p:sp>
        <p:nvSpPr>
          <p:cNvPr id="3" name="Content Placeholder 2">
            <a:extLst>
              <a:ext uri="{FF2B5EF4-FFF2-40B4-BE49-F238E27FC236}">
                <a16:creationId xmlns:a16="http://schemas.microsoft.com/office/drawing/2014/main" id="{15C5EC2B-BCC2-4C6B-A210-B29798D90532}"/>
              </a:ext>
            </a:extLst>
          </p:cNvPr>
          <p:cNvSpPr>
            <a:spLocks noGrp="1"/>
          </p:cNvSpPr>
          <p:nvPr>
            <p:ph idx="1"/>
          </p:nvPr>
        </p:nvSpPr>
        <p:spPr>
          <a:xfrm>
            <a:off x="750960" y="1110521"/>
            <a:ext cx="7556501" cy="2922458"/>
          </a:xfrm>
        </p:spPr>
        <p:txBody>
          <a:bodyPr/>
          <a:lstStyle/>
          <a:p>
            <a:r>
              <a:rPr lang="it-IT" dirty="0">
                <a:solidFill>
                  <a:schemeClr val="accent3"/>
                </a:solidFill>
              </a:rPr>
              <a:t>In the literature, </a:t>
            </a:r>
            <a:r>
              <a:rPr lang="it-IT" dirty="0" err="1">
                <a:solidFill>
                  <a:schemeClr val="accent3"/>
                </a:solidFill>
              </a:rPr>
              <a:t>several</a:t>
            </a:r>
            <a:r>
              <a:rPr lang="it-IT" dirty="0">
                <a:solidFill>
                  <a:schemeClr val="accent3"/>
                </a:solidFill>
              </a:rPr>
              <a:t> </a:t>
            </a:r>
            <a:r>
              <a:rPr lang="it-IT" dirty="0" err="1">
                <a:solidFill>
                  <a:schemeClr val="accent3"/>
                </a:solidFill>
              </a:rPr>
              <a:t>authors</a:t>
            </a:r>
            <a:r>
              <a:rPr lang="it-IT" dirty="0">
                <a:solidFill>
                  <a:schemeClr val="accent3"/>
                </a:solidFill>
              </a:rPr>
              <a:t> </a:t>
            </a:r>
            <a:r>
              <a:rPr lang="it-IT" dirty="0" err="1">
                <a:solidFill>
                  <a:schemeClr val="accent3"/>
                </a:solidFill>
              </a:rPr>
              <a:t>have</a:t>
            </a:r>
            <a:r>
              <a:rPr lang="it-IT" dirty="0">
                <a:solidFill>
                  <a:schemeClr val="accent3"/>
                </a:solidFill>
              </a:rPr>
              <a:t> </a:t>
            </a:r>
            <a:r>
              <a:rPr lang="it-IT" dirty="0" err="1">
                <a:solidFill>
                  <a:schemeClr val="accent3"/>
                </a:solidFill>
              </a:rPr>
              <a:t>proposed</a:t>
            </a:r>
            <a:r>
              <a:rPr lang="it-IT" dirty="0">
                <a:solidFill>
                  <a:schemeClr val="accent3"/>
                </a:solidFill>
              </a:rPr>
              <a:t> a </a:t>
            </a:r>
            <a:r>
              <a:rPr lang="it-IT" dirty="0" err="1">
                <a:solidFill>
                  <a:schemeClr val="accent3"/>
                </a:solidFill>
              </a:rPr>
              <a:t>method</a:t>
            </a:r>
            <a:r>
              <a:rPr lang="it-IT" dirty="0">
                <a:solidFill>
                  <a:schemeClr val="accent3"/>
                </a:solidFill>
              </a:rPr>
              <a:t> to </a:t>
            </a:r>
            <a:r>
              <a:rPr lang="it-IT" dirty="0" err="1">
                <a:solidFill>
                  <a:schemeClr val="accent3"/>
                </a:solidFill>
              </a:rPr>
              <a:t>perform</a:t>
            </a:r>
            <a:r>
              <a:rPr lang="it-IT" dirty="0">
                <a:solidFill>
                  <a:schemeClr val="accent3"/>
                </a:solidFill>
              </a:rPr>
              <a:t> an AI audit, </a:t>
            </a:r>
            <a:r>
              <a:rPr lang="it-IT" dirty="0" err="1">
                <a:solidFill>
                  <a:schemeClr val="accent3"/>
                </a:solidFill>
              </a:rPr>
              <a:t>but</a:t>
            </a:r>
            <a:r>
              <a:rPr lang="it-IT" dirty="0">
                <a:solidFill>
                  <a:schemeClr val="accent3"/>
                </a:solidFill>
              </a:rPr>
              <a:t> </a:t>
            </a:r>
            <a:r>
              <a:rPr lang="it-IT" dirty="0" err="1">
                <a:solidFill>
                  <a:schemeClr val="accent3"/>
                </a:solidFill>
              </a:rPr>
              <a:t>few</a:t>
            </a:r>
            <a:r>
              <a:rPr lang="it-IT" dirty="0">
                <a:solidFill>
                  <a:schemeClr val="accent3"/>
                </a:solidFill>
              </a:rPr>
              <a:t> </a:t>
            </a:r>
            <a:r>
              <a:rPr lang="it-IT" dirty="0" err="1">
                <a:solidFill>
                  <a:schemeClr val="accent3"/>
                </a:solidFill>
              </a:rPr>
              <a:t>have</a:t>
            </a:r>
            <a:r>
              <a:rPr lang="it-IT" dirty="0">
                <a:solidFill>
                  <a:schemeClr val="accent3"/>
                </a:solidFill>
              </a:rPr>
              <a:t> </a:t>
            </a:r>
            <a:r>
              <a:rPr lang="it-IT" dirty="0" err="1">
                <a:solidFill>
                  <a:schemeClr val="accent3"/>
                </a:solidFill>
              </a:rPr>
              <a:t>shown</a:t>
            </a:r>
            <a:r>
              <a:rPr lang="it-IT" dirty="0">
                <a:solidFill>
                  <a:schemeClr val="accent3"/>
                </a:solidFill>
              </a:rPr>
              <a:t> </a:t>
            </a:r>
            <a:r>
              <a:rPr lang="it-IT" dirty="0" err="1">
                <a:solidFill>
                  <a:schemeClr val="accent3"/>
                </a:solidFill>
              </a:rPr>
              <a:t>how</a:t>
            </a:r>
            <a:r>
              <a:rPr lang="it-IT" dirty="0">
                <a:solidFill>
                  <a:schemeClr val="accent3"/>
                </a:solidFill>
              </a:rPr>
              <a:t> to do </a:t>
            </a:r>
            <a:r>
              <a:rPr lang="it-IT" dirty="0" err="1">
                <a:solidFill>
                  <a:schemeClr val="accent3"/>
                </a:solidFill>
              </a:rPr>
              <a:t>it</a:t>
            </a:r>
            <a:r>
              <a:rPr lang="it-IT" dirty="0">
                <a:solidFill>
                  <a:schemeClr val="accent3"/>
                </a:solidFill>
              </a:rPr>
              <a:t> in practice.</a:t>
            </a:r>
          </a:p>
          <a:p>
            <a:endParaRPr lang="it-IT" dirty="0">
              <a:solidFill>
                <a:schemeClr val="accent3"/>
              </a:solidFill>
            </a:endParaRPr>
          </a:p>
          <a:p>
            <a:r>
              <a:rPr lang="it-IT" dirty="0" err="1">
                <a:solidFill>
                  <a:schemeClr val="accent3"/>
                </a:solidFill>
              </a:rPr>
              <a:t>Most</a:t>
            </a:r>
            <a:r>
              <a:rPr lang="it-IT" dirty="0">
                <a:solidFill>
                  <a:schemeClr val="accent3"/>
                </a:solidFill>
              </a:rPr>
              <a:t> papers </a:t>
            </a:r>
            <a:r>
              <a:rPr lang="it-IT" dirty="0" err="1">
                <a:solidFill>
                  <a:schemeClr val="accent3"/>
                </a:solidFill>
              </a:rPr>
              <a:t>focuses</a:t>
            </a:r>
            <a:r>
              <a:rPr lang="it-IT" dirty="0">
                <a:solidFill>
                  <a:schemeClr val="accent3"/>
                </a:solidFill>
              </a:rPr>
              <a:t> on the technical </a:t>
            </a:r>
            <a:r>
              <a:rPr lang="it-IT" dirty="0" err="1">
                <a:solidFill>
                  <a:schemeClr val="accent3"/>
                </a:solidFill>
              </a:rPr>
              <a:t>aspects</a:t>
            </a:r>
            <a:r>
              <a:rPr lang="it-IT" dirty="0">
                <a:solidFill>
                  <a:schemeClr val="accent3"/>
                </a:solidFill>
              </a:rPr>
              <a:t>, </a:t>
            </a:r>
            <a:r>
              <a:rPr lang="it-IT" dirty="0" err="1">
                <a:solidFill>
                  <a:schemeClr val="accent3"/>
                </a:solidFill>
              </a:rPr>
              <a:t>such</a:t>
            </a:r>
            <a:r>
              <a:rPr lang="it-IT" dirty="0">
                <a:solidFill>
                  <a:schemeClr val="accent3"/>
                </a:solidFill>
              </a:rPr>
              <a:t> </a:t>
            </a:r>
            <a:r>
              <a:rPr lang="it-IT" dirty="0" err="1">
                <a:solidFill>
                  <a:schemeClr val="accent3"/>
                </a:solidFill>
              </a:rPr>
              <a:t>as</a:t>
            </a:r>
            <a:r>
              <a:rPr lang="it-IT" dirty="0">
                <a:solidFill>
                  <a:schemeClr val="accent3"/>
                </a:solidFill>
              </a:rPr>
              <a:t> </a:t>
            </a:r>
            <a:r>
              <a:rPr lang="it-IT" dirty="0" err="1">
                <a:solidFill>
                  <a:schemeClr val="accent3"/>
                </a:solidFill>
              </a:rPr>
              <a:t>debiasing</a:t>
            </a:r>
            <a:r>
              <a:rPr lang="it-IT" dirty="0">
                <a:solidFill>
                  <a:schemeClr val="accent3"/>
                </a:solidFill>
              </a:rPr>
              <a:t> techniques and data set balancing.</a:t>
            </a:r>
          </a:p>
          <a:p>
            <a:endParaRPr lang="it-IT" dirty="0">
              <a:solidFill>
                <a:schemeClr val="accent3"/>
              </a:solidFill>
            </a:endParaRPr>
          </a:p>
          <a:p>
            <a:r>
              <a:rPr lang="it-IT" dirty="0">
                <a:solidFill>
                  <a:schemeClr val="accent3"/>
                </a:solidFill>
              </a:rPr>
              <a:t>Floridi et al. </a:t>
            </a:r>
            <a:r>
              <a:rPr lang="it-IT" dirty="0" err="1">
                <a:solidFill>
                  <a:schemeClr val="accent3"/>
                </a:solidFill>
              </a:rPr>
              <a:t>suggest</a:t>
            </a:r>
            <a:r>
              <a:rPr lang="it-IT" dirty="0">
                <a:solidFill>
                  <a:schemeClr val="accent3"/>
                </a:solidFill>
              </a:rPr>
              <a:t> a guide to </a:t>
            </a:r>
            <a:r>
              <a:rPr lang="it-IT" dirty="0" err="1">
                <a:solidFill>
                  <a:schemeClr val="accent3"/>
                </a:solidFill>
              </a:rPr>
              <a:t>implement</a:t>
            </a:r>
            <a:r>
              <a:rPr lang="it-IT" dirty="0">
                <a:solidFill>
                  <a:schemeClr val="accent3"/>
                </a:solidFill>
              </a:rPr>
              <a:t> the new AI Act </a:t>
            </a:r>
            <a:r>
              <a:rPr lang="it-IT" dirty="0" err="1">
                <a:solidFill>
                  <a:schemeClr val="accent3"/>
                </a:solidFill>
              </a:rPr>
              <a:t>requirements</a:t>
            </a:r>
            <a:r>
              <a:rPr lang="it-IT" dirty="0">
                <a:solidFill>
                  <a:schemeClr val="accent3"/>
                </a:solidFill>
              </a:rPr>
              <a:t> in </a:t>
            </a:r>
            <a:r>
              <a:rPr lang="it-IT" dirty="0" err="1">
                <a:solidFill>
                  <a:schemeClr val="accent3"/>
                </a:solidFill>
              </a:rPr>
              <a:t>its</a:t>
            </a:r>
            <a:r>
              <a:rPr lang="it-IT" dirty="0">
                <a:solidFill>
                  <a:schemeClr val="accent3"/>
                </a:solidFill>
              </a:rPr>
              <a:t> paper </a:t>
            </a:r>
            <a:r>
              <a:rPr lang="it-IT" dirty="0">
                <a:solidFill>
                  <a:schemeClr val="bg1"/>
                </a:solidFill>
              </a:rPr>
              <a:t>«</a:t>
            </a:r>
            <a:r>
              <a:rPr lang="it-IT" dirty="0" err="1">
                <a:solidFill>
                  <a:schemeClr val="bg1"/>
                </a:solidFill>
              </a:rPr>
              <a:t>CapAI</a:t>
            </a:r>
            <a:r>
              <a:rPr lang="it-IT" dirty="0">
                <a:solidFill>
                  <a:schemeClr val="bg1"/>
                </a:solidFill>
              </a:rPr>
              <a:t>»</a:t>
            </a:r>
          </a:p>
          <a:p>
            <a:endParaRPr lang="it-IT" dirty="0"/>
          </a:p>
          <a:p>
            <a:endParaRPr lang="it-IT" dirty="0"/>
          </a:p>
          <a:p>
            <a:endParaRPr lang="en-NL" dirty="0"/>
          </a:p>
        </p:txBody>
      </p:sp>
      <p:sp>
        <p:nvSpPr>
          <p:cNvPr id="4" name="Footer Placeholder 3">
            <a:extLst>
              <a:ext uri="{FF2B5EF4-FFF2-40B4-BE49-F238E27FC236}">
                <a16:creationId xmlns:a16="http://schemas.microsoft.com/office/drawing/2014/main" id="{A7B5B4E9-0D7A-417C-8B0A-4B6E28421629}"/>
              </a:ext>
            </a:extLst>
          </p:cNvPr>
          <p:cNvSpPr>
            <a:spLocks noGrp="1"/>
          </p:cNvSpPr>
          <p:nvPr>
            <p:ph type="ftr" sz="quarter" idx="11"/>
          </p:nvPr>
        </p:nvSpPr>
        <p:spPr/>
        <p:txBody>
          <a:bodyPr/>
          <a:lstStyle/>
          <a:p>
            <a:r>
              <a:rPr lang="en-US"/>
              <a:t>Data Collection for Machine Learning</a:t>
            </a:r>
            <a:endParaRPr lang="en-GB"/>
          </a:p>
        </p:txBody>
      </p:sp>
      <p:sp>
        <p:nvSpPr>
          <p:cNvPr id="6" name="Segnaposto numero diapositiva 5">
            <a:extLst>
              <a:ext uri="{FF2B5EF4-FFF2-40B4-BE49-F238E27FC236}">
                <a16:creationId xmlns:a16="http://schemas.microsoft.com/office/drawing/2014/main" id="{F62DFF1F-F81F-CCCE-87D0-A77F98A8CDA7}"/>
              </a:ext>
            </a:extLst>
          </p:cNvPr>
          <p:cNvSpPr>
            <a:spLocks noGrp="1"/>
          </p:cNvSpPr>
          <p:nvPr>
            <p:ph type="sldNum" sz="quarter" idx="12"/>
          </p:nvPr>
        </p:nvSpPr>
        <p:spPr/>
        <p:txBody>
          <a:bodyPr/>
          <a:lstStyle/>
          <a:p>
            <a:fld id="{C194BDB0-F4EA-4DD6-8281-CCE2440D0CE0}" type="slidenum">
              <a:rPr lang="en-GB" smtClean="0"/>
              <a:t>135</a:t>
            </a:fld>
            <a:endParaRPr lang="en-GB"/>
          </a:p>
        </p:txBody>
      </p:sp>
    </p:spTree>
    <p:extLst>
      <p:ext uri="{BB962C8B-B14F-4D97-AF65-F5344CB8AC3E}">
        <p14:creationId xmlns:p14="http://schemas.microsoft.com/office/powerpoint/2010/main" val="320790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580415-3278-4DB7-994D-AEC8F057BE40}"/>
              </a:ext>
            </a:extLst>
          </p:cNvPr>
          <p:cNvSpPr>
            <a:spLocks noGrp="1"/>
          </p:cNvSpPr>
          <p:nvPr>
            <p:ph idx="1"/>
          </p:nvPr>
        </p:nvSpPr>
        <p:spPr>
          <a:xfrm>
            <a:off x="1747776" y="1924845"/>
            <a:ext cx="5775447" cy="576000"/>
          </a:xfrm>
        </p:spPr>
        <p:txBody>
          <a:bodyPr/>
          <a:lstStyle/>
          <a:p>
            <a:pPr algn="ctr"/>
            <a:r>
              <a:rPr lang="en-US" sz="2800" b="1" dirty="0"/>
              <a:t>3. BASIC PRINCIPLES OF AI ETHICS</a:t>
            </a:r>
            <a:endParaRPr lang="en-NL" sz="2800" b="1" dirty="0"/>
          </a:p>
        </p:txBody>
      </p:sp>
      <p:sp>
        <p:nvSpPr>
          <p:cNvPr id="4" name="Footer Placeholder 3">
            <a:extLst>
              <a:ext uri="{FF2B5EF4-FFF2-40B4-BE49-F238E27FC236}">
                <a16:creationId xmlns:a16="http://schemas.microsoft.com/office/drawing/2014/main" id="{3AC71723-C6A9-48C7-8F39-1EB586D428CF}"/>
              </a:ext>
            </a:extLst>
          </p:cNvPr>
          <p:cNvSpPr>
            <a:spLocks noGrp="1"/>
          </p:cNvSpPr>
          <p:nvPr>
            <p:ph type="ftr" sz="quarter" idx="11"/>
          </p:nvPr>
        </p:nvSpPr>
        <p:spPr/>
        <p:txBody>
          <a:bodyPr/>
          <a:lstStyle/>
          <a:p>
            <a:r>
              <a:rPr lang="en-US"/>
              <a:t>Data Collection for Machine Learning</a:t>
            </a:r>
            <a:endParaRPr lang="en-GB"/>
          </a:p>
        </p:txBody>
      </p:sp>
      <p:sp>
        <p:nvSpPr>
          <p:cNvPr id="2" name="Segnaposto numero diapositiva 1">
            <a:extLst>
              <a:ext uri="{FF2B5EF4-FFF2-40B4-BE49-F238E27FC236}">
                <a16:creationId xmlns:a16="http://schemas.microsoft.com/office/drawing/2014/main" id="{E5C7ABD5-5BCB-03AB-8BD9-182F3305B5AA}"/>
              </a:ext>
            </a:extLst>
          </p:cNvPr>
          <p:cNvSpPr>
            <a:spLocks noGrp="1"/>
          </p:cNvSpPr>
          <p:nvPr>
            <p:ph type="sldNum" sz="quarter" idx="12"/>
          </p:nvPr>
        </p:nvSpPr>
        <p:spPr/>
        <p:txBody>
          <a:bodyPr/>
          <a:lstStyle/>
          <a:p>
            <a:fld id="{C194BDB0-F4EA-4DD6-8281-CCE2440D0CE0}" type="slidenum">
              <a:rPr lang="en-GB" smtClean="0"/>
              <a:t>136</a:t>
            </a:fld>
            <a:endParaRPr lang="en-GB"/>
          </a:p>
        </p:txBody>
      </p:sp>
    </p:spTree>
    <p:extLst>
      <p:ext uri="{BB962C8B-B14F-4D97-AF65-F5344CB8AC3E}">
        <p14:creationId xmlns:p14="http://schemas.microsoft.com/office/powerpoint/2010/main" val="1145599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3A457-8B72-4E12-BB15-AF2D2D8D70FF}"/>
              </a:ext>
            </a:extLst>
          </p:cNvPr>
          <p:cNvSpPr>
            <a:spLocks noGrp="1"/>
          </p:cNvSpPr>
          <p:nvPr>
            <p:ph type="title"/>
          </p:nvPr>
        </p:nvSpPr>
        <p:spPr/>
        <p:txBody>
          <a:bodyPr/>
          <a:lstStyle/>
          <a:p>
            <a:r>
              <a:rPr lang="en-US" dirty="0">
                <a:solidFill>
                  <a:schemeClr val="bg1"/>
                </a:solidFill>
              </a:rPr>
              <a:t>What is AI Ethics?</a:t>
            </a:r>
            <a:endParaRPr lang="en-NL" dirty="0">
              <a:solidFill>
                <a:schemeClr val="bg1"/>
              </a:solidFill>
            </a:endParaRPr>
          </a:p>
        </p:txBody>
      </p:sp>
      <p:sp>
        <p:nvSpPr>
          <p:cNvPr id="3" name="Content Placeholder 2">
            <a:extLst>
              <a:ext uri="{FF2B5EF4-FFF2-40B4-BE49-F238E27FC236}">
                <a16:creationId xmlns:a16="http://schemas.microsoft.com/office/drawing/2014/main" id="{15C5EC2B-BCC2-4C6B-A210-B29798D90532}"/>
              </a:ext>
            </a:extLst>
          </p:cNvPr>
          <p:cNvSpPr>
            <a:spLocks noGrp="1"/>
          </p:cNvSpPr>
          <p:nvPr>
            <p:ph idx="1"/>
          </p:nvPr>
        </p:nvSpPr>
        <p:spPr/>
        <p:txBody>
          <a:bodyPr/>
          <a:lstStyle/>
          <a:p>
            <a:r>
              <a:rPr lang="en-US" dirty="0">
                <a:solidFill>
                  <a:schemeClr val="accent3"/>
                </a:solidFill>
              </a:rPr>
              <a:t>AI Ethics is a branch of Philosophy; it studies the ethical principles applicable to AI systems and addresses the implications, risks and problems derived from:</a:t>
            </a:r>
          </a:p>
          <a:p>
            <a:endParaRPr lang="en-US" dirty="0">
              <a:solidFill>
                <a:schemeClr val="accent3"/>
              </a:solidFill>
            </a:endParaRPr>
          </a:p>
          <a:p>
            <a:pPr marL="457200" indent="-457200">
              <a:buAutoNum type="arabicParenR"/>
            </a:pPr>
            <a:r>
              <a:rPr lang="en-US" dirty="0">
                <a:solidFill>
                  <a:schemeClr val="accent3"/>
                </a:solidFill>
              </a:rPr>
              <a:t>humans building and employing those systems, and </a:t>
            </a:r>
          </a:p>
          <a:p>
            <a:endParaRPr lang="en-US" dirty="0">
              <a:solidFill>
                <a:schemeClr val="accent3"/>
              </a:solidFill>
            </a:endParaRPr>
          </a:p>
          <a:p>
            <a:pPr marL="457200" indent="-457200">
              <a:buAutoNum type="arabicParenR"/>
            </a:pPr>
            <a:r>
              <a:rPr lang="en-US" dirty="0">
                <a:solidFill>
                  <a:schemeClr val="accent3"/>
                </a:solidFill>
              </a:rPr>
              <a:t>the behavior of autonomous systems</a:t>
            </a:r>
            <a:endParaRPr lang="en-NL" dirty="0">
              <a:solidFill>
                <a:schemeClr val="accent3"/>
              </a:solidFill>
            </a:endParaRPr>
          </a:p>
        </p:txBody>
      </p:sp>
      <p:sp>
        <p:nvSpPr>
          <p:cNvPr id="4" name="Footer Placeholder 3">
            <a:extLst>
              <a:ext uri="{FF2B5EF4-FFF2-40B4-BE49-F238E27FC236}">
                <a16:creationId xmlns:a16="http://schemas.microsoft.com/office/drawing/2014/main" id="{A7B5B4E9-0D7A-417C-8B0A-4B6E28421629}"/>
              </a:ext>
            </a:extLst>
          </p:cNvPr>
          <p:cNvSpPr>
            <a:spLocks noGrp="1"/>
          </p:cNvSpPr>
          <p:nvPr>
            <p:ph type="ftr" sz="quarter" idx="11"/>
          </p:nvPr>
        </p:nvSpPr>
        <p:spPr/>
        <p:txBody>
          <a:bodyPr/>
          <a:lstStyle/>
          <a:p>
            <a:r>
              <a:rPr lang="en-US"/>
              <a:t>Data Collection for Machine Learning</a:t>
            </a:r>
            <a:endParaRPr lang="en-GB"/>
          </a:p>
        </p:txBody>
      </p:sp>
      <p:sp>
        <p:nvSpPr>
          <p:cNvPr id="6" name="Segnaposto numero diapositiva 5">
            <a:extLst>
              <a:ext uri="{FF2B5EF4-FFF2-40B4-BE49-F238E27FC236}">
                <a16:creationId xmlns:a16="http://schemas.microsoft.com/office/drawing/2014/main" id="{B38F4AD6-8FD7-B534-3BC5-A7628F978110}"/>
              </a:ext>
            </a:extLst>
          </p:cNvPr>
          <p:cNvSpPr>
            <a:spLocks noGrp="1"/>
          </p:cNvSpPr>
          <p:nvPr>
            <p:ph type="sldNum" sz="quarter" idx="12"/>
          </p:nvPr>
        </p:nvSpPr>
        <p:spPr/>
        <p:txBody>
          <a:bodyPr/>
          <a:lstStyle/>
          <a:p>
            <a:fld id="{C194BDB0-F4EA-4DD6-8281-CCE2440D0CE0}" type="slidenum">
              <a:rPr lang="en-GB" smtClean="0"/>
              <a:t>137</a:t>
            </a:fld>
            <a:endParaRPr lang="en-GB"/>
          </a:p>
        </p:txBody>
      </p:sp>
    </p:spTree>
    <p:extLst>
      <p:ext uri="{BB962C8B-B14F-4D97-AF65-F5344CB8AC3E}">
        <p14:creationId xmlns:p14="http://schemas.microsoft.com/office/powerpoint/2010/main" val="2794359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3A457-8B72-4E12-BB15-AF2D2D8D70FF}"/>
              </a:ext>
            </a:extLst>
          </p:cNvPr>
          <p:cNvSpPr>
            <a:spLocks noGrp="1"/>
          </p:cNvSpPr>
          <p:nvPr>
            <p:ph type="title"/>
          </p:nvPr>
        </p:nvSpPr>
        <p:spPr/>
        <p:txBody>
          <a:bodyPr/>
          <a:lstStyle/>
          <a:p>
            <a:r>
              <a:rPr lang="en-US" dirty="0">
                <a:solidFill>
                  <a:schemeClr val="bg1"/>
                </a:solidFill>
              </a:rPr>
              <a:t>Most famous ethics guidelines</a:t>
            </a:r>
            <a:endParaRPr lang="en-NL" dirty="0">
              <a:solidFill>
                <a:schemeClr val="bg1"/>
              </a:solidFill>
            </a:endParaRPr>
          </a:p>
        </p:txBody>
      </p:sp>
      <p:sp>
        <p:nvSpPr>
          <p:cNvPr id="3" name="Content Placeholder 2">
            <a:extLst>
              <a:ext uri="{FF2B5EF4-FFF2-40B4-BE49-F238E27FC236}">
                <a16:creationId xmlns:a16="http://schemas.microsoft.com/office/drawing/2014/main" id="{15C5EC2B-BCC2-4C6B-A210-B29798D90532}"/>
              </a:ext>
            </a:extLst>
          </p:cNvPr>
          <p:cNvSpPr>
            <a:spLocks noGrp="1"/>
          </p:cNvSpPr>
          <p:nvPr>
            <p:ph idx="1"/>
          </p:nvPr>
        </p:nvSpPr>
        <p:spPr/>
        <p:txBody>
          <a:bodyPr/>
          <a:lstStyle/>
          <a:p>
            <a:r>
              <a:rPr lang="it-IT" dirty="0">
                <a:solidFill>
                  <a:schemeClr val="accent3"/>
                </a:solidFill>
              </a:rPr>
              <a:t>Universal Guidelines for AI (2018)</a:t>
            </a:r>
          </a:p>
          <a:p>
            <a:endParaRPr lang="it-IT" dirty="0">
              <a:solidFill>
                <a:schemeClr val="accent3"/>
              </a:solidFill>
            </a:endParaRPr>
          </a:p>
          <a:p>
            <a:r>
              <a:rPr lang="it-IT" dirty="0">
                <a:solidFill>
                  <a:schemeClr val="accent3"/>
                </a:solidFill>
              </a:rPr>
              <a:t>OECD AI </a:t>
            </a:r>
            <a:r>
              <a:rPr lang="it-IT" dirty="0" err="1">
                <a:solidFill>
                  <a:schemeClr val="accent3"/>
                </a:solidFill>
              </a:rPr>
              <a:t>Principles</a:t>
            </a:r>
            <a:r>
              <a:rPr lang="it-IT" dirty="0">
                <a:solidFill>
                  <a:schemeClr val="accent3"/>
                </a:solidFill>
              </a:rPr>
              <a:t> (2019)</a:t>
            </a:r>
          </a:p>
          <a:p>
            <a:endParaRPr lang="it-IT" dirty="0">
              <a:solidFill>
                <a:schemeClr val="accent3"/>
              </a:solidFill>
            </a:endParaRPr>
          </a:p>
          <a:p>
            <a:r>
              <a:rPr lang="it-IT" dirty="0">
                <a:solidFill>
                  <a:schemeClr val="accent3"/>
                </a:solidFill>
              </a:rPr>
              <a:t>G20 AI Guidelines (2019)</a:t>
            </a:r>
          </a:p>
          <a:p>
            <a:endParaRPr lang="it-IT" dirty="0">
              <a:solidFill>
                <a:schemeClr val="accent3"/>
              </a:solidFill>
            </a:endParaRPr>
          </a:p>
          <a:p>
            <a:r>
              <a:rPr lang="it-IT" dirty="0">
                <a:solidFill>
                  <a:schemeClr val="accent3"/>
                </a:solidFill>
              </a:rPr>
              <a:t>UNESCO </a:t>
            </a:r>
            <a:r>
              <a:rPr lang="it-IT" dirty="0" err="1">
                <a:solidFill>
                  <a:schemeClr val="accent3"/>
                </a:solidFill>
              </a:rPr>
              <a:t>Recommendation</a:t>
            </a:r>
            <a:r>
              <a:rPr lang="it-IT" dirty="0">
                <a:solidFill>
                  <a:schemeClr val="accent3"/>
                </a:solidFill>
              </a:rPr>
              <a:t> on AI Ethics (2021)</a:t>
            </a:r>
          </a:p>
          <a:p>
            <a:endParaRPr lang="it-IT" dirty="0">
              <a:solidFill>
                <a:schemeClr val="accent3"/>
              </a:solidFill>
            </a:endParaRPr>
          </a:p>
          <a:p>
            <a:endParaRPr lang="en-NL" dirty="0"/>
          </a:p>
        </p:txBody>
      </p:sp>
      <p:sp>
        <p:nvSpPr>
          <p:cNvPr id="4" name="Footer Placeholder 3">
            <a:extLst>
              <a:ext uri="{FF2B5EF4-FFF2-40B4-BE49-F238E27FC236}">
                <a16:creationId xmlns:a16="http://schemas.microsoft.com/office/drawing/2014/main" id="{A7B5B4E9-0D7A-417C-8B0A-4B6E28421629}"/>
              </a:ext>
            </a:extLst>
          </p:cNvPr>
          <p:cNvSpPr>
            <a:spLocks noGrp="1"/>
          </p:cNvSpPr>
          <p:nvPr>
            <p:ph type="ftr" sz="quarter" idx="11"/>
          </p:nvPr>
        </p:nvSpPr>
        <p:spPr/>
        <p:txBody>
          <a:bodyPr/>
          <a:lstStyle/>
          <a:p>
            <a:r>
              <a:rPr lang="en-US"/>
              <a:t>Data Collection for Machine Learning</a:t>
            </a:r>
            <a:endParaRPr lang="en-GB"/>
          </a:p>
        </p:txBody>
      </p:sp>
      <p:sp>
        <p:nvSpPr>
          <p:cNvPr id="6" name="Segnaposto numero diapositiva 5">
            <a:extLst>
              <a:ext uri="{FF2B5EF4-FFF2-40B4-BE49-F238E27FC236}">
                <a16:creationId xmlns:a16="http://schemas.microsoft.com/office/drawing/2014/main" id="{5D733FD9-47F4-1797-644F-B4BD1F9D530A}"/>
              </a:ext>
            </a:extLst>
          </p:cNvPr>
          <p:cNvSpPr>
            <a:spLocks noGrp="1"/>
          </p:cNvSpPr>
          <p:nvPr>
            <p:ph type="sldNum" sz="quarter" idx="12"/>
          </p:nvPr>
        </p:nvSpPr>
        <p:spPr/>
        <p:txBody>
          <a:bodyPr/>
          <a:lstStyle/>
          <a:p>
            <a:fld id="{C194BDB0-F4EA-4DD6-8281-CCE2440D0CE0}" type="slidenum">
              <a:rPr lang="en-GB" smtClean="0"/>
              <a:t>138</a:t>
            </a:fld>
            <a:endParaRPr lang="en-GB"/>
          </a:p>
        </p:txBody>
      </p:sp>
    </p:spTree>
    <p:extLst>
      <p:ext uri="{BB962C8B-B14F-4D97-AF65-F5344CB8AC3E}">
        <p14:creationId xmlns:p14="http://schemas.microsoft.com/office/powerpoint/2010/main" val="423486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3A457-8B72-4E12-BB15-AF2D2D8D70FF}"/>
              </a:ext>
            </a:extLst>
          </p:cNvPr>
          <p:cNvSpPr>
            <a:spLocks noGrp="1"/>
          </p:cNvSpPr>
          <p:nvPr>
            <p:ph type="title"/>
          </p:nvPr>
        </p:nvSpPr>
        <p:spPr>
          <a:xfrm>
            <a:off x="93821" y="141939"/>
            <a:ext cx="2596320" cy="539038"/>
          </a:xfrm>
        </p:spPr>
        <p:txBody>
          <a:bodyPr/>
          <a:lstStyle/>
          <a:p>
            <a:r>
              <a:rPr lang="en-US" dirty="0">
                <a:solidFill>
                  <a:schemeClr val="accent3"/>
                </a:solidFill>
              </a:rPr>
              <a:t>Ethical principles</a:t>
            </a:r>
            <a:endParaRPr lang="en-NL" dirty="0">
              <a:solidFill>
                <a:schemeClr val="accent3"/>
              </a:solidFill>
            </a:endParaRPr>
          </a:p>
        </p:txBody>
      </p:sp>
      <p:pic>
        <p:nvPicPr>
          <p:cNvPr id="7" name="Segnaposto contenuto 6">
            <a:extLst>
              <a:ext uri="{FF2B5EF4-FFF2-40B4-BE49-F238E27FC236}">
                <a16:creationId xmlns:a16="http://schemas.microsoft.com/office/drawing/2014/main" id="{5E4E722F-B056-EB89-9AAB-565976AC811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08213" y="1"/>
            <a:ext cx="4844077" cy="4568400"/>
          </a:xfrm>
        </p:spPr>
      </p:pic>
      <p:sp>
        <p:nvSpPr>
          <p:cNvPr id="4" name="Footer Placeholder 3">
            <a:extLst>
              <a:ext uri="{FF2B5EF4-FFF2-40B4-BE49-F238E27FC236}">
                <a16:creationId xmlns:a16="http://schemas.microsoft.com/office/drawing/2014/main" id="{A7B5B4E9-0D7A-417C-8B0A-4B6E28421629}"/>
              </a:ext>
            </a:extLst>
          </p:cNvPr>
          <p:cNvSpPr>
            <a:spLocks noGrp="1"/>
          </p:cNvSpPr>
          <p:nvPr>
            <p:ph type="ftr" sz="quarter" idx="11"/>
          </p:nvPr>
        </p:nvSpPr>
        <p:spPr/>
        <p:txBody>
          <a:bodyPr/>
          <a:lstStyle/>
          <a:p>
            <a:r>
              <a:rPr lang="en-US"/>
              <a:t>Data Collection for Machine Learning</a:t>
            </a:r>
            <a:endParaRPr lang="en-GB"/>
          </a:p>
        </p:txBody>
      </p:sp>
      <p:sp>
        <p:nvSpPr>
          <p:cNvPr id="8" name="CasellaDiTesto 7">
            <a:extLst>
              <a:ext uri="{FF2B5EF4-FFF2-40B4-BE49-F238E27FC236}">
                <a16:creationId xmlns:a16="http://schemas.microsoft.com/office/drawing/2014/main" id="{2034116E-4402-F1F5-036A-9438A43E9C10}"/>
              </a:ext>
            </a:extLst>
          </p:cNvPr>
          <p:cNvSpPr txBox="1"/>
          <p:nvPr/>
        </p:nvSpPr>
        <p:spPr>
          <a:xfrm>
            <a:off x="259972" y="3495821"/>
            <a:ext cx="2443956" cy="938719"/>
          </a:xfrm>
          <a:prstGeom prst="rect">
            <a:avLst/>
          </a:prstGeom>
          <a:noFill/>
        </p:spPr>
        <p:txBody>
          <a:bodyPr wrap="square" rtlCol="0">
            <a:spAutoFit/>
          </a:bodyPr>
          <a:lstStyle/>
          <a:p>
            <a:r>
              <a:rPr lang="it-IT" sz="1100" b="0" i="0" dirty="0" err="1">
                <a:solidFill>
                  <a:schemeClr val="accent3"/>
                </a:solidFill>
                <a:effectLst/>
                <a:latin typeface="Arial" panose="020B0604020202020204" pitchFamily="34" charset="0"/>
              </a:rPr>
              <a:t>Jobin</a:t>
            </a:r>
            <a:r>
              <a:rPr lang="it-IT" sz="1100" b="0" i="0" dirty="0">
                <a:solidFill>
                  <a:schemeClr val="accent3"/>
                </a:solidFill>
                <a:effectLst/>
                <a:latin typeface="Arial" panose="020B0604020202020204" pitchFamily="34" charset="0"/>
              </a:rPr>
              <a:t>, Anna, Marcello </a:t>
            </a:r>
            <a:r>
              <a:rPr lang="it-IT" sz="1100" b="0" i="0" dirty="0" err="1">
                <a:solidFill>
                  <a:schemeClr val="accent3"/>
                </a:solidFill>
                <a:effectLst/>
                <a:latin typeface="Arial" panose="020B0604020202020204" pitchFamily="34" charset="0"/>
              </a:rPr>
              <a:t>Ienca</a:t>
            </a:r>
            <a:r>
              <a:rPr lang="it-IT" sz="1100" b="0" i="0" dirty="0">
                <a:solidFill>
                  <a:schemeClr val="accent3"/>
                </a:solidFill>
                <a:effectLst/>
                <a:latin typeface="Arial" panose="020B0604020202020204" pitchFamily="34" charset="0"/>
              </a:rPr>
              <a:t>, and </a:t>
            </a:r>
            <a:r>
              <a:rPr lang="it-IT" sz="1100" b="0" i="0" dirty="0" err="1">
                <a:solidFill>
                  <a:schemeClr val="accent3"/>
                </a:solidFill>
                <a:effectLst/>
                <a:latin typeface="Arial" panose="020B0604020202020204" pitchFamily="34" charset="0"/>
              </a:rPr>
              <a:t>Effy</a:t>
            </a:r>
            <a:r>
              <a:rPr lang="it-IT" sz="1100" b="0" i="0" dirty="0">
                <a:solidFill>
                  <a:schemeClr val="accent3"/>
                </a:solidFill>
                <a:effectLst/>
                <a:latin typeface="Arial" panose="020B0604020202020204" pitchFamily="34" charset="0"/>
              </a:rPr>
              <a:t> </a:t>
            </a:r>
            <a:r>
              <a:rPr lang="it-IT" sz="1100" b="0" i="0" dirty="0" err="1">
                <a:solidFill>
                  <a:schemeClr val="accent3"/>
                </a:solidFill>
                <a:effectLst/>
                <a:latin typeface="Arial" panose="020B0604020202020204" pitchFamily="34" charset="0"/>
              </a:rPr>
              <a:t>Vayena</a:t>
            </a:r>
            <a:r>
              <a:rPr lang="it-IT" sz="1100" b="0" i="0" dirty="0">
                <a:solidFill>
                  <a:schemeClr val="accent3"/>
                </a:solidFill>
                <a:effectLst/>
                <a:latin typeface="Arial" panose="020B0604020202020204" pitchFamily="34" charset="0"/>
              </a:rPr>
              <a:t>. "The global </a:t>
            </a:r>
            <a:r>
              <a:rPr lang="it-IT" sz="1100" b="0" i="0" dirty="0" err="1">
                <a:solidFill>
                  <a:schemeClr val="accent3"/>
                </a:solidFill>
                <a:effectLst/>
                <a:latin typeface="Arial" panose="020B0604020202020204" pitchFamily="34" charset="0"/>
              </a:rPr>
              <a:t>landscape</a:t>
            </a:r>
            <a:r>
              <a:rPr lang="it-IT" sz="1100" b="0" i="0" dirty="0">
                <a:solidFill>
                  <a:schemeClr val="accent3"/>
                </a:solidFill>
                <a:effectLst/>
                <a:latin typeface="Arial" panose="020B0604020202020204" pitchFamily="34" charset="0"/>
              </a:rPr>
              <a:t> of AI ethics guidelines." </a:t>
            </a:r>
            <a:r>
              <a:rPr lang="it-IT" sz="1100" b="0" i="1" dirty="0">
                <a:solidFill>
                  <a:schemeClr val="accent3"/>
                </a:solidFill>
                <a:effectLst/>
                <a:latin typeface="Arial" panose="020B0604020202020204" pitchFamily="34" charset="0"/>
              </a:rPr>
              <a:t>Nature Machine Intelligence</a:t>
            </a:r>
            <a:r>
              <a:rPr lang="it-IT" sz="1100" b="0" i="0" dirty="0">
                <a:solidFill>
                  <a:schemeClr val="accent3"/>
                </a:solidFill>
                <a:effectLst/>
                <a:latin typeface="Arial" panose="020B0604020202020204" pitchFamily="34" charset="0"/>
              </a:rPr>
              <a:t> 1.9 (2019): 389-399.</a:t>
            </a:r>
            <a:endParaRPr lang="it-IT" sz="1100" dirty="0">
              <a:solidFill>
                <a:schemeClr val="accent3"/>
              </a:solidFill>
            </a:endParaRPr>
          </a:p>
        </p:txBody>
      </p:sp>
      <p:sp>
        <p:nvSpPr>
          <p:cNvPr id="3" name="Segnaposto numero diapositiva 2">
            <a:extLst>
              <a:ext uri="{FF2B5EF4-FFF2-40B4-BE49-F238E27FC236}">
                <a16:creationId xmlns:a16="http://schemas.microsoft.com/office/drawing/2014/main" id="{E673EDE6-0D8B-CC85-1BC9-8B4F4BE91452}"/>
              </a:ext>
            </a:extLst>
          </p:cNvPr>
          <p:cNvSpPr>
            <a:spLocks noGrp="1"/>
          </p:cNvSpPr>
          <p:nvPr>
            <p:ph type="sldNum" sz="quarter" idx="12"/>
          </p:nvPr>
        </p:nvSpPr>
        <p:spPr/>
        <p:txBody>
          <a:bodyPr/>
          <a:lstStyle/>
          <a:p>
            <a:fld id="{C194BDB0-F4EA-4DD6-8281-CCE2440D0CE0}" type="slidenum">
              <a:rPr lang="en-GB" smtClean="0"/>
              <a:t>139</a:t>
            </a:fld>
            <a:endParaRPr lang="en-GB"/>
          </a:p>
        </p:txBody>
      </p:sp>
    </p:spTree>
    <p:extLst>
      <p:ext uri="{BB962C8B-B14F-4D97-AF65-F5344CB8AC3E}">
        <p14:creationId xmlns:p14="http://schemas.microsoft.com/office/powerpoint/2010/main" val="784125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FA1966-0B95-7B42-259B-2FA67AE69C8A}"/>
              </a:ext>
            </a:extLst>
          </p:cNvPr>
          <p:cNvSpPr>
            <a:spLocks noGrp="1"/>
          </p:cNvSpPr>
          <p:nvPr>
            <p:ph type="title"/>
          </p:nvPr>
        </p:nvSpPr>
        <p:spPr>
          <a:xfrm>
            <a:off x="751119" y="542104"/>
            <a:ext cx="7556500" cy="539038"/>
          </a:xfrm>
        </p:spPr>
        <p:txBody>
          <a:bodyPr/>
          <a:lstStyle/>
          <a:p>
            <a:pPr algn="ctr"/>
            <a:r>
              <a:rPr lang="it-IT" sz="2400" dirty="0">
                <a:solidFill>
                  <a:schemeClr val="accent3"/>
                </a:solidFill>
              </a:rPr>
              <a:t>WEB SCRAPING LAWS 1</a:t>
            </a:r>
          </a:p>
        </p:txBody>
      </p:sp>
      <p:sp>
        <p:nvSpPr>
          <p:cNvPr id="3" name="Segnaposto contenuto 2">
            <a:extLst>
              <a:ext uri="{FF2B5EF4-FFF2-40B4-BE49-F238E27FC236}">
                <a16:creationId xmlns:a16="http://schemas.microsoft.com/office/drawing/2014/main" id="{6F00C293-ECF8-F6C7-AEE0-F2BE382A1811}"/>
              </a:ext>
            </a:extLst>
          </p:cNvPr>
          <p:cNvSpPr>
            <a:spLocks noGrp="1"/>
          </p:cNvSpPr>
          <p:nvPr>
            <p:ph idx="1"/>
          </p:nvPr>
        </p:nvSpPr>
        <p:spPr>
          <a:xfrm>
            <a:off x="751119" y="1262037"/>
            <a:ext cx="7641761" cy="3153846"/>
          </a:xfrm>
        </p:spPr>
        <p:txBody>
          <a:bodyPr/>
          <a:lstStyle/>
          <a:p>
            <a:r>
              <a:rPr lang="it-IT" b="1" dirty="0">
                <a:solidFill>
                  <a:srgbClr val="00B0F0"/>
                </a:solidFill>
              </a:rPr>
              <a:t>EU LAW: </a:t>
            </a:r>
            <a:r>
              <a:rPr lang="en-US" b="0" i="0" dirty="0">
                <a:solidFill>
                  <a:srgbClr val="00B0F0"/>
                </a:solidFill>
                <a:effectLst/>
                <a:latin typeface="Average"/>
              </a:rPr>
              <a:t>Directive (EU) 2019/790 on copyright and related rights in the Digital Single Market </a:t>
            </a:r>
            <a:r>
              <a:rPr lang="en-US" dirty="0">
                <a:solidFill>
                  <a:srgbClr val="00B0F0"/>
                </a:solidFill>
                <a:latin typeface="Average"/>
              </a:rPr>
              <a:t>(</a:t>
            </a:r>
            <a:r>
              <a:rPr lang="en-US" b="0" i="0" dirty="0">
                <a:solidFill>
                  <a:srgbClr val="00B0F0"/>
                </a:solidFill>
                <a:effectLst/>
                <a:latin typeface="Average"/>
              </a:rPr>
              <a:t>‘DSM Directive’), Article 4, provides </a:t>
            </a:r>
            <a:r>
              <a:rPr lang="en-US" b="1" i="0" dirty="0">
                <a:solidFill>
                  <a:srgbClr val="00B0F0"/>
                </a:solidFill>
                <a:effectLst/>
                <a:latin typeface="Average"/>
              </a:rPr>
              <a:t>an </a:t>
            </a:r>
            <a:r>
              <a:rPr lang="en-US" b="1" i="0" dirty="0">
                <a:solidFill>
                  <a:schemeClr val="bg1"/>
                </a:solidFill>
                <a:effectLst/>
                <a:latin typeface="Average"/>
              </a:rPr>
              <a:t>exception from copyright</a:t>
            </a:r>
            <a:r>
              <a:rPr lang="en-US" b="0" i="0" dirty="0">
                <a:solidFill>
                  <a:srgbClr val="00B0F0"/>
                </a:solidFill>
                <a:effectLst/>
                <a:latin typeface="Average"/>
              </a:rPr>
              <a:t> ONLY for “</a:t>
            </a:r>
            <a:r>
              <a:rPr lang="en-US" b="1" i="0" dirty="0">
                <a:solidFill>
                  <a:schemeClr val="bg1"/>
                </a:solidFill>
                <a:effectLst/>
                <a:latin typeface="Average"/>
              </a:rPr>
              <a:t>reproductions and extractions</a:t>
            </a:r>
            <a:r>
              <a:rPr lang="en-US" b="0" i="0" dirty="0">
                <a:solidFill>
                  <a:schemeClr val="bg1"/>
                </a:solidFill>
                <a:effectLst/>
                <a:latin typeface="Average"/>
              </a:rPr>
              <a:t> </a:t>
            </a:r>
            <a:r>
              <a:rPr lang="en-US" b="0" i="0" dirty="0">
                <a:solidFill>
                  <a:srgbClr val="00B0F0"/>
                </a:solidFill>
                <a:effectLst/>
                <a:latin typeface="Average"/>
              </a:rPr>
              <a:t>of lawfully accessible works and other subject matter </a:t>
            </a:r>
            <a:r>
              <a:rPr lang="en-US" b="1" i="0" dirty="0">
                <a:solidFill>
                  <a:schemeClr val="bg1"/>
                </a:solidFill>
                <a:effectLst/>
                <a:latin typeface="Average"/>
              </a:rPr>
              <a:t>for the purposes of </a:t>
            </a:r>
            <a:r>
              <a:rPr lang="en-US" b="1" i="0" u="sng" dirty="0">
                <a:solidFill>
                  <a:schemeClr val="bg1"/>
                </a:solidFill>
                <a:effectLst/>
                <a:latin typeface="Average"/>
              </a:rPr>
              <a:t>TEXT AND DATA MINING</a:t>
            </a:r>
            <a:r>
              <a:rPr lang="en-US" b="1" i="0" dirty="0">
                <a:solidFill>
                  <a:srgbClr val="00B0F0"/>
                </a:solidFill>
                <a:effectLst/>
                <a:latin typeface="Average"/>
              </a:rPr>
              <a:t>*</a:t>
            </a:r>
            <a:r>
              <a:rPr lang="en-US" i="0" dirty="0">
                <a:solidFill>
                  <a:srgbClr val="00B0F0"/>
                </a:solidFill>
                <a:effectLst/>
                <a:latin typeface="Average"/>
              </a:rPr>
              <a:t>”,</a:t>
            </a:r>
            <a:r>
              <a:rPr lang="en-US" b="0" i="0" dirty="0">
                <a:solidFill>
                  <a:srgbClr val="00B0F0"/>
                </a:solidFill>
                <a:effectLst/>
                <a:latin typeface="Average"/>
              </a:rPr>
              <a:t> </a:t>
            </a:r>
            <a:r>
              <a:rPr lang="en-US" b="1" i="0" dirty="0">
                <a:solidFill>
                  <a:schemeClr val="bg1"/>
                </a:solidFill>
                <a:effectLst/>
                <a:latin typeface="Average"/>
              </a:rPr>
              <a:t>except</a:t>
            </a:r>
            <a:r>
              <a:rPr lang="en-US" b="0" i="0" dirty="0">
                <a:solidFill>
                  <a:srgbClr val="00B0F0"/>
                </a:solidFill>
                <a:effectLst/>
                <a:latin typeface="Average"/>
              </a:rPr>
              <a:t> where “the use of works and other subject matter referred to in that paragraph </a:t>
            </a:r>
            <a:r>
              <a:rPr lang="en-US" b="1" i="0" dirty="0">
                <a:solidFill>
                  <a:schemeClr val="bg1"/>
                </a:solidFill>
                <a:effectLst/>
                <a:latin typeface="Average"/>
              </a:rPr>
              <a:t>has not been expressly reserved</a:t>
            </a:r>
            <a:r>
              <a:rPr lang="en-US" b="1" i="0" dirty="0">
                <a:solidFill>
                  <a:srgbClr val="00B0F0"/>
                </a:solidFill>
                <a:effectLst/>
                <a:latin typeface="Average"/>
              </a:rPr>
              <a:t> </a:t>
            </a:r>
            <a:r>
              <a:rPr lang="en-US" b="0" i="0" dirty="0">
                <a:solidFill>
                  <a:srgbClr val="00B0F0"/>
                </a:solidFill>
                <a:effectLst/>
                <a:latin typeface="Average"/>
              </a:rPr>
              <a:t>by their </a:t>
            </a:r>
            <a:r>
              <a:rPr lang="en-US" b="0" i="0" dirty="0" err="1">
                <a:solidFill>
                  <a:srgbClr val="00B0F0"/>
                </a:solidFill>
                <a:effectLst/>
                <a:latin typeface="Average"/>
              </a:rPr>
              <a:t>rightholders</a:t>
            </a:r>
            <a:r>
              <a:rPr lang="en-US" b="0" i="0" dirty="0">
                <a:solidFill>
                  <a:srgbClr val="00B0F0"/>
                </a:solidFill>
                <a:effectLst/>
                <a:latin typeface="Average"/>
              </a:rPr>
              <a:t> in an appropriate manner, such as machine-readable means in the case of content made publicly available online”.</a:t>
            </a:r>
          </a:p>
          <a:p>
            <a:r>
              <a:rPr lang="en-US" b="1" dirty="0">
                <a:solidFill>
                  <a:srgbClr val="00B0F0"/>
                </a:solidFill>
              </a:rPr>
              <a:t>* </a:t>
            </a:r>
            <a:r>
              <a:rPr lang="en-US" dirty="0">
                <a:solidFill>
                  <a:srgbClr val="00B0F0"/>
                </a:solidFill>
              </a:rPr>
              <a:t>automated computational </a:t>
            </a:r>
            <a:r>
              <a:rPr lang="en-US" b="1" u="sng" dirty="0">
                <a:solidFill>
                  <a:schemeClr val="bg1"/>
                </a:solidFill>
              </a:rPr>
              <a:t>analysis of information </a:t>
            </a:r>
            <a:r>
              <a:rPr lang="en-US" dirty="0">
                <a:solidFill>
                  <a:srgbClr val="00B0F0"/>
                </a:solidFill>
              </a:rPr>
              <a:t>in digital form</a:t>
            </a:r>
            <a:endParaRPr lang="it-IT" dirty="0">
              <a:solidFill>
                <a:srgbClr val="00B0F0"/>
              </a:solidFill>
            </a:endParaRPr>
          </a:p>
        </p:txBody>
      </p:sp>
      <p:sp>
        <p:nvSpPr>
          <p:cNvPr id="4" name="Segnaposto piè di pagina 3">
            <a:extLst>
              <a:ext uri="{FF2B5EF4-FFF2-40B4-BE49-F238E27FC236}">
                <a16:creationId xmlns:a16="http://schemas.microsoft.com/office/drawing/2014/main" id="{91599D6E-451A-2D38-8524-1C67EFFB0221}"/>
              </a:ext>
            </a:extLst>
          </p:cNvPr>
          <p:cNvSpPr>
            <a:spLocks noGrp="1"/>
          </p:cNvSpPr>
          <p:nvPr>
            <p:ph type="ftr" sz="quarter" idx="11"/>
          </p:nvPr>
        </p:nvSpPr>
        <p:spPr/>
        <p:txBody>
          <a:bodyPr/>
          <a:lstStyle/>
          <a:p>
            <a:r>
              <a:rPr lang="en-US"/>
              <a:t>Data Collection for Machine Learning</a:t>
            </a:r>
            <a:endParaRPr lang="en-GB"/>
          </a:p>
        </p:txBody>
      </p:sp>
      <p:sp>
        <p:nvSpPr>
          <p:cNvPr id="6" name="Segnaposto numero diapositiva 5">
            <a:extLst>
              <a:ext uri="{FF2B5EF4-FFF2-40B4-BE49-F238E27FC236}">
                <a16:creationId xmlns:a16="http://schemas.microsoft.com/office/drawing/2014/main" id="{6FBB0242-C5B2-F7CE-4469-28ADEC0E7CA7}"/>
              </a:ext>
            </a:extLst>
          </p:cNvPr>
          <p:cNvSpPr>
            <a:spLocks noGrp="1"/>
          </p:cNvSpPr>
          <p:nvPr>
            <p:ph type="sldNum" sz="quarter" idx="12"/>
          </p:nvPr>
        </p:nvSpPr>
        <p:spPr/>
        <p:txBody>
          <a:bodyPr/>
          <a:lstStyle/>
          <a:p>
            <a:fld id="{C194BDB0-F4EA-4DD6-8281-CCE2440D0CE0}" type="slidenum">
              <a:rPr lang="en-GB" smtClean="0"/>
              <a:t>14</a:t>
            </a:fld>
            <a:endParaRPr lang="en-GB"/>
          </a:p>
        </p:txBody>
      </p:sp>
      <p:cxnSp>
        <p:nvCxnSpPr>
          <p:cNvPr id="8" name="Connettore curvo 7">
            <a:extLst>
              <a:ext uri="{FF2B5EF4-FFF2-40B4-BE49-F238E27FC236}">
                <a16:creationId xmlns:a16="http://schemas.microsoft.com/office/drawing/2014/main" id="{FB9B0869-567A-5410-795C-FBA24C00113D}"/>
              </a:ext>
            </a:extLst>
          </p:cNvPr>
          <p:cNvCxnSpPr>
            <a:cxnSpLocks/>
          </p:cNvCxnSpPr>
          <p:nvPr/>
        </p:nvCxnSpPr>
        <p:spPr>
          <a:xfrm rot="5400000" flipH="1" flipV="1">
            <a:off x="7706543" y="1363691"/>
            <a:ext cx="1388084" cy="657259"/>
          </a:xfrm>
          <a:prstGeom prst="curvedConnector3">
            <a:avLst>
              <a:gd name="adj1" fmla="val 26969"/>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8" name="CasellaDiTesto 17">
            <a:extLst>
              <a:ext uri="{FF2B5EF4-FFF2-40B4-BE49-F238E27FC236}">
                <a16:creationId xmlns:a16="http://schemas.microsoft.com/office/drawing/2014/main" id="{C5A4D029-638A-53A4-0569-D8D9B61A5F55}"/>
              </a:ext>
            </a:extLst>
          </p:cNvPr>
          <p:cNvSpPr txBox="1"/>
          <p:nvPr/>
        </p:nvSpPr>
        <p:spPr>
          <a:xfrm>
            <a:off x="7294214" y="661582"/>
            <a:ext cx="1724722" cy="300082"/>
          </a:xfrm>
          <a:prstGeom prst="rect">
            <a:avLst/>
          </a:prstGeom>
          <a:noFill/>
          <a:ln w="28575">
            <a:solidFill>
              <a:schemeClr val="accent1"/>
            </a:solidFill>
          </a:ln>
        </p:spPr>
        <p:txBody>
          <a:bodyPr wrap="square" rtlCol="0">
            <a:spAutoFit/>
          </a:bodyPr>
          <a:lstStyle/>
          <a:p>
            <a:pPr algn="ctr"/>
            <a:r>
              <a:rPr lang="en-US" b="1" dirty="0">
                <a:solidFill>
                  <a:schemeClr val="accent3"/>
                </a:solidFill>
              </a:rPr>
              <a:t>NOT AI TRAINING</a:t>
            </a:r>
          </a:p>
        </p:txBody>
      </p:sp>
    </p:spTree>
    <p:extLst>
      <p:ext uri="{BB962C8B-B14F-4D97-AF65-F5344CB8AC3E}">
        <p14:creationId xmlns:p14="http://schemas.microsoft.com/office/powerpoint/2010/main" val="80877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3A457-8B72-4E12-BB15-AF2D2D8D70FF}"/>
              </a:ext>
            </a:extLst>
          </p:cNvPr>
          <p:cNvSpPr>
            <a:spLocks noGrp="1"/>
          </p:cNvSpPr>
          <p:nvPr>
            <p:ph type="title"/>
          </p:nvPr>
        </p:nvSpPr>
        <p:spPr/>
        <p:txBody>
          <a:bodyPr/>
          <a:lstStyle/>
          <a:p>
            <a:r>
              <a:rPr lang="en-US" dirty="0">
                <a:solidFill>
                  <a:schemeClr val="bg1"/>
                </a:solidFill>
              </a:rPr>
              <a:t>Trustworthy AI</a:t>
            </a:r>
            <a:endParaRPr lang="en-NL" dirty="0">
              <a:solidFill>
                <a:schemeClr val="bg1"/>
              </a:solidFill>
            </a:endParaRPr>
          </a:p>
        </p:txBody>
      </p:sp>
      <p:sp>
        <p:nvSpPr>
          <p:cNvPr id="3" name="Content Placeholder 2">
            <a:extLst>
              <a:ext uri="{FF2B5EF4-FFF2-40B4-BE49-F238E27FC236}">
                <a16:creationId xmlns:a16="http://schemas.microsoft.com/office/drawing/2014/main" id="{15C5EC2B-BCC2-4C6B-A210-B29798D90532}"/>
              </a:ext>
            </a:extLst>
          </p:cNvPr>
          <p:cNvSpPr>
            <a:spLocks noGrp="1"/>
          </p:cNvSpPr>
          <p:nvPr>
            <p:ph idx="1"/>
          </p:nvPr>
        </p:nvSpPr>
        <p:spPr>
          <a:xfrm>
            <a:off x="750960" y="1110521"/>
            <a:ext cx="7556501" cy="2922458"/>
          </a:xfrm>
        </p:spPr>
        <p:txBody>
          <a:bodyPr/>
          <a:lstStyle/>
          <a:p>
            <a:r>
              <a:rPr lang="it-IT" dirty="0">
                <a:solidFill>
                  <a:schemeClr val="accent3"/>
                </a:solidFill>
              </a:rPr>
              <a:t>AI HLEG </a:t>
            </a:r>
            <a:r>
              <a:rPr lang="it-IT" dirty="0" err="1">
                <a:solidFill>
                  <a:schemeClr val="accent3"/>
                </a:solidFill>
              </a:rPr>
              <a:t>recognizes</a:t>
            </a:r>
            <a:r>
              <a:rPr lang="it-IT" dirty="0">
                <a:solidFill>
                  <a:schemeClr val="accent3"/>
                </a:solidFill>
              </a:rPr>
              <a:t> 3 keys </a:t>
            </a:r>
            <a:r>
              <a:rPr lang="it-IT" dirty="0" err="1">
                <a:solidFill>
                  <a:schemeClr val="accent3"/>
                </a:solidFill>
              </a:rPr>
              <a:t>elements</a:t>
            </a:r>
            <a:r>
              <a:rPr lang="it-IT" dirty="0">
                <a:solidFill>
                  <a:schemeClr val="accent3"/>
                </a:solidFill>
              </a:rPr>
              <a:t> of </a:t>
            </a:r>
            <a:r>
              <a:rPr lang="it-IT" dirty="0" err="1">
                <a:solidFill>
                  <a:schemeClr val="accent3"/>
                </a:solidFill>
              </a:rPr>
              <a:t>Trusworthy</a:t>
            </a:r>
            <a:r>
              <a:rPr lang="it-IT" dirty="0">
                <a:solidFill>
                  <a:schemeClr val="accent3"/>
                </a:solidFill>
              </a:rPr>
              <a:t> AI:</a:t>
            </a:r>
          </a:p>
          <a:p>
            <a:endParaRPr lang="it-IT" dirty="0">
              <a:solidFill>
                <a:schemeClr val="accent3"/>
              </a:solidFill>
            </a:endParaRPr>
          </a:p>
          <a:p>
            <a:r>
              <a:rPr lang="en-US" dirty="0">
                <a:solidFill>
                  <a:schemeClr val="accent3"/>
                </a:solidFill>
              </a:rPr>
              <a:t>1. it should be </a:t>
            </a:r>
            <a:r>
              <a:rPr lang="en-US" b="1" dirty="0">
                <a:solidFill>
                  <a:schemeClr val="accent3"/>
                </a:solidFill>
              </a:rPr>
              <a:t>lawful</a:t>
            </a:r>
            <a:r>
              <a:rPr lang="en-US" dirty="0">
                <a:solidFill>
                  <a:schemeClr val="accent3"/>
                </a:solidFill>
              </a:rPr>
              <a:t>, complying with all applicable laws and regulations;</a:t>
            </a:r>
          </a:p>
          <a:p>
            <a:r>
              <a:rPr lang="en-US" dirty="0">
                <a:solidFill>
                  <a:schemeClr val="accent3"/>
                </a:solidFill>
              </a:rPr>
              <a:t>2. it should be </a:t>
            </a:r>
            <a:r>
              <a:rPr lang="en-US" b="1" dirty="0">
                <a:solidFill>
                  <a:schemeClr val="accent3"/>
                </a:solidFill>
              </a:rPr>
              <a:t>ethical</a:t>
            </a:r>
            <a:r>
              <a:rPr lang="en-US" dirty="0">
                <a:solidFill>
                  <a:schemeClr val="accent3"/>
                </a:solidFill>
              </a:rPr>
              <a:t>, ensuring adherence to ethical principles and values; and</a:t>
            </a:r>
          </a:p>
          <a:p>
            <a:r>
              <a:rPr lang="en-US" dirty="0">
                <a:solidFill>
                  <a:schemeClr val="accent3"/>
                </a:solidFill>
              </a:rPr>
              <a:t>3. it should be </a:t>
            </a:r>
            <a:r>
              <a:rPr lang="en-US" b="1" dirty="0">
                <a:solidFill>
                  <a:schemeClr val="accent3"/>
                </a:solidFill>
              </a:rPr>
              <a:t>robust</a:t>
            </a:r>
            <a:r>
              <a:rPr lang="en-US" dirty="0">
                <a:solidFill>
                  <a:schemeClr val="accent3"/>
                </a:solidFill>
              </a:rPr>
              <a:t>, both from a technical and social perspective, since, even with good intentions, AI systems can cause unintentional harm.</a:t>
            </a:r>
            <a:endParaRPr lang="it-IT" dirty="0">
              <a:solidFill>
                <a:schemeClr val="accent3"/>
              </a:solidFill>
            </a:endParaRPr>
          </a:p>
          <a:p>
            <a:endParaRPr lang="it-IT" dirty="0">
              <a:solidFill>
                <a:schemeClr val="accent3"/>
              </a:solidFill>
            </a:endParaRPr>
          </a:p>
          <a:p>
            <a:endParaRPr lang="en-NL" dirty="0"/>
          </a:p>
        </p:txBody>
      </p:sp>
      <p:sp>
        <p:nvSpPr>
          <p:cNvPr id="4" name="Footer Placeholder 3">
            <a:extLst>
              <a:ext uri="{FF2B5EF4-FFF2-40B4-BE49-F238E27FC236}">
                <a16:creationId xmlns:a16="http://schemas.microsoft.com/office/drawing/2014/main" id="{A7B5B4E9-0D7A-417C-8B0A-4B6E28421629}"/>
              </a:ext>
            </a:extLst>
          </p:cNvPr>
          <p:cNvSpPr>
            <a:spLocks noGrp="1"/>
          </p:cNvSpPr>
          <p:nvPr>
            <p:ph type="ftr" sz="quarter" idx="11"/>
          </p:nvPr>
        </p:nvSpPr>
        <p:spPr/>
        <p:txBody>
          <a:bodyPr/>
          <a:lstStyle/>
          <a:p>
            <a:r>
              <a:rPr lang="en-US"/>
              <a:t>Data Collection for Machine Learning</a:t>
            </a:r>
            <a:endParaRPr lang="en-GB"/>
          </a:p>
        </p:txBody>
      </p:sp>
      <p:sp>
        <p:nvSpPr>
          <p:cNvPr id="6" name="Segnaposto numero diapositiva 5">
            <a:extLst>
              <a:ext uri="{FF2B5EF4-FFF2-40B4-BE49-F238E27FC236}">
                <a16:creationId xmlns:a16="http://schemas.microsoft.com/office/drawing/2014/main" id="{B1B453B3-430C-4E2C-E1E5-958BBED217B7}"/>
              </a:ext>
            </a:extLst>
          </p:cNvPr>
          <p:cNvSpPr>
            <a:spLocks noGrp="1"/>
          </p:cNvSpPr>
          <p:nvPr>
            <p:ph type="sldNum" sz="quarter" idx="12"/>
          </p:nvPr>
        </p:nvSpPr>
        <p:spPr/>
        <p:txBody>
          <a:bodyPr/>
          <a:lstStyle/>
          <a:p>
            <a:fld id="{C194BDB0-F4EA-4DD6-8281-CCE2440D0CE0}" type="slidenum">
              <a:rPr lang="en-GB" smtClean="0"/>
              <a:t>140</a:t>
            </a:fld>
            <a:endParaRPr lang="en-GB"/>
          </a:p>
        </p:txBody>
      </p:sp>
    </p:spTree>
    <p:extLst>
      <p:ext uri="{BB962C8B-B14F-4D97-AF65-F5344CB8AC3E}">
        <p14:creationId xmlns:p14="http://schemas.microsoft.com/office/powerpoint/2010/main" val="54589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3A457-8B72-4E12-BB15-AF2D2D8D70FF}"/>
              </a:ext>
            </a:extLst>
          </p:cNvPr>
          <p:cNvSpPr>
            <a:spLocks noGrp="1"/>
          </p:cNvSpPr>
          <p:nvPr>
            <p:ph type="title"/>
          </p:nvPr>
        </p:nvSpPr>
        <p:spPr/>
        <p:txBody>
          <a:bodyPr/>
          <a:lstStyle/>
          <a:p>
            <a:r>
              <a:rPr lang="en-US" dirty="0">
                <a:solidFill>
                  <a:schemeClr val="bg1"/>
                </a:solidFill>
              </a:rPr>
              <a:t>The ALTAI List</a:t>
            </a:r>
            <a:endParaRPr lang="en-NL" dirty="0">
              <a:solidFill>
                <a:schemeClr val="bg1"/>
              </a:solidFill>
            </a:endParaRPr>
          </a:p>
        </p:txBody>
      </p:sp>
      <p:sp>
        <p:nvSpPr>
          <p:cNvPr id="3" name="Content Placeholder 2">
            <a:extLst>
              <a:ext uri="{FF2B5EF4-FFF2-40B4-BE49-F238E27FC236}">
                <a16:creationId xmlns:a16="http://schemas.microsoft.com/office/drawing/2014/main" id="{15C5EC2B-BCC2-4C6B-A210-B29798D90532}"/>
              </a:ext>
            </a:extLst>
          </p:cNvPr>
          <p:cNvSpPr>
            <a:spLocks noGrp="1"/>
          </p:cNvSpPr>
          <p:nvPr>
            <p:ph idx="1"/>
          </p:nvPr>
        </p:nvSpPr>
        <p:spPr>
          <a:xfrm>
            <a:off x="654148" y="1110521"/>
            <a:ext cx="7653313" cy="338451"/>
          </a:xfrm>
        </p:spPr>
        <p:txBody>
          <a:bodyPr/>
          <a:lstStyle/>
          <a:p>
            <a:r>
              <a:rPr lang="it-IT" dirty="0">
                <a:solidFill>
                  <a:schemeClr val="accent3"/>
                </a:solidFill>
              </a:rPr>
              <a:t>AI HLEG </a:t>
            </a:r>
            <a:r>
              <a:rPr lang="it-IT" dirty="0" err="1">
                <a:solidFill>
                  <a:schemeClr val="accent3"/>
                </a:solidFill>
              </a:rPr>
              <a:t>has</a:t>
            </a:r>
            <a:r>
              <a:rPr lang="it-IT" dirty="0">
                <a:solidFill>
                  <a:schemeClr val="accent3"/>
                </a:solidFill>
              </a:rPr>
              <a:t> </a:t>
            </a:r>
            <a:r>
              <a:rPr lang="it-IT" dirty="0" err="1">
                <a:solidFill>
                  <a:schemeClr val="accent3"/>
                </a:solidFill>
              </a:rPr>
              <a:t>drawn</a:t>
            </a:r>
            <a:r>
              <a:rPr lang="it-IT" dirty="0">
                <a:solidFill>
                  <a:schemeClr val="accent3"/>
                </a:solidFill>
              </a:rPr>
              <a:t> a list of 7 </a:t>
            </a:r>
            <a:r>
              <a:rPr lang="it-IT" dirty="0" err="1">
                <a:solidFill>
                  <a:schemeClr val="accent3"/>
                </a:solidFill>
              </a:rPr>
              <a:t>elements</a:t>
            </a:r>
            <a:r>
              <a:rPr lang="it-IT" dirty="0">
                <a:solidFill>
                  <a:schemeClr val="accent3"/>
                </a:solidFill>
              </a:rPr>
              <a:t>:</a:t>
            </a:r>
          </a:p>
          <a:p>
            <a:endParaRPr lang="it-IT" dirty="0"/>
          </a:p>
          <a:p>
            <a:endParaRPr lang="it-IT" dirty="0"/>
          </a:p>
          <a:p>
            <a:endParaRPr lang="en-NL" dirty="0"/>
          </a:p>
        </p:txBody>
      </p:sp>
      <p:sp>
        <p:nvSpPr>
          <p:cNvPr id="4" name="Footer Placeholder 3">
            <a:extLst>
              <a:ext uri="{FF2B5EF4-FFF2-40B4-BE49-F238E27FC236}">
                <a16:creationId xmlns:a16="http://schemas.microsoft.com/office/drawing/2014/main" id="{A7B5B4E9-0D7A-417C-8B0A-4B6E28421629}"/>
              </a:ext>
            </a:extLst>
          </p:cNvPr>
          <p:cNvSpPr>
            <a:spLocks noGrp="1"/>
          </p:cNvSpPr>
          <p:nvPr>
            <p:ph type="ftr" sz="quarter" idx="11"/>
          </p:nvPr>
        </p:nvSpPr>
        <p:spPr/>
        <p:txBody>
          <a:bodyPr/>
          <a:lstStyle/>
          <a:p>
            <a:r>
              <a:rPr lang="en-US"/>
              <a:t>Data Collection for Machine Learning</a:t>
            </a:r>
            <a:endParaRPr lang="en-GB"/>
          </a:p>
        </p:txBody>
      </p:sp>
      <p:pic>
        <p:nvPicPr>
          <p:cNvPr id="7" name="Immagine 6">
            <a:extLst>
              <a:ext uri="{FF2B5EF4-FFF2-40B4-BE49-F238E27FC236}">
                <a16:creationId xmlns:a16="http://schemas.microsoft.com/office/drawing/2014/main" id="{D0BB4BF4-3EB8-6C32-7E18-32E3FE45B0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27215"/>
            <a:ext cx="9144000" cy="2437471"/>
          </a:xfrm>
          <a:prstGeom prst="rect">
            <a:avLst/>
          </a:prstGeom>
        </p:spPr>
      </p:pic>
      <p:sp>
        <p:nvSpPr>
          <p:cNvPr id="6" name="Segnaposto numero diapositiva 5">
            <a:extLst>
              <a:ext uri="{FF2B5EF4-FFF2-40B4-BE49-F238E27FC236}">
                <a16:creationId xmlns:a16="http://schemas.microsoft.com/office/drawing/2014/main" id="{C15060BC-AD60-14F6-E470-8729D42095E8}"/>
              </a:ext>
            </a:extLst>
          </p:cNvPr>
          <p:cNvSpPr>
            <a:spLocks noGrp="1"/>
          </p:cNvSpPr>
          <p:nvPr>
            <p:ph type="sldNum" sz="quarter" idx="12"/>
          </p:nvPr>
        </p:nvSpPr>
        <p:spPr/>
        <p:txBody>
          <a:bodyPr/>
          <a:lstStyle/>
          <a:p>
            <a:fld id="{C194BDB0-F4EA-4DD6-8281-CCE2440D0CE0}" type="slidenum">
              <a:rPr lang="en-GB" smtClean="0"/>
              <a:t>141</a:t>
            </a:fld>
            <a:endParaRPr lang="en-GB"/>
          </a:p>
        </p:txBody>
      </p:sp>
    </p:spTree>
    <p:extLst>
      <p:ext uri="{BB962C8B-B14F-4D97-AF65-F5344CB8AC3E}">
        <p14:creationId xmlns:p14="http://schemas.microsoft.com/office/powerpoint/2010/main" val="23404806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7B5B4E9-0D7A-417C-8B0A-4B6E28421629}"/>
              </a:ext>
            </a:extLst>
          </p:cNvPr>
          <p:cNvSpPr>
            <a:spLocks noGrp="1"/>
          </p:cNvSpPr>
          <p:nvPr>
            <p:ph type="ftr" sz="quarter" idx="11"/>
          </p:nvPr>
        </p:nvSpPr>
        <p:spPr/>
        <p:txBody>
          <a:bodyPr/>
          <a:lstStyle/>
          <a:p>
            <a:r>
              <a:rPr lang="en-US"/>
              <a:t>Data Collection for Machine Learning</a:t>
            </a:r>
            <a:endParaRPr lang="en-GB"/>
          </a:p>
        </p:txBody>
      </p:sp>
      <p:pic>
        <p:nvPicPr>
          <p:cNvPr id="7" name="Segnaposto contenuto 6">
            <a:extLst>
              <a:ext uri="{FF2B5EF4-FFF2-40B4-BE49-F238E27FC236}">
                <a16:creationId xmlns:a16="http://schemas.microsoft.com/office/drawing/2014/main" id="{581EB6EF-4822-815C-71F2-6D2C5AA6ED7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6" y="0"/>
            <a:ext cx="5898791" cy="5140686"/>
          </a:xfrm>
        </p:spPr>
      </p:pic>
      <p:sp>
        <p:nvSpPr>
          <p:cNvPr id="2" name="Title 1">
            <a:extLst>
              <a:ext uri="{FF2B5EF4-FFF2-40B4-BE49-F238E27FC236}">
                <a16:creationId xmlns:a16="http://schemas.microsoft.com/office/drawing/2014/main" id="{29D3A457-8B72-4E12-BB15-AF2D2D8D70FF}"/>
              </a:ext>
            </a:extLst>
          </p:cNvPr>
          <p:cNvSpPr>
            <a:spLocks noGrp="1"/>
          </p:cNvSpPr>
          <p:nvPr>
            <p:ph type="title"/>
          </p:nvPr>
        </p:nvSpPr>
        <p:spPr>
          <a:xfrm>
            <a:off x="6172200" y="158502"/>
            <a:ext cx="2828437" cy="539038"/>
          </a:xfrm>
        </p:spPr>
        <p:txBody>
          <a:bodyPr/>
          <a:lstStyle/>
          <a:p>
            <a:r>
              <a:rPr lang="en-US" dirty="0">
                <a:solidFill>
                  <a:schemeClr val="accent3"/>
                </a:solidFill>
              </a:rPr>
              <a:t>Open Ethics Canvas</a:t>
            </a:r>
            <a:endParaRPr lang="en-NL" dirty="0">
              <a:solidFill>
                <a:schemeClr val="accent3"/>
              </a:solidFill>
            </a:endParaRPr>
          </a:p>
        </p:txBody>
      </p:sp>
      <p:sp>
        <p:nvSpPr>
          <p:cNvPr id="8" name="CasellaDiTesto 7">
            <a:extLst>
              <a:ext uri="{FF2B5EF4-FFF2-40B4-BE49-F238E27FC236}">
                <a16:creationId xmlns:a16="http://schemas.microsoft.com/office/drawing/2014/main" id="{A82F63D1-3C78-2808-E103-364F8273A865}"/>
              </a:ext>
            </a:extLst>
          </p:cNvPr>
          <p:cNvSpPr txBox="1"/>
          <p:nvPr/>
        </p:nvSpPr>
        <p:spPr>
          <a:xfrm>
            <a:off x="6172200" y="822960"/>
            <a:ext cx="2828437" cy="1477328"/>
          </a:xfrm>
          <a:prstGeom prst="rect">
            <a:avLst/>
          </a:prstGeom>
          <a:noFill/>
        </p:spPr>
        <p:txBody>
          <a:bodyPr wrap="square" rtlCol="0">
            <a:spAutoFit/>
          </a:bodyPr>
          <a:lstStyle/>
          <a:p>
            <a:r>
              <a:rPr lang="en-GB" sz="1800" dirty="0">
                <a:solidFill>
                  <a:schemeClr val="bg1"/>
                </a:solidFill>
              </a:rPr>
              <a:t>This instrument is used by several companies in order to perform an ethical assessment of their AI systems</a:t>
            </a:r>
            <a:endParaRPr lang="it-IT" sz="1800" dirty="0">
              <a:solidFill>
                <a:schemeClr val="bg1"/>
              </a:solidFill>
            </a:endParaRPr>
          </a:p>
        </p:txBody>
      </p:sp>
      <p:sp>
        <p:nvSpPr>
          <p:cNvPr id="9" name="CasellaDiTesto 8">
            <a:extLst>
              <a:ext uri="{FF2B5EF4-FFF2-40B4-BE49-F238E27FC236}">
                <a16:creationId xmlns:a16="http://schemas.microsoft.com/office/drawing/2014/main" id="{1961DC20-4FC2-E201-C5BC-792F7B0E2846}"/>
              </a:ext>
            </a:extLst>
          </p:cNvPr>
          <p:cNvSpPr txBox="1"/>
          <p:nvPr/>
        </p:nvSpPr>
        <p:spPr>
          <a:xfrm>
            <a:off x="6172200" y="2571750"/>
            <a:ext cx="2828437" cy="1338828"/>
          </a:xfrm>
          <a:prstGeom prst="rect">
            <a:avLst/>
          </a:prstGeom>
          <a:noFill/>
        </p:spPr>
        <p:txBody>
          <a:bodyPr wrap="square" rtlCol="0">
            <a:spAutoFit/>
          </a:bodyPr>
          <a:lstStyle/>
          <a:p>
            <a:r>
              <a:rPr lang="en-GB" dirty="0">
                <a:solidFill>
                  <a:srgbClr val="00B050"/>
                </a:solidFill>
              </a:rPr>
              <a:t>Green</a:t>
            </a:r>
            <a:r>
              <a:rPr lang="en-GB" dirty="0">
                <a:solidFill>
                  <a:schemeClr val="bg1"/>
                </a:solidFill>
              </a:rPr>
              <a:t>: non-technical ethics</a:t>
            </a:r>
          </a:p>
          <a:p>
            <a:r>
              <a:rPr lang="en-GB" dirty="0">
                <a:solidFill>
                  <a:schemeClr val="bg1">
                    <a:lumMod val="50000"/>
                  </a:schemeClr>
                </a:solidFill>
              </a:rPr>
              <a:t>Grey</a:t>
            </a:r>
            <a:r>
              <a:rPr lang="en-GB" dirty="0">
                <a:solidFill>
                  <a:schemeClr val="bg1"/>
                </a:solidFill>
              </a:rPr>
              <a:t>: technical ethical assessment</a:t>
            </a:r>
          </a:p>
          <a:p>
            <a:r>
              <a:rPr lang="en-GB" dirty="0">
                <a:solidFill>
                  <a:srgbClr val="FFFF00"/>
                </a:solidFill>
              </a:rPr>
              <a:t>Yellow</a:t>
            </a:r>
            <a:r>
              <a:rPr lang="en-GB" dirty="0">
                <a:solidFill>
                  <a:schemeClr val="bg1"/>
                </a:solidFill>
              </a:rPr>
              <a:t>: accountability and human oversight</a:t>
            </a:r>
          </a:p>
          <a:p>
            <a:r>
              <a:rPr lang="en-GB" dirty="0">
                <a:solidFill>
                  <a:srgbClr val="FF0000"/>
                </a:solidFill>
              </a:rPr>
              <a:t>Red</a:t>
            </a:r>
            <a:r>
              <a:rPr lang="en-GB" dirty="0">
                <a:solidFill>
                  <a:schemeClr val="bg1"/>
                </a:solidFill>
              </a:rPr>
              <a:t>: legal assessment and societal liability</a:t>
            </a:r>
            <a:endParaRPr lang="it-IT" dirty="0">
              <a:solidFill>
                <a:schemeClr val="bg1"/>
              </a:solidFill>
            </a:endParaRPr>
          </a:p>
        </p:txBody>
      </p:sp>
      <p:sp>
        <p:nvSpPr>
          <p:cNvPr id="3" name="Segnaposto numero diapositiva 2">
            <a:extLst>
              <a:ext uri="{FF2B5EF4-FFF2-40B4-BE49-F238E27FC236}">
                <a16:creationId xmlns:a16="http://schemas.microsoft.com/office/drawing/2014/main" id="{426235BE-9DB6-C1C8-78C9-BB811222D2B4}"/>
              </a:ext>
            </a:extLst>
          </p:cNvPr>
          <p:cNvSpPr>
            <a:spLocks noGrp="1"/>
          </p:cNvSpPr>
          <p:nvPr>
            <p:ph type="sldNum" sz="quarter" idx="12"/>
          </p:nvPr>
        </p:nvSpPr>
        <p:spPr/>
        <p:txBody>
          <a:bodyPr/>
          <a:lstStyle/>
          <a:p>
            <a:fld id="{C194BDB0-F4EA-4DD6-8281-CCE2440D0CE0}" type="slidenum">
              <a:rPr lang="en-GB" smtClean="0"/>
              <a:t>142</a:t>
            </a:fld>
            <a:endParaRPr lang="en-GB"/>
          </a:p>
        </p:txBody>
      </p:sp>
    </p:spTree>
    <p:extLst>
      <p:ext uri="{BB962C8B-B14F-4D97-AF65-F5344CB8AC3E}">
        <p14:creationId xmlns:p14="http://schemas.microsoft.com/office/powerpoint/2010/main" val="13720616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56FA03-8539-4167-A7A7-CFBF87143DAA}"/>
              </a:ext>
            </a:extLst>
          </p:cNvPr>
          <p:cNvSpPr>
            <a:spLocks noGrp="1"/>
          </p:cNvSpPr>
          <p:nvPr>
            <p:ph idx="1"/>
          </p:nvPr>
        </p:nvSpPr>
        <p:spPr>
          <a:xfrm>
            <a:off x="274321" y="1791977"/>
            <a:ext cx="8377310" cy="972324"/>
          </a:xfrm>
        </p:spPr>
        <p:txBody>
          <a:bodyPr/>
          <a:lstStyle/>
          <a:p>
            <a:pPr algn="ctr"/>
            <a:r>
              <a:rPr lang="en-US" sz="2800" b="1" dirty="0"/>
              <a:t>4. APPLYING ETHICAL PRINCIPLES TO DATA SETS: </a:t>
            </a:r>
          </a:p>
          <a:p>
            <a:pPr algn="ctr"/>
            <a:r>
              <a:rPr lang="en-US" sz="2800" b="1" dirty="0"/>
              <a:t>A PRACTICAL EXAMPLE</a:t>
            </a:r>
          </a:p>
          <a:p>
            <a:pPr algn="ctr"/>
            <a:r>
              <a:rPr lang="en-US" sz="2800" b="1" dirty="0"/>
              <a:t> </a:t>
            </a:r>
            <a:endParaRPr lang="en-NL" sz="2800" b="1" dirty="0"/>
          </a:p>
        </p:txBody>
      </p:sp>
      <p:sp>
        <p:nvSpPr>
          <p:cNvPr id="4" name="Footer Placeholder 3">
            <a:extLst>
              <a:ext uri="{FF2B5EF4-FFF2-40B4-BE49-F238E27FC236}">
                <a16:creationId xmlns:a16="http://schemas.microsoft.com/office/drawing/2014/main" id="{19F4B6C4-142A-4CF8-B410-8CBF0927C37C}"/>
              </a:ext>
            </a:extLst>
          </p:cNvPr>
          <p:cNvSpPr>
            <a:spLocks noGrp="1"/>
          </p:cNvSpPr>
          <p:nvPr>
            <p:ph type="ftr" sz="quarter" idx="11"/>
          </p:nvPr>
        </p:nvSpPr>
        <p:spPr/>
        <p:txBody>
          <a:bodyPr/>
          <a:lstStyle/>
          <a:p>
            <a:r>
              <a:rPr lang="en-US"/>
              <a:t>Data Collection for Machine Learning</a:t>
            </a:r>
            <a:endParaRPr lang="en-GB"/>
          </a:p>
        </p:txBody>
      </p:sp>
      <p:sp>
        <p:nvSpPr>
          <p:cNvPr id="2" name="Segnaposto numero diapositiva 1">
            <a:extLst>
              <a:ext uri="{FF2B5EF4-FFF2-40B4-BE49-F238E27FC236}">
                <a16:creationId xmlns:a16="http://schemas.microsoft.com/office/drawing/2014/main" id="{D6B833F7-8855-CA20-64C2-4CA62DE0EE71}"/>
              </a:ext>
            </a:extLst>
          </p:cNvPr>
          <p:cNvSpPr>
            <a:spLocks noGrp="1"/>
          </p:cNvSpPr>
          <p:nvPr>
            <p:ph type="sldNum" sz="quarter" idx="12"/>
          </p:nvPr>
        </p:nvSpPr>
        <p:spPr/>
        <p:txBody>
          <a:bodyPr/>
          <a:lstStyle/>
          <a:p>
            <a:fld id="{C194BDB0-F4EA-4DD6-8281-CCE2440D0CE0}" type="slidenum">
              <a:rPr lang="en-GB" smtClean="0"/>
              <a:t>143</a:t>
            </a:fld>
            <a:endParaRPr lang="en-GB"/>
          </a:p>
        </p:txBody>
      </p:sp>
    </p:spTree>
    <p:extLst>
      <p:ext uri="{BB962C8B-B14F-4D97-AF65-F5344CB8AC3E}">
        <p14:creationId xmlns:p14="http://schemas.microsoft.com/office/powerpoint/2010/main" val="257665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8825" y="518711"/>
            <a:ext cx="7556500" cy="726280"/>
          </a:xfrm>
        </p:spPr>
        <p:txBody>
          <a:bodyPr/>
          <a:lstStyle/>
          <a:p>
            <a:r>
              <a:rPr lang="en-GB" sz="2800" dirty="0">
                <a:solidFill>
                  <a:schemeClr val="bg1"/>
                </a:solidFill>
              </a:rPr>
              <a:t>Preliminary remarks</a:t>
            </a:r>
          </a:p>
        </p:txBody>
      </p:sp>
      <p:sp>
        <p:nvSpPr>
          <p:cNvPr id="3" name="Tijdelijke aanduiding voor inhoud 2"/>
          <p:cNvSpPr>
            <a:spLocks noGrp="1"/>
          </p:cNvSpPr>
          <p:nvPr>
            <p:ph idx="1"/>
          </p:nvPr>
        </p:nvSpPr>
        <p:spPr>
          <a:xfrm>
            <a:off x="758824" y="1039356"/>
            <a:ext cx="8012382" cy="3251290"/>
          </a:xfrm>
        </p:spPr>
        <p:txBody>
          <a:bodyPr/>
          <a:lstStyle/>
          <a:p>
            <a:r>
              <a:rPr lang="en-GB" sz="2000" dirty="0">
                <a:solidFill>
                  <a:schemeClr val="accent3"/>
                </a:solidFill>
              </a:rPr>
              <a:t>An AI system is only as good as the data it relies on.</a:t>
            </a:r>
          </a:p>
          <a:p>
            <a:endParaRPr lang="en-GB" sz="2000" dirty="0">
              <a:solidFill>
                <a:schemeClr val="accent3"/>
              </a:solidFill>
            </a:endParaRPr>
          </a:p>
          <a:p>
            <a:r>
              <a:rPr lang="en-GB" sz="2000" b="1" dirty="0">
                <a:solidFill>
                  <a:schemeClr val="accent3"/>
                </a:solidFill>
              </a:rPr>
              <a:t>Garbage in = garbage out</a:t>
            </a:r>
          </a:p>
          <a:p>
            <a:pPr lvl="1"/>
            <a:endParaRPr lang="en-GB" sz="2000" dirty="0">
              <a:solidFill>
                <a:schemeClr val="accent3"/>
              </a:solidFill>
            </a:endParaRPr>
          </a:p>
          <a:p>
            <a:pPr lvl="1"/>
            <a:r>
              <a:rPr lang="en-GB" sz="2000" dirty="0">
                <a:solidFill>
                  <a:schemeClr val="accent3"/>
                </a:solidFill>
              </a:rPr>
              <a:t>Data sets can be unbalanced, biased, incomplete, too small, inadequate for the intended use, not clean and not validated.</a:t>
            </a:r>
          </a:p>
          <a:p>
            <a:pPr lvl="1"/>
            <a:endParaRPr lang="en-GB" sz="2000" dirty="0">
              <a:solidFill>
                <a:schemeClr val="accent3"/>
              </a:solidFill>
            </a:endParaRPr>
          </a:p>
          <a:p>
            <a:pPr lvl="1"/>
            <a:r>
              <a:rPr lang="en-GB" sz="2000" dirty="0">
                <a:solidFill>
                  <a:schemeClr val="accent3"/>
                </a:solidFill>
              </a:rPr>
              <a:t>It is extremely important to prepare data </a:t>
            </a:r>
            <a:r>
              <a:rPr lang="en-GB" sz="2000" b="1" dirty="0">
                <a:solidFill>
                  <a:schemeClr val="accent3"/>
                </a:solidFill>
              </a:rPr>
              <a:t>before</a:t>
            </a:r>
            <a:r>
              <a:rPr lang="en-GB" sz="2000" dirty="0">
                <a:solidFill>
                  <a:schemeClr val="accent3"/>
                </a:solidFill>
              </a:rPr>
              <a:t> feeding it to the AI model</a:t>
            </a:r>
            <a:r>
              <a:rPr lang="en-GB" sz="2000" dirty="0"/>
              <a:t>.</a:t>
            </a:r>
          </a:p>
        </p:txBody>
      </p:sp>
      <p:sp>
        <p:nvSpPr>
          <p:cNvPr id="4" name="Tijdelijke aanduiding voor voettekst 3"/>
          <p:cNvSpPr>
            <a:spLocks noGrp="1"/>
          </p:cNvSpPr>
          <p:nvPr>
            <p:ph type="ftr" sz="quarter" idx="11"/>
          </p:nvPr>
        </p:nvSpPr>
        <p:spPr/>
        <p:txBody>
          <a:bodyPr/>
          <a:lstStyle/>
          <a:p>
            <a:r>
              <a:rPr lang="en-US"/>
              <a:t>Data Collection for Machine Learning</a:t>
            </a:r>
            <a:endParaRPr lang="en-GB"/>
          </a:p>
        </p:txBody>
      </p:sp>
      <p:sp>
        <p:nvSpPr>
          <p:cNvPr id="6" name="Segnaposto numero diapositiva 5">
            <a:extLst>
              <a:ext uri="{FF2B5EF4-FFF2-40B4-BE49-F238E27FC236}">
                <a16:creationId xmlns:a16="http://schemas.microsoft.com/office/drawing/2014/main" id="{795A310F-6164-A48E-0995-B89695B6D0ED}"/>
              </a:ext>
            </a:extLst>
          </p:cNvPr>
          <p:cNvSpPr>
            <a:spLocks noGrp="1"/>
          </p:cNvSpPr>
          <p:nvPr>
            <p:ph type="sldNum" sz="quarter" idx="12"/>
          </p:nvPr>
        </p:nvSpPr>
        <p:spPr/>
        <p:txBody>
          <a:bodyPr/>
          <a:lstStyle/>
          <a:p>
            <a:fld id="{C194BDB0-F4EA-4DD6-8281-CCE2440D0CE0}" type="slidenum">
              <a:rPr lang="en-GB" smtClean="0"/>
              <a:t>144</a:t>
            </a:fld>
            <a:endParaRPr lang="en-GB"/>
          </a:p>
        </p:txBody>
      </p:sp>
    </p:spTree>
    <p:extLst>
      <p:ext uri="{BB962C8B-B14F-4D97-AF65-F5344CB8AC3E}">
        <p14:creationId xmlns:p14="http://schemas.microsoft.com/office/powerpoint/2010/main" val="201116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2D6A7E-E04A-4195-99C9-92B303E9E582}"/>
              </a:ext>
            </a:extLst>
          </p:cNvPr>
          <p:cNvSpPr>
            <a:spLocks noGrp="1"/>
          </p:cNvSpPr>
          <p:nvPr>
            <p:ph type="title"/>
          </p:nvPr>
        </p:nvSpPr>
        <p:spPr/>
        <p:txBody>
          <a:bodyPr/>
          <a:lstStyle/>
          <a:p>
            <a:r>
              <a:rPr lang="en-GB" sz="2800" dirty="0">
                <a:solidFill>
                  <a:srgbClr val="FFFFFF"/>
                </a:solidFill>
              </a:rPr>
              <a:t>Applying ethical and legal principles in practice</a:t>
            </a:r>
            <a:endParaRPr lang="it-IT" sz="2800" dirty="0">
              <a:solidFill>
                <a:srgbClr val="FFFFFF"/>
              </a:solidFill>
            </a:endParaRPr>
          </a:p>
        </p:txBody>
      </p:sp>
      <p:graphicFrame>
        <p:nvGraphicFramePr>
          <p:cNvPr id="6" name="Segnaposto contenuto 5">
            <a:extLst>
              <a:ext uri="{FF2B5EF4-FFF2-40B4-BE49-F238E27FC236}">
                <a16:creationId xmlns:a16="http://schemas.microsoft.com/office/drawing/2014/main" id="{780216DE-1F7E-4FB5-A510-D1FA601A3C8C}"/>
              </a:ext>
            </a:extLst>
          </p:cNvPr>
          <p:cNvGraphicFramePr>
            <a:graphicFrameLocks noGrp="1"/>
          </p:cNvGraphicFramePr>
          <p:nvPr>
            <p:ph idx="1"/>
            <p:extLst>
              <p:ext uri="{D42A27DB-BD31-4B8C-83A1-F6EECF244321}">
                <p14:modId xmlns:p14="http://schemas.microsoft.com/office/powerpoint/2010/main" val="3491748940"/>
              </p:ext>
            </p:extLst>
          </p:nvPr>
        </p:nvGraphicFramePr>
        <p:xfrm>
          <a:off x="2370406" y="1509782"/>
          <a:ext cx="5528604" cy="21190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egnaposto piè di pagina 3">
            <a:extLst>
              <a:ext uri="{FF2B5EF4-FFF2-40B4-BE49-F238E27FC236}">
                <a16:creationId xmlns:a16="http://schemas.microsoft.com/office/drawing/2014/main" id="{B18D2A99-2C05-446B-8017-BA9825ECD918}"/>
              </a:ext>
            </a:extLst>
          </p:cNvPr>
          <p:cNvSpPr>
            <a:spLocks noGrp="1"/>
          </p:cNvSpPr>
          <p:nvPr>
            <p:ph type="ftr" sz="quarter" idx="11"/>
          </p:nvPr>
        </p:nvSpPr>
        <p:spPr/>
        <p:txBody>
          <a:bodyPr/>
          <a:lstStyle/>
          <a:p>
            <a:r>
              <a:rPr lang="en-US"/>
              <a:t>Data Collection for Machine Learning</a:t>
            </a:r>
            <a:endParaRPr lang="en-GB"/>
          </a:p>
        </p:txBody>
      </p:sp>
      <p:sp>
        <p:nvSpPr>
          <p:cNvPr id="7" name="CasellaDiTesto 6">
            <a:extLst>
              <a:ext uri="{FF2B5EF4-FFF2-40B4-BE49-F238E27FC236}">
                <a16:creationId xmlns:a16="http://schemas.microsoft.com/office/drawing/2014/main" id="{5281A54D-A062-4597-AD89-56989313BCDA}"/>
              </a:ext>
            </a:extLst>
          </p:cNvPr>
          <p:cNvSpPr txBox="1"/>
          <p:nvPr/>
        </p:nvSpPr>
        <p:spPr>
          <a:xfrm>
            <a:off x="6609130" y="1876792"/>
            <a:ext cx="1547445" cy="830997"/>
          </a:xfrm>
          <a:prstGeom prst="rect">
            <a:avLst/>
          </a:prstGeom>
          <a:noFill/>
          <a:ln w="38100">
            <a:solidFill>
              <a:schemeClr val="accent3"/>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2400" dirty="0">
                <a:ln w="0"/>
                <a:solidFill>
                  <a:schemeClr val="accent3"/>
                </a:solidFill>
                <a:effectLst>
                  <a:outerShdw blurRad="38100" dist="25400" dir="5400000" algn="ctr" rotWithShape="0">
                    <a:srgbClr val="6E747A">
                      <a:alpha val="43000"/>
                    </a:srgbClr>
                  </a:outerShdw>
                </a:effectLst>
              </a:rPr>
              <a:t>AI MODEL</a:t>
            </a:r>
          </a:p>
          <a:p>
            <a:r>
              <a:rPr lang="en-GB" sz="2400" dirty="0">
                <a:ln w="0"/>
                <a:solidFill>
                  <a:schemeClr val="accent3"/>
                </a:solidFill>
                <a:effectLst>
                  <a:outerShdw blurRad="38100" dist="25400" dir="5400000" algn="ctr" rotWithShape="0">
                    <a:srgbClr val="6E747A">
                      <a:alpha val="43000"/>
                    </a:srgbClr>
                  </a:outerShdw>
                </a:effectLst>
              </a:rPr>
              <a:t>TRAINING</a:t>
            </a:r>
            <a:endParaRPr lang="it-IT" sz="2400" dirty="0">
              <a:ln w="0"/>
              <a:solidFill>
                <a:schemeClr val="accent3"/>
              </a:solidFill>
              <a:effectLst>
                <a:outerShdw blurRad="38100" dist="25400" dir="5400000" algn="ctr" rotWithShape="0">
                  <a:srgbClr val="6E747A">
                    <a:alpha val="43000"/>
                  </a:srgbClr>
                </a:outerShdw>
              </a:effectLst>
            </a:endParaRPr>
          </a:p>
        </p:txBody>
      </p:sp>
      <p:sp>
        <p:nvSpPr>
          <p:cNvPr id="12" name="Ovale 11">
            <a:extLst>
              <a:ext uri="{FF2B5EF4-FFF2-40B4-BE49-F238E27FC236}">
                <a16:creationId xmlns:a16="http://schemas.microsoft.com/office/drawing/2014/main" id="{649D43DE-73FB-47A0-986D-485EAC2FB625}"/>
              </a:ext>
            </a:extLst>
          </p:cNvPr>
          <p:cNvSpPr/>
          <p:nvPr/>
        </p:nvSpPr>
        <p:spPr>
          <a:xfrm>
            <a:off x="3115993" y="1127126"/>
            <a:ext cx="5732585" cy="337189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11D424DB-0BAC-4260-A471-9EEF8FB6A95E}"/>
              </a:ext>
            </a:extLst>
          </p:cNvPr>
          <p:cNvSpPr txBox="1"/>
          <p:nvPr/>
        </p:nvSpPr>
        <p:spPr>
          <a:xfrm>
            <a:off x="417683" y="1736098"/>
            <a:ext cx="2440745" cy="2377574"/>
          </a:xfrm>
          <a:prstGeom prst="rect">
            <a:avLst/>
          </a:prstGeom>
          <a:noFill/>
          <a:ln w="38100">
            <a:solidFill>
              <a:schemeClr val="accent3"/>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endParaRPr lang="en-GB" dirty="0">
              <a:solidFill>
                <a:schemeClr val="accent3"/>
              </a:solidFill>
            </a:endParaRPr>
          </a:p>
          <a:p>
            <a:pPr algn="ctr"/>
            <a:r>
              <a:rPr lang="en-GB" dirty="0">
                <a:solidFill>
                  <a:schemeClr val="accent3"/>
                </a:solidFill>
              </a:rPr>
              <a:t>Non-discrimination</a:t>
            </a:r>
          </a:p>
          <a:p>
            <a:pPr algn="ctr"/>
            <a:r>
              <a:rPr lang="en-GB" dirty="0">
                <a:solidFill>
                  <a:schemeClr val="accent3"/>
                </a:solidFill>
              </a:rPr>
              <a:t>Fairness</a:t>
            </a:r>
          </a:p>
          <a:p>
            <a:pPr algn="ctr"/>
            <a:r>
              <a:rPr lang="en-GB" dirty="0">
                <a:solidFill>
                  <a:schemeClr val="accent3"/>
                </a:solidFill>
              </a:rPr>
              <a:t>Transparency</a:t>
            </a:r>
          </a:p>
          <a:p>
            <a:pPr algn="ctr"/>
            <a:r>
              <a:rPr lang="en-GB" dirty="0">
                <a:solidFill>
                  <a:schemeClr val="accent3"/>
                </a:solidFill>
              </a:rPr>
              <a:t>Privacy</a:t>
            </a:r>
          </a:p>
          <a:p>
            <a:pPr algn="ctr"/>
            <a:r>
              <a:rPr lang="en-GB" dirty="0">
                <a:solidFill>
                  <a:schemeClr val="accent3"/>
                </a:solidFill>
              </a:rPr>
              <a:t>Copyright</a:t>
            </a:r>
          </a:p>
          <a:p>
            <a:pPr algn="ctr"/>
            <a:r>
              <a:rPr lang="en-GB" dirty="0">
                <a:solidFill>
                  <a:schemeClr val="accent3"/>
                </a:solidFill>
              </a:rPr>
              <a:t>Accountability</a:t>
            </a:r>
          </a:p>
          <a:p>
            <a:pPr algn="ctr"/>
            <a:r>
              <a:rPr lang="en-GB" dirty="0">
                <a:solidFill>
                  <a:schemeClr val="accent3"/>
                </a:solidFill>
              </a:rPr>
              <a:t>Risk management</a:t>
            </a:r>
          </a:p>
          <a:p>
            <a:pPr algn="ctr"/>
            <a:r>
              <a:rPr lang="en-GB" dirty="0">
                <a:solidFill>
                  <a:schemeClr val="accent3"/>
                </a:solidFill>
              </a:rPr>
              <a:t>Quality assessment</a:t>
            </a:r>
          </a:p>
          <a:p>
            <a:pPr algn="ctr"/>
            <a:r>
              <a:rPr lang="en-GB" dirty="0">
                <a:solidFill>
                  <a:schemeClr val="accent3"/>
                </a:solidFill>
              </a:rPr>
              <a:t>Data Governance</a:t>
            </a:r>
          </a:p>
          <a:p>
            <a:endParaRPr lang="it-IT" dirty="0"/>
          </a:p>
        </p:txBody>
      </p:sp>
      <p:cxnSp>
        <p:nvCxnSpPr>
          <p:cNvPr id="15" name="Connettore 2 14">
            <a:extLst>
              <a:ext uri="{FF2B5EF4-FFF2-40B4-BE49-F238E27FC236}">
                <a16:creationId xmlns:a16="http://schemas.microsoft.com/office/drawing/2014/main" id="{C9BADE46-FDD2-46D7-9CEF-34B376FD7010}"/>
              </a:ext>
            </a:extLst>
          </p:cNvPr>
          <p:cNvCxnSpPr/>
          <p:nvPr/>
        </p:nvCxnSpPr>
        <p:spPr>
          <a:xfrm>
            <a:off x="2658794" y="2813074"/>
            <a:ext cx="73855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 name="Segnaposto numero diapositiva 2">
            <a:extLst>
              <a:ext uri="{FF2B5EF4-FFF2-40B4-BE49-F238E27FC236}">
                <a16:creationId xmlns:a16="http://schemas.microsoft.com/office/drawing/2014/main" id="{8D371B45-AFDC-1551-38E5-B45A58DBC787}"/>
              </a:ext>
            </a:extLst>
          </p:cNvPr>
          <p:cNvSpPr>
            <a:spLocks noGrp="1"/>
          </p:cNvSpPr>
          <p:nvPr>
            <p:ph type="sldNum" sz="quarter" idx="12"/>
          </p:nvPr>
        </p:nvSpPr>
        <p:spPr/>
        <p:txBody>
          <a:bodyPr/>
          <a:lstStyle/>
          <a:p>
            <a:fld id="{C194BDB0-F4EA-4DD6-8281-CCE2440D0CE0}" type="slidenum">
              <a:rPr lang="en-GB" smtClean="0"/>
              <a:t>145</a:t>
            </a:fld>
            <a:endParaRPr lang="en-GB"/>
          </a:p>
        </p:txBody>
      </p:sp>
    </p:spTree>
    <p:extLst>
      <p:ext uri="{BB962C8B-B14F-4D97-AF65-F5344CB8AC3E}">
        <p14:creationId xmlns:p14="http://schemas.microsoft.com/office/powerpoint/2010/main" val="4169236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A05473-0679-4EDD-98B7-3AA2AB38ECF6}"/>
              </a:ext>
            </a:extLst>
          </p:cNvPr>
          <p:cNvSpPr>
            <a:spLocks noGrp="1"/>
          </p:cNvSpPr>
          <p:nvPr>
            <p:ph type="title"/>
          </p:nvPr>
        </p:nvSpPr>
        <p:spPr>
          <a:xfrm>
            <a:off x="758824" y="232556"/>
            <a:ext cx="7556500" cy="539038"/>
          </a:xfrm>
        </p:spPr>
        <p:txBody>
          <a:bodyPr anchor="t">
            <a:normAutofit/>
          </a:bodyPr>
          <a:lstStyle/>
          <a:p>
            <a:pPr algn="ctr"/>
            <a:r>
              <a:rPr lang="en-GB" dirty="0">
                <a:solidFill>
                  <a:srgbClr val="FFFFFF"/>
                </a:solidFill>
              </a:rPr>
              <a:t>How to apply those principles in practice?</a:t>
            </a:r>
            <a:endParaRPr lang="it-IT" dirty="0">
              <a:solidFill>
                <a:srgbClr val="FFFFFF"/>
              </a:solidFill>
            </a:endParaRPr>
          </a:p>
        </p:txBody>
      </p:sp>
      <p:pic>
        <p:nvPicPr>
          <p:cNvPr id="7" name="Segnaposto contenuto 6" descr="Addetto al servizio clienti frustrato">
            <a:extLst>
              <a:ext uri="{FF2B5EF4-FFF2-40B4-BE49-F238E27FC236}">
                <a16:creationId xmlns:a16="http://schemas.microsoft.com/office/drawing/2014/main" id="{48594BB1-85D7-43B0-9C47-5A014246C48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14889" y="1362596"/>
            <a:ext cx="2937143" cy="2922458"/>
          </a:xfrm>
          <a:noFill/>
        </p:spPr>
      </p:pic>
      <p:sp>
        <p:nvSpPr>
          <p:cNvPr id="4" name="Segnaposto piè di pagina 3">
            <a:extLst>
              <a:ext uri="{FF2B5EF4-FFF2-40B4-BE49-F238E27FC236}">
                <a16:creationId xmlns:a16="http://schemas.microsoft.com/office/drawing/2014/main" id="{BDF436A7-C44C-4B3E-A7FD-20D247FFB1B3}"/>
              </a:ext>
            </a:extLst>
          </p:cNvPr>
          <p:cNvSpPr>
            <a:spLocks noGrp="1"/>
          </p:cNvSpPr>
          <p:nvPr>
            <p:ph type="ftr" sz="quarter" idx="11"/>
          </p:nvPr>
        </p:nvSpPr>
        <p:spPr>
          <a:xfrm>
            <a:off x="1114426" y="4568400"/>
            <a:ext cx="7042149" cy="576000"/>
          </a:xfrm>
        </p:spPr>
        <p:txBody>
          <a:bodyPr anchor="ctr">
            <a:normAutofit/>
          </a:bodyPr>
          <a:lstStyle/>
          <a:p>
            <a:pPr>
              <a:spcAft>
                <a:spcPts val="600"/>
              </a:spcAft>
            </a:pPr>
            <a:r>
              <a:rPr lang="en-US"/>
              <a:t>Data Collection for Machine Learning</a:t>
            </a:r>
            <a:endParaRPr lang="en-GB"/>
          </a:p>
        </p:txBody>
      </p:sp>
      <p:sp>
        <p:nvSpPr>
          <p:cNvPr id="9" name="CasellaDiTesto 8">
            <a:extLst>
              <a:ext uri="{FF2B5EF4-FFF2-40B4-BE49-F238E27FC236}">
                <a16:creationId xmlns:a16="http://schemas.microsoft.com/office/drawing/2014/main" id="{3F3F267B-7717-485D-86F0-64EFDE62EBED}"/>
              </a:ext>
            </a:extLst>
          </p:cNvPr>
          <p:cNvSpPr txBox="1"/>
          <p:nvPr/>
        </p:nvSpPr>
        <p:spPr>
          <a:xfrm>
            <a:off x="6103257" y="1151080"/>
            <a:ext cx="667657" cy="1107996"/>
          </a:xfrm>
          <a:prstGeom prst="rect">
            <a:avLst/>
          </a:prstGeom>
          <a:noFill/>
        </p:spPr>
        <p:txBody>
          <a:bodyPr wrap="square" rtlCol="0">
            <a:spAutoFit/>
          </a:bodyPr>
          <a:lstStyle/>
          <a:p>
            <a:r>
              <a:rPr lang="en-GB" sz="6600" b="1">
                <a:solidFill>
                  <a:schemeClr val="tx2"/>
                </a:solidFill>
              </a:rPr>
              <a:t>?</a:t>
            </a:r>
            <a:endParaRPr lang="it-IT" sz="6600" b="1">
              <a:solidFill>
                <a:schemeClr val="tx2"/>
              </a:solidFill>
            </a:endParaRPr>
          </a:p>
        </p:txBody>
      </p:sp>
      <p:sp>
        <p:nvSpPr>
          <p:cNvPr id="10" name="CasellaDiTesto 9">
            <a:extLst>
              <a:ext uri="{FF2B5EF4-FFF2-40B4-BE49-F238E27FC236}">
                <a16:creationId xmlns:a16="http://schemas.microsoft.com/office/drawing/2014/main" id="{66AB00DB-1C6A-4DBE-B656-789A001A890E}"/>
              </a:ext>
            </a:extLst>
          </p:cNvPr>
          <p:cNvSpPr txBox="1"/>
          <p:nvPr/>
        </p:nvSpPr>
        <p:spPr>
          <a:xfrm>
            <a:off x="6861268" y="1751744"/>
            <a:ext cx="667657" cy="1107996"/>
          </a:xfrm>
          <a:prstGeom prst="rect">
            <a:avLst/>
          </a:prstGeom>
          <a:noFill/>
        </p:spPr>
        <p:txBody>
          <a:bodyPr wrap="square" rtlCol="0">
            <a:spAutoFit/>
          </a:bodyPr>
          <a:lstStyle/>
          <a:p>
            <a:r>
              <a:rPr lang="en-GB" sz="6600" b="1" dirty="0">
                <a:solidFill>
                  <a:schemeClr val="tx2"/>
                </a:solidFill>
              </a:rPr>
              <a:t>?</a:t>
            </a:r>
            <a:endParaRPr lang="it-IT" sz="6600" b="1" dirty="0">
              <a:solidFill>
                <a:schemeClr val="tx2"/>
              </a:solidFill>
            </a:endParaRPr>
          </a:p>
        </p:txBody>
      </p:sp>
      <p:sp>
        <p:nvSpPr>
          <p:cNvPr id="12" name="CasellaDiTesto 11">
            <a:extLst>
              <a:ext uri="{FF2B5EF4-FFF2-40B4-BE49-F238E27FC236}">
                <a16:creationId xmlns:a16="http://schemas.microsoft.com/office/drawing/2014/main" id="{E2BA13DA-FFD8-416B-9C5C-EDC8FE3C9BF7}"/>
              </a:ext>
            </a:extLst>
          </p:cNvPr>
          <p:cNvSpPr txBox="1"/>
          <p:nvPr/>
        </p:nvSpPr>
        <p:spPr>
          <a:xfrm>
            <a:off x="2700383" y="914400"/>
            <a:ext cx="667657" cy="1107996"/>
          </a:xfrm>
          <a:prstGeom prst="rect">
            <a:avLst/>
          </a:prstGeom>
          <a:noFill/>
        </p:spPr>
        <p:txBody>
          <a:bodyPr wrap="square" rtlCol="0">
            <a:spAutoFit/>
          </a:bodyPr>
          <a:lstStyle/>
          <a:p>
            <a:r>
              <a:rPr lang="en-GB" sz="6600" b="1">
                <a:solidFill>
                  <a:schemeClr val="tx2"/>
                </a:solidFill>
              </a:rPr>
              <a:t>?</a:t>
            </a:r>
            <a:endParaRPr lang="it-IT" sz="6600" b="1">
              <a:solidFill>
                <a:schemeClr val="tx2"/>
              </a:solidFill>
            </a:endParaRPr>
          </a:p>
        </p:txBody>
      </p:sp>
      <p:sp>
        <p:nvSpPr>
          <p:cNvPr id="13" name="CasellaDiTesto 12">
            <a:extLst>
              <a:ext uri="{FF2B5EF4-FFF2-40B4-BE49-F238E27FC236}">
                <a16:creationId xmlns:a16="http://schemas.microsoft.com/office/drawing/2014/main" id="{001B0ABB-C1FB-419A-B80E-20DD2AA9F1D5}"/>
              </a:ext>
            </a:extLst>
          </p:cNvPr>
          <p:cNvSpPr txBox="1"/>
          <p:nvPr/>
        </p:nvSpPr>
        <p:spPr>
          <a:xfrm>
            <a:off x="1935115" y="1197746"/>
            <a:ext cx="667657" cy="1107996"/>
          </a:xfrm>
          <a:prstGeom prst="rect">
            <a:avLst/>
          </a:prstGeom>
          <a:noFill/>
        </p:spPr>
        <p:txBody>
          <a:bodyPr wrap="square" rtlCol="0">
            <a:spAutoFit/>
          </a:bodyPr>
          <a:lstStyle/>
          <a:p>
            <a:r>
              <a:rPr lang="en-GB" sz="6600" b="1">
                <a:solidFill>
                  <a:schemeClr val="tx2"/>
                </a:solidFill>
              </a:rPr>
              <a:t>?</a:t>
            </a:r>
            <a:endParaRPr lang="it-IT" sz="6600" b="1">
              <a:solidFill>
                <a:schemeClr val="tx2"/>
              </a:solidFill>
            </a:endParaRPr>
          </a:p>
        </p:txBody>
      </p:sp>
      <p:sp>
        <p:nvSpPr>
          <p:cNvPr id="14" name="CasellaDiTesto 13">
            <a:extLst>
              <a:ext uri="{FF2B5EF4-FFF2-40B4-BE49-F238E27FC236}">
                <a16:creationId xmlns:a16="http://schemas.microsoft.com/office/drawing/2014/main" id="{2CEF14F3-E7A4-439A-942A-6716577F0218}"/>
              </a:ext>
            </a:extLst>
          </p:cNvPr>
          <p:cNvSpPr txBox="1"/>
          <p:nvPr/>
        </p:nvSpPr>
        <p:spPr>
          <a:xfrm>
            <a:off x="1348284" y="1775077"/>
            <a:ext cx="667657" cy="1107996"/>
          </a:xfrm>
          <a:prstGeom prst="rect">
            <a:avLst/>
          </a:prstGeom>
          <a:noFill/>
        </p:spPr>
        <p:txBody>
          <a:bodyPr wrap="square" rtlCol="0">
            <a:spAutoFit/>
          </a:bodyPr>
          <a:lstStyle/>
          <a:p>
            <a:r>
              <a:rPr lang="en-GB" sz="6600" b="1">
                <a:solidFill>
                  <a:schemeClr val="tx2"/>
                </a:solidFill>
              </a:rPr>
              <a:t>?</a:t>
            </a:r>
            <a:endParaRPr lang="it-IT" sz="6600" b="1">
              <a:solidFill>
                <a:schemeClr val="tx2"/>
              </a:solidFill>
            </a:endParaRPr>
          </a:p>
        </p:txBody>
      </p:sp>
      <p:sp>
        <p:nvSpPr>
          <p:cNvPr id="11" name="CasellaDiTesto 10">
            <a:extLst>
              <a:ext uri="{FF2B5EF4-FFF2-40B4-BE49-F238E27FC236}">
                <a16:creationId xmlns:a16="http://schemas.microsoft.com/office/drawing/2014/main" id="{72484938-5525-45EA-810B-B623AE9C8ADF}"/>
              </a:ext>
            </a:extLst>
          </p:cNvPr>
          <p:cNvSpPr txBox="1"/>
          <p:nvPr/>
        </p:nvSpPr>
        <p:spPr>
          <a:xfrm>
            <a:off x="5181600" y="914400"/>
            <a:ext cx="667657" cy="1107996"/>
          </a:xfrm>
          <a:prstGeom prst="rect">
            <a:avLst/>
          </a:prstGeom>
          <a:noFill/>
        </p:spPr>
        <p:txBody>
          <a:bodyPr wrap="square" rtlCol="0">
            <a:spAutoFit/>
          </a:bodyPr>
          <a:lstStyle/>
          <a:p>
            <a:r>
              <a:rPr lang="en-GB" sz="6600" b="1" dirty="0">
                <a:solidFill>
                  <a:schemeClr val="tx2"/>
                </a:solidFill>
              </a:rPr>
              <a:t>?</a:t>
            </a:r>
            <a:endParaRPr lang="it-IT" sz="6600" b="1" dirty="0">
              <a:solidFill>
                <a:schemeClr val="tx2"/>
              </a:solidFill>
            </a:endParaRPr>
          </a:p>
        </p:txBody>
      </p:sp>
      <p:sp>
        <p:nvSpPr>
          <p:cNvPr id="3" name="Segnaposto numero diapositiva 2">
            <a:extLst>
              <a:ext uri="{FF2B5EF4-FFF2-40B4-BE49-F238E27FC236}">
                <a16:creationId xmlns:a16="http://schemas.microsoft.com/office/drawing/2014/main" id="{1FD17C72-84AC-2B4B-FAC6-672B6A6E79DE}"/>
              </a:ext>
            </a:extLst>
          </p:cNvPr>
          <p:cNvSpPr>
            <a:spLocks noGrp="1"/>
          </p:cNvSpPr>
          <p:nvPr>
            <p:ph type="sldNum" sz="quarter" idx="12"/>
          </p:nvPr>
        </p:nvSpPr>
        <p:spPr/>
        <p:txBody>
          <a:bodyPr/>
          <a:lstStyle/>
          <a:p>
            <a:fld id="{C194BDB0-F4EA-4DD6-8281-CCE2440D0CE0}" type="slidenum">
              <a:rPr lang="en-GB" smtClean="0"/>
              <a:t>146</a:t>
            </a:fld>
            <a:endParaRPr lang="en-GB"/>
          </a:p>
        </p:txBody>
      </p:sp>
      <p:pic>
        <p:nvPicPr>
          <p:cNvPr id="15" name="Elemento grafico 14" descr="Acqua con riempimento a tinta unita">
            <a:extLst>
              <a:ext uri="{FF2B5EF4-FFF2-40B4-BE49-F238E27FC236}">
                <a16:creationId xmlns:a16="http://schemas.microsoft.com/office/drawing/2014/main" id="{30AFF209-1A99-5E5E-F498-E6A9D9E0D0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62843" y="1801778"/>
            <a:ext cx="220618" cy="220618"/>
          </a:xfrm>
          <a:prstGeom prst="rect">
            <a:avLst/>
          </a:prstGeom>
        </p:spPr>
      </p:pic>
      <p:pic>
        <p:nvPicPr>
          <p:cNvPr id="16" name="Elemento grafico 15" descr="Acqua con riempimento a tinta unita">
            <a:extLst>
              <a:ext uri="{FF2B5EF4-FFF2-40B4-BE49-F238E27FC236}">
                <a16:creationId xmlns:a16="http://schemas.microsoft.com/office/drawing/2014/main" id="{089AC52C-0703-C37B-9D35-C9A29CDE53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15243" y="1954178"/>
            <a:ext cx="220618" cy="220618"/>
          </a:xfrm>
          <a:prstGeom prst="rect">
            <a:avLst/>
          </a:prstGeom>
        </p:spPr>
      </p:pic>
      <p:pic>
        <p:nvPicPr>
          <p:cNvPr id="17" name="Elemento grafico 16" descr="Acqua con riempimento a tinta unita">
            <a:extLst>
              <a:ext uri="{FF2B5EF4-FFF2-40B4-BE49-F238E27FC236}">
                <a16:creationId xmlns:a16="http://schemas.microsoft.com/office/drawing/2014/main" id="{90166136-1B65-20E5-1E32-5EA7366838D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15243" y="1691469"/>
            <a:ext cx="220618" cy="220618"/>
          </a:xfrm>
          <a:prstGeom prst="rect">
            <a:avLst/>
          </a:prstGeom>
        </p:spPr>
      </p:pic>
      <p:sp>
        <p:nvSpPr>
          <p:cNvPr id="21" name="Ovale 20">
            <a:extLst>
              <a:ext uri="{FF2B5EF4-FFF2-40B4-BE49-F238E27FC236}">
                <a16:creationId xmlns:a16="http://schemas.microsoft.com/office/drawing/2014/main" id="{DE1F6DB3-0CE0-F6E5-E8F8-2BBD9B2AB810}"/>
              </a:ext>
            </a:extLst>
          </p:cNvPr>
          <p:cNvSpPr/>
          <p:nvPr/>
        </p:nvSpPr>
        <p:spPr>
          <a:xfrm flipH="1">
            <a:off x="4359436" y="2920664"/>
            <a:ext cx="1253344" cy="77709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it-IT" dirty="0">
                <a:solidFill>
                  <a:schemeClr val="bg2"/>
                </a:solidFill>
              </a:rPr>
              <a:t>助けて！</a:t>
            </a:r>
            <a:endParaRPr lang="en-US" dirty="0">
              <a:solidFill>
                <a:schemeClr val="bg2"/>
              </a:solidFill>
            </a:endParaRPr>
          </a:p>
        </p:txBody>
      </p:sp>
      <p:sp>
        <p:nvSpPr>
          <p:cNvPr id="22" name="Triangolo isoscele 21">
            <a:extLst>
              <a:ext uri="{FF2B5EF4-FFF2-40B4-BE49-F238E27FC236}">
                <a16:creationId xmlns:a16="http://schemas.microsoft.com/office/drawing/2014/main" id="{2A2A54D7-388B-D324-2E84-85F703BB6DDE}"/>
              </a:ext>
            </a:extLst>
          </p:cNvPr>
          <p:cNvSpPr/>
          <p:nvPr/>
        </p:nvSpPr>
        <p:spPr>
          <a:xfrm>
            <a:off x="4492047" y="2881922"/>
            <a:ext cx="133505" cy="21794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06137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8AC309-0D07-48E0-8693-DA6C030CAE96}"/>
              </a:ext>
            </a:extLst>
          </p:cNvPr>
          <p:cNvSpPr>
            <a:spLocks noGrp="1"/>
          </p:cNvSpPr>
          <p:nvPr>
            <p:ph type="title"/>
          </p:nvPr>
        </p:nvSpPr>
        <p:spPr>
          <a:xfrm>
            <a:off x="4720343" y="182161"/>
            <a:ext cx="4162400" cy="732238"/>
          </a:xfrm>
        </p:spPr>
        <p:txBody>
          <a:bodyPr anchor="t">
            <a:normAutofit/>
          </a:bodyPr>
          <a:lstStyle/>
          <a:p>
            <a:r>
              <a:rPr lang="en-GB" b="1" dirty="0">
                <a:solidFill>
                  <a:srgbClr val="0070C0"/>
                </a:solidFill>
              </a:rPr>
              <a:t>Developing AI models for hearing aids </a:t>
            </a:r>
            <a:endParaRPr lang="it-IT" b="1" dirty="0">
              <a:solidFill>
                <a:srgbClr val="0070C0"/>
              </a:solidFill>
            </a:endParaRPr>
          </a:p>
        </p:txBody>
      </p:sp>
      <p:sp>
        <p:nvSpPr>
          <p:cNvPr id="3" name="Segnaposto contenuto 2">
            <a:extLst>
              <a:ext uri="{FF2B5EF4-FFF2-40B4-BE49-F238E27FC236}">
                <a16:creationId xmlns:a16="http://schemas.microsoft.com/office/drawing/2014/main" id="{F953C353-90F2-4239-A80C-370D97099249}"/>
              </a:ext>
            </a:extLst>
          </p:cNvPr>
          <p:cNvSpPr>
            <a:spLocks noGrp="1"/>
          </p:cNvSpPr>
          <p:nvPr>
            <p:ph sz="half" idx="1"/>
          </p:nvPr>
        </p:nvSpPr>
        <p:spPr>
          <a:xfrm>
            <a:off x="4644571" y="703943"/>
            <a:ext cx="4430285" cy="3525158"/>
          </a:xfrm>
        </p:spPr>
        <p:txBody>
          <a:bodyPr>
            <a:normAutofit/>
          </a:bodyPr>
          <a:lstStyle/>
          <a:p>
            <a:pPr>
              <a:lnSpc>
                <a:spcPct val="90000"/>
              </a:lnSpc>
              <a:spcAft>
                <a:spcPts val="600"/>
              </a:spcAft>
            </a:pPr>
            <a:r>
              <a:rPr lang="en-GB" sz="1400" dirty="0">
                <a:solidFill>
                  <a:srgbClr val="FFFFFF"/>
                </a:solidFill>
              </a:rPr>
              <a:t>We are working on a project to develop an AI model to help people with </a:t>
            </a:r>
            <a:r>
              <a:rPr lang="en-GB" sz="1400" b="1" dirty="0">
                <a:solidFill>
                  <a:srgbClr val="FFFFFF"/>
                </a:solidFill>
              </a:rPr>
              <a:t>hearing impairments</a:t>
            </a:r>
          </a:p>
          <a:p>
            <a:pPr>
              <a:lnSpc>
                <a:spcPct val="90000"/>
              </a:lnSpc>
              <a:spcAft>
                <a:spcPts val="600"/>
              </a:spcAft>
            </a:pPr>
            <a:endParaRPr lang="en-GB" sz="1400" b="1" dirty="0">
              <a:solidFill>
                <a:srgbClr val="FFFFFF"/>
              </a:solidFill>
            </a:endParaRPr>
          </a:p>
          <a:p>
            <a:pPr>
              <a:lnSpc>
                <a:spcPct val="90000"/>
              </a:lnSpc>
              <a:spcAft>
                <a:spcPts val="600"/>
              </a:spcAft>
            </a:pPr>
            <a:r>
              <a:rPr lang="en-GB" sz="1400" dirty="0">
                <a:solidFill>
                  <a:srgbClr val="FFFFFF"/>
                </a:solidFill>
              </a:rPr>
              <a:t>The goal is to </a:t>
            </a:r>
            <a:r>
              <a:rPr lang="en-GB" sz="1400" b="1" dirty="0">
                <a:solidFill>
                  <a:srgbClr val="FFFFFF"/>
                </a:solidFill>
              </a:rPr>
              <a:t>help them hear better and understand what it is said in a conversation</a:t>
            </a:r>
            <a:r>
              <a:rPr lang="en-GB" sz="1400" dirty="0">
                <a:solidFill>
                  <a:srgbClr val="FFFFFF"/>
                </a:solidFill>
              </a:rPr>
              <a:t>, so the model needs to be able to recognize all kind of voices in all settings</a:t>
            </a:r>
          </a:p>
          <a:p>
            <a:pPr>
              <a:lnSpc>
                <a:spcPct val="90000"/>
              </a:lnSpc>
              <a:spcAft>
                <a:spcPts val="600"/>
              </a:spcAft>
            </a:pPr>
            <a:endParaRPr lang="en-GB" sz="1400" dirty="0">
              <a:solidFill>
                <a:srgbClr val="FFFFFF"/>
              </a:solidFill>
            </a:endParaRPr>
          </a:p>
          <a:p>
            <a:pPr>
              <a:lnSpc>
                <a:spcPct val="90000"/>
              </a:lnSpc>
              <a:spcAft>
                <a:spcPts val="600"/>
              </a:spcAft>
            </a:pPr>
            <a:r>
              <a:rPr lang="en-GB" sz="1400" dirty="0">
                <a:solidFill>
                  <a:srgbClr val="FFFFFF"/>
                </a:solidFill>
              </a:rPr>
              <a:t>People with hearing impairments have </a:t>
            </a:r>
            <a:r>
              <a:rPr lang="en-GB" sz="1400" b="1" dirty="0">
                <a:solidFill>
                  <a:srgbClr val="FFFFFF"/>
                </a:solidFill>
              </a:rPr>
              <a:t>the right not to be excluded</a:t>
            </a:r>
            <a:r>
              <a:rPr lang="en-GB" sz="1400" dirty="0">
                <a:solidFill>
                  <a:srgbClr val="FFFFFF"/>
                </a:solidFill>
              </a:rPr>
              <a:t> in a conversation</a:t>
            </a:r>
          </a:p>
          <a:p>
            <a:pPr>
              <a:lnSpc>
                <a:spcPct val="90000"/>
              </a:lnSpc>
              <a:spcAft>
                <a:spcPts val="600"/>
              </a:spcAft>
            </a:pPr>
            <a:endParaRPr lang="en-GB" sz="1400" dirty="0">
              <a:solidFill>
                <a:srgbClr val="FFFFFF"/>
              </a:solidFill>
            </a:endParaRPr>
          </a:p>
          <a:p>
            <a:pPr>
              <a:lnSpc>
                <a:spcPct val="90000"/>
              </a:lnSpc>
              <a:spcAft>
                <a:spcPts val="600"/>
              </a:spcAft>
            </a:pPr>
            <a:r>
              <a:rPr lang="en-GB" sz="1400" dirty="0">
                <a:solidFill>
                  <a:srgbClr val="FFFFFF"/>
                </a:solidFill>
              </a:rPr>
              <a:t>People with speech impairments, with a different accent or pronunciation, with a low/high tone of voice, or that are slow in talking, have </a:t>
            </a:r>
            <a:r>
              <a:rPr lang="en-GB" sz="1400" b="1" dirty="0">
                <a:solidFill>
                  <a:srgbClr val="FFFFFF"/>
                </a:solidFill>
              </a:rPr>
              <a:t>the right to have their voice recognized</a:t>
            </a:r>
            <a:endParaRPr lang="it-IT" sz="1400" b="1" dirty="0">
              <a:solidFill>
                <a:srgbClr val="FFFFFF"/>
              </a:solidFill>
            </a:endParaRPr>
          </a:p>
        </p:txBody>
      </p:sp>
      <p:sp>
        <p:nvSpPr>
          <p:cNvPr id="4" name="Segnaposto piè di pagina 3">
            <a:extLst>
              <a:ext uri="{FF2B5EF4-FFF2-40B4-BE49-F238E27FC236}">
                <a16:creationId xmlns:a16="http://schemas.microsoft.com/office/drawing/2014/main" id="{762E1940-3509-4245-8BA4-2F7FD318FCA4}"/>
              </a:ext>
            </a:extLst>
          </p:cNvPr>
          <p:cNvSpPr>
            <a:spLocks noGrp="1"/>
          </p:cNvSpPr>
          <p:nvPr>
            <p:ph type="ftr" sz="quarter" idx="11"/>
          </p:nvPr>
        </p:nvSpPr>
        <p:spPr>
          <a:xfrm>
            <a:off x="1114426" y="4568400"/>
            <a:ext cx="7042149" cy="576000"/>
          </a:xfrm>
        </p:spPr>
        <p:txBody>
          <a:bodyPr anchor="ctr">
            <a:normAutofit/>
          </a:bodyPr>
          <a:lstStyle/>
          <a:p>
            <a:pPr>
              <a:spcAft>
                <a:spcPts val="600"/>
              </a:spcAft>
            </a:pPr>
            <a:r>
              <a:rPr lang="en-US"/>
              <a:t>Data Collection for Machine Learning</a:t>
            </a:r>
            <a:endParaRPr lang="en-GB"/>
          </a:p>
        </p:txBody>
      </p:sp>
      <p:pic>
        <p:nvPicPr>
          <p:cNvPr id="7" name="Segnaposto immagine 6" descr="Immagine che contiene persona, interni&#10;&#10;Descrizione generata automaticamente">
            <a:extLst>
              <a:ext uri="{FF2B5EF4-FFF2-40B4-BE49-F238E27FC236}">
                <a16:creationId xmlns:a16="http://schemas.microsoft.com/office/drawing/2014/main" id="{605FEF67-CD4A-47A8-B1DC-0CE84B3710CB}"/>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8219" r="18219"/>
          <a:stretch>
            <a:fillRect/>
          </a:stretch>
        </p:blipFill>
        <p:spPr>
          <a:xfrm>
            <a:off x="0" y="0"/>
            <a:ext cx="4354513" cy="4567238"/>
          </a:xfrm>
        </p:spPr>
      </p:pic>
      <p:sp>
        <p:nvSpPr>
          <p:cNvPr id="6" name="Segnaposto numero diapositiva 5">
            <a:extLst>
              <a:ext uri="{FF2B5EF4-FFF2-40B4-BE49-F238E27FC236}">
                <a16:creationId xmlns:a16="http://schemas.microsoft.com/office/drawing/2014/main" id="{DBFE0637-7237-113F-2B78-AD42F8D3DC33}"/>
              </a:ext>
            </a:extLst>
          </p:cNvPr>
          <p:cNvSpPr>
            <a:spLocks noGrp="1"/>
          </p:cNvSpPr>
          <p:nvPr>
            <p:ph type="sldNum" sz="quarter" idx="12"/>
          </p:nvPr>
        </p:nvSpPr>
        <p:spPr/>
        <p:txBody>
          <a:bodyPr/>
          <a:lstStyle/>
          <a:p>
            <a:fld id="{C194BDB0-F4EA-4DD6-8281-CCE2440D0CE0}" type="slidenum">
              <a:rPr lang="en-GB" smtClean="0"/>
              <a:t>147</a:t>
            </a:fld>
            <a:endParaRPr lang="en-GB"/>
          </a:p>
        </p:txBody>
      </p:sp>
    </p:spTree>
    <p:extLst>
      <p:ext uri="{BB962C8B-B14F-4D97-AF65-F5344CB8AC3E}">
        <p14:creationId xmlns:p14="http://schemas.microsoft.com/office/powerpoint/2010/main" val="35496375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8AC309-0D07-48E0-8693-DA6C030CAE96}"/>
              </a:ext>
            </a:extLst>
          </p:cNvPr>
          <p:cNvSpPr>
            <a:spLocks noGrp="1"/>
          </p:cNvSpPr>
          <p:nvPr>
            <p:ph type="title"/>
          </p:nvPr>
        </p:nvSpPr>
        <p:spPr>
          <a:xfrm>
            <a:off x="758825" y="518711"/>
            <a:ext cx="7556500" cy="539038"/>
          </a:xfrm>
        </p:spPr>
        <p:txBody>
          <a:bodyPr anchor="t">
            <a:normAutofit/>
          </a:bodyPr>
          <a:lstStyle/>
          <a:p>
            <a:pPr algn="ctr"/>
            <a:r>
              <a:rPr lang="en-GB"/>
              <a:t>What could go wrong?</a:t>
            </a:r>
            <a:endParaRPr lang="it-IT"/>
          </a:p>
        </p:txBody>
      </p:sp>
      <p:sp>
        <p:nvSpPr>
          <p:cNvPr id="3" name="Segnaposto contenuto 2">
            <a:extLst>
              <a:ext uri="{FF2B5EF4-FFF2-40B4-BE49-F238E27FC236}">
                <a16:creationId xmlns:a16="http://schemas.microsoft.com/office/drawing/2014/main" id="{F953C353-90F2-4239-A80C-370D97099249}"/>
              </a:ext>
            </a:extLst>
          </p:cNvPr>
          <p:cNvSpPr>
            <a:spLocks noGrp="1"/>
          </p:cNvSpPr>
          <p:nvPr>
            <p:ph idx="1"/>
          </p:nvPr>
        </p:nvSpPr>
        <p:spPr>
          <a:xfrm>
            <a:off x="381452" y="1213126"/>
            <a:ext cx="8152947" cy="1265108"/>
          </a:xfrm>
        </p:spPr>
        <p:txBody>
          <a:bodyPr>
            <a:normAutofit/>
          </a:bodyPr>
          <a:lstStyle/>
          <a:p>
            <a:pPr>
              <a:spcAft>
                <a:spcPts val="600"/>
              </a:spcAft>
            </a:pPr>
            <a:r>
              <a:rPr lang="en-GB"/>
              <a:t>If the data set is </a:t>
            </a:r>
            <a:r>
              <a:rPr lang="en-GB" b="1"/>
              <a:t>biased</a:t>
            </a:r>
            <a:r>
              <a:rPr lang="en-GB"/>
              <a:t> and different categories of people are not represented, this could lead to </a:t>
            </a:r>
            <a:r>
              <a:rPr lang="en-GB" b="1"/>
              <a:t>discrimination</a:t>
            </a:r>
            <a:r>
              <a:rPr lang="en-GB"/>
              <a:t> towards both people with hearing impairments and </a:t>
            </a:r>
            <a:r>
              <a:rPr lang="en-GB" b="1"/>
              <a:t>underrepresented groups</a:t>
            </a:r>
            <a:r>
              <a:rPr lang="en-GB"/>
              <a:t>, as the model will </a:t>
            </a:r>
            <a:r>
              <a:rPr lang="en-GB" b="1"/>
              <a:t>not</a:t>
            </a:r>
            <a:r>
              <a:rPr lang="en-GB"/>
              <a:t> </a:t>
            </a:r>
            <a:r>
              <a:rPr lang="en-GB" b="1"/>
              <a:t>be able to recognize </a:t>
            </a:r>
            <a:r>
              <a:rPr lang="en-GB"/>
              <a:t>all voices</a:t>
            </a:r>
          </a:p>
          <a:p>
            <a:pPr>
              <a:spcAft>
                <a:spcPts val="600"/>
              </a:spcAft>
            </a:pPr>
            <a:endParaRPr lang="en-GB"/>
          </a:p>
        </p:txBody>
      </p:sp>
      <p:sp>
        <p:nvSpPr>
          <p:cNvPr id="4" name="Segnaposto piè di pagina 3">
            <a:extLst>
              <a:ext uri="{FF2B5EF4-FFF2-40B4-BE49-F238E27FC236}">
                <a16:creationId xmlns:a16="http://schemas.microsoft.com/office/drawing/2014/main" id="{762E1940-3509-4245-8BA4-2F7FD318FCA4}"/>
              </a:ext>
            </a:extLst>
          </p:cNvPr>
          <p:cNvSpPr>
            <a:spLocks noGrp="1"/>
          </p:cNvSpPr>
          <p:nvPr>
            <p:ph type="ftr" sz="quarter" idx="11"/>
          </p:nvPr>
        </p:nvSpPr>
        <p:spPr>
          <a:xfrm>
            <a:off x="1114426" y="4568400"/>
            <a:ext cx="7042149" cy="576000"/>
          </a:xfrm>
        </p:spPr>
        <p:txBody>
          <a:bodyPr anchor="ctr">
            <a:normAutofit/>
          </a:bodyPr>
          <a:lstStyle/>
          <a:p>
            <a:pPr>
              <a:spcAft>
                <a:spcPts val="600"/>
              </a:spcAft>
            </a:pPr>
            <a:r>
              <a:rPr lang="en-US"/>
              <a:t>Data Collection for Machine Learning</a:t>
            </a:r>
            <a:endParaRPr lang="en-GB"/>
          </a:p>
        </p:txBody>
      </p:sp>
      <p:pic>
        <p:nvPicPr>
          <p:cNvPr id="7" name="Immagine 6" descr="Immagine che contiene esterni, panca, persona, sedendo&#10;&#10;Descrizione generata automaticamente">
            <a:extLst>
              <a:ext uri="{FF2B5EF4-FFF2-40B4-BE49-F238E27FC236}">
                <a16:creationId xmlns:a16="http://schemas.microsoft.com/office/drawing/2014/main" id="{D1C40DD9-D383-4C6D-96B2-648DE4B9A0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1993"/>
          <a:stretch/>
        </p:blipFill>
        <p:spPr>
          <a:xfrm>
            <a:off x="677553" y="2784176"/>
            <a:ext cx="1829147" cy="1317181"/>
          </a:xfrm>
          <a:prstGeom prst="rect">
            <a:avLst/>
          </a:prstGeom>
        </p:spPr>
      </p:pic>
      <p:pic>
        <p:nvPicPr>
          <p:cNvPr id="9" name="Immagine 8" descr="Immagine che contiene edificio, persona, esterni, ballerino&#10;&#10;Descrizione generata automaticamente">
            <a:extLst>
              <a:ext uri="{FF2B5EF4-FFF2-40B4-BE49-F238E27FC236}">
                <a16:creationId xmlns:a16="http://schemas.microsoft.com/office/drawing/2014/main" id="{B9344787-7DEE-4B71-A0CE-EFFF59F0DE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939" r="-886" b="28293"/>
          <a:stretch/>
        </p:blipFill>
        <p:spPr>
          <a:xfrm>
            <a:off x="2712374" y="2784177"/>
            <a:ext cx="1717452" cy="1317181"/>
          </a:xfrm>
          <a:prstGeom prst="rect">
            <a:avLst/>
          </a:prstGeom>
        </p:spPr>
      </p:pic>
      <p:pic>
        <p:nvPicPr>
          <p:cNvPr id="11" name="Immagine 10" descr="Immagine che contiene persona, folla&#10;&#10;Descrizione generata automaticamente">
            <a:extLst>
              <a:ext uri="{FF2B5EF4-FFF2-40B4-BE49-F238E27FC236}">
                <a16:creationId xmlns:a16="http://schemas.microsoft.com/office/drawing/2014/main" id="{2E877161-1C1D-4320-A1EA-C034B94085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5500" y="2794022"/>
            <a:ext cx="1975772" cy="1317181"/>
          </a:xfrm>
          <a:prstGeom prst="rect">
            <a:avLst/>
          </a:prstGeom>
        </p:spPr>
      </p:pic>
      <p:pic>
        <p:nvPicPr>
          <p:cNvPr id="13" name="Immagine 12" descr="Immagine che contiene persona, esterni, blu&#10;&#10;Descrizione generata automaticamente">
            <a:extLst>
              <a:ext uri="{FF2B5EF4-FFF2-40B4-BE49-F238E27FC236}">
                <a16:creationId xmlns:a16="http://schemas.microsoft.com/office/drawing/2014/main" id="{A53A69DB-2DDD-4273-A0DB-39C68EFF12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6946" y="2784178"/>
            <a:ext cx="1717453" cy="1336871"/>
          </a:xfrm>
          <a:prstGeom prst="rect">
            <a:avLst/>
          </a:prstGeom>
        </p:spPr>
      </p:pic>
      <p:sp>
        <p:nvSpPr>
          <p:cNvPr id="6" name="Segnaposto numero diapositiva 5">
            <a:extLst>
              <a:ext uri="{FF2B5EF4-FFF2-40B4-BE49-F238E27FC236}">
                <a16:creationId xmlns:a16="http://schemas.microsoft.com/office/drawing/2014/main" id="{D2DBD5F0-DE2D-2C09-E368-AE84F030B586}"/>
              </a:ext>
            </a:extLst>
          </p:cNvPr>
          <p:cNvSpPr>
            <a:spLocks noGrp="1"/>
          </p:cNvSpPr>
          <p:nvPr>
            <p:ph type="sldNum" sz="quarter" idx="12"/>
          </p:nvPr>
        </p:nvSpPr>
        <p:spPr/>
        <p:txBody>
          <a:bodyPr/>
          <a:lstStyle/>
          <a:p>
            <a:fld id="{C194BDB0-F4EA-4DD6-8281-CCE2440D0CE0}" type="slidenum">
              <a:rPr lang="en-GB" smtClean="0"/>
              <a:t>148</a:t>
            </a:fld>
            <a:endParaRPr lang="en-GB"/>
          </a:p>
        </p:txBody>
      </p:sp>
    </p:spTree>
    <p:extLst>
      <p:ext uri="{BB962C8B-B14F-4D97-AF65-F5344CB8AC3E}">
        <p14:creationId xmlns:p14="http://schemas.microsoft.com/office/powerpoint/2010/main" val="17057623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4678F7-90CF-4226-B832-E1994B3FB0B6}"/>
              </a:ext>
            </a:extLst>
          </p:cNvPr>
          <p:cNvSpPr>
            <a:spLocks noGrp="1"/>
          </p:cNvSpPr>
          <p:nvPr>
            <p:ph type="title"/>
          </p:nvPr>
        </p:nvSpPr>
        <p:spPr>
          <a:xfrm>
            <a:off x="2005666" y="220263"/>
            <a:ext cx="4802577" cy="539038"/>
          </a:xfrm>
        </p:spPr>
        <p:txBody>
          <a:bodyPr/>
          <a:lstStyle/>
          <a:p>
            <a:r>
              <a:rPr lang="en-GB" dirty="0">
                <a:solidFill>
                  <a:srgbClr val="0070C0"/>
                </a:solidFill>
              </a:rPr>
              <a:t>Mozilla Common Voice Data Set</a:t>
            </a:r>
            <a:endParaRPr lang="it-IT" dirty="0">
              <a:solidFill>
                <a:srgbClr val="0070C0"/>
              </a:solidFill>
            </a:endParaRPr>
          </a:p>
        </p:txBody>
      </p:sp>
      <p:pic>
        <p:nvPicPr>
          <p:cNvPr id="7" name="Segnaposto contenuto 6" descr="Immagine che contiene tavolo&#10;&#10;Descrizione generata automaticamente">
            <a:extLst>
              <a:ext uri="{FF2B5EF4-FFF2-40B4-BE49-F238E27FC236}">
                <a16:creationId xmlns:a16="http://schemas.microsoft.com/office/drawing/2014/main" id="{1CCF58A2-2F77-4FBC-8121-E5B1CF08597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03835" y="1306513"/>
            <a:ext cx="2466480" cy="2922587"/>
          </a:xfrm>
        </p:spPr>
      </p:pic>
      <p:sp>
        <p:nvSpPr>
          <p:cNvPr id="4" name="Segnaposto piè di pagina 3">
            <a:extLst>
              <a:ext uri="{FF2B5EF4-FFF2-40B4-BE49-F238E27FC236}">
                <a16:creationId xmlns:a16="http://schemas.microsoft.com/office/drawing/2014/main" id="{0500C5C1-D0FD-4910-AFE9-4B091930A9E9}"/>
              </a:ext>
            </a:extLst>
          </p:cNvPr>
          <p:cNvSpPr>
            <a:spLocks noGrp="1"/>
          </p:cNvSpPr>
          <p:nvPr>
            <p:ph type="ftr" sz="quarter" idx="11"/>
          </p:nvPr>
        </p:nvSpPr>
        <p:spPr/>
        <p:txBody>
          <a:bodyPr/>
          <a:lstStyle/>
          <a:p>
            <a:r>
              <a:rPr lang="en-US"/>
              <a:t>Data Collection for Machine Learning</a:t>
            </a:r>
            <a:endParaRPr lang="en-GB"/>
          </a:p>
        </p:txBody>
      </p:sp>
      <p:cxnSp>
        <p:nvCxnSpPr>
          <p:cNvPr id="9" name="Connettore 2 8">
            <a:extLst>
              <a:ext uri="{FF2B5EF4-FFF2-40B4-BE49-F238E27FC236}">
                <a16:creationId xmlns:a16="http://schemas.microsoft.com/office/drawing/2014/main" id="{ECA35833-E0D1-4951-9E9C-1059F3412700}"/>
              </a:ext>
            </a:extLst>
          </p:cNvPr>
          <p:cNvCxnSpPr>
            <a:cxnSpLocks/>
          </p:cNvCxnSpPr>
          <p:nvPr/>
        </p:nvCxnSpPr>
        <p:spPr>
          <a:xfrm flipH="1">
            <a:off x="2096086" y="2767806"/>
            <a:ext cx="140984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BB0DD8EC-C78D-43A5-BF69-79D9E4C12514}"/>
              </a:ext>
            </a:extLst>
          </p:cNvPr>
          <p:cNvCxnSpPr>
            <a:cxnSpLocks/>
          </p:cNvCxnSpPr>
          <p:nvPr/>
        </p:nvCxnSpPr>
        <p:spPr>
          <a:xfrm>
            <a:off x="5466033" y="3883843"/>
            <a:ext cx="109654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CasellaDiTesto 13">
            <a:extLst>
              <a:ext uri="{FF2B5EF4-FFF2-40B4-BE49-F238E27FC236}">
                <a16:creationId xmlns:a16="http://schemas.microsoft.com/office/drawing/2014/main" id="{E698FAED-B403-40D5-A7E1-FFFC14B72C9D}"/>
              </a:ext>
            </a:extLst>
          </p:cNvPr>
          <p:cNvSpPr txBox="1"/>
          <p:nvPr/>
        </p:nvSpPr>
        <p:spPr>
          <a:xfrm>
            <a:off x="6639951" y="3594295"/>
            <a:ext cx="1516624" cy="507831"/>
          </a:xfrm>
          <a:prstGeom prst="rect">
            <a:avLst/>
          </a:prstGeom>
          <a:noFill/>
        </p:spPr>
        <p:txBody>
          <a:bodyPr wrap="square" rtlCol="0">
            <a:spAutoFit/>
          </a:bodyPr>
          <a:lstStyle/>
          <a:p>
            <a:r>
              <a:rPr lang="en-GB" dirty="0">
                <a:solidFill>
                  <a:srgbClr val="0070C0"/>
                </a:solidFill>
              </a:rPr>
              <a:t>Age and gender composition</a:t>
            </a:r>
            <a:endParaRPr lang="it-IT" dirty="0">
              <a:solidFill>
                <a:srgbClr val="0070C0"/>
              </a:solidFill>
            </a:endParaRPr>
          </a:p>
        </p:txBody>
      </p:sp>
      <p:sp>
        <p:nvSpPr>
          <p:cNvPr id="15" name="CasellaDiTesto 14">
            <a:extLst>
              <a:ext uri="{FF2B5EF4-FFF2-40B4-BE49-F238E27FC236}">
                <a16:creationId xmlns:a16="http://schemas.microsoft.com/office/drawing/2014/main" id="{2E396503-5CDE-471A-8ABA-61A090F53B9A}"/>
              </a:ext>
            </a:extLst>
          </p:cNvPr>
          <p:cNvSpPr txBox="1"/>
          <p:nvPr/>
        </p:nvSpPr>
        <p:spPr>
          <a:xfrm>
            <a:off x="775454" y="2617765"/>
            <a:ext cx="1230213" cy="300082"/>
          </a:xfrm>
          <a:prstGeom prst="rect">
            <a:avLst/>
          </a:prstGeom>
          <a:noFill/>
        </p:spPr>
        <p:txBody>
          <a:bodyPr wrap="square" rtlCol="0">
            <a:spAutoFit/>
          </a:bodyPr>
          <a:lstStyle/>
          <a:p>
            <a:r>
              <a:rPr lang="en-GB" dirty="0">
                <a:solidFill>
                  <a:srgbClr val="0070C0"/>
                </a:solidFill>
              </a:rPr>
              <a:t>Type of license</a:t>
            </a:r>
            <a:endParaRPr lang="it-IT" dirty="0">
              <a:solidFill>
                <a:srgbClr val="0070C0"/>
              </a:solidFill>
            </a:endParaRPr>
          </a:p>
        </p:txBody>
      </p:sp>
      <p:cxnSp>
        <p:nvCxnSpPr>
          <p:cNvPr id="16" name="Connettore 2 15">
            <a:extLst>
              <a:ext uri="{FF2B5EF4-FFF2-40B4-BE49-F238E27FC236}">
                <a16:creationId xmlns:a16="http://schemas.microsoft.com/office/drawing/2014/main" id="{72113158-6482-4142-80BD-86BA18301400}"/>
              </a:ext>
            </a:extLst>
          </p:cNvPr>
          <p:cNvCxnSpPr>
            <a:cxnSpLocks/>
          </p:cNvCxnSpPr>
          <p:nvPr/>
        </p:nvCxnSpPr>
        <p:spPr>
          <a:xfrm flipH="1">
            <a:off x="2096086" y="2111314"/>
            <a:ext cx="140984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CasellaDiTesto 16">
            <a:extLst>
              <a:ext uri="{FF2B5EF4-FFF2-40B4-BE49-F238E27FC236}">
                <a16:creationId xmlns:a16="http://schemas.microsoft.com/office/drawing/2014/main" id="{71488340-7E5A-464C-B9DC-D590E88E8213}"/>
              </a:ext>
            </a:extLst>
          </p:cNvPr>
          <p:cNvSpPr txBox="1"/>
          <p:nvPr/>
        </p:nvSpPr>
        <p:spPr>
          <a:xfrm>
            <a:off x="775453" y="1961273"/>
            <a:ext cx="1230213" cy="300082"/>
          </a:xfrm>
          <a:prstGeom prst="rect">
            <a:avLst/>
          </a:prstGeom>
          <a:noFill/>
        </p:spPr>
        <p:txBody>
          <a:bodyPr wrap="square" rtlCol="0">
            <a:spAutoFit/>
          </a:bodyPr>
          <a:lstStyle/>
          <a:p>
            <a:r>
              <a:rPr lang="en-GB" dirty="0">
                <a:solidFill>
                  <a:srgbClr val="0070C0"/>
                </a:solidFill>
              </a:rPr>
              <a:t>Validation info</a:t>
            </a:r>
            <a:endParaRPr lang="it-IT" dirty="0">
              <a:solidFill>
                <a:srgbClr val="0070C0"/>
              </a:solidFill>
            </a:endParaRPr>
          </a:p>
        </p:txBody>
      </p:sp>
      <p:sp>
        <p:nvSpPr>
          <p:cNvPr id="18" name="CasellaDiTesto 17">
            <a:extLst>
              <a:ext uri="{FF2B5EF4-FFF2-40B4-BE49-F238E27FC236}">
                <a16:creationId xmlns:a16="http://schemas.microsoft.com/office/drawing/2014/main" id="{1DC0E229-9AC7-44B0-A86D-7D26FB77D6BD}"/>
              </a:ext>
            </a:extLst>
          </p:cNvPr>
          <p:cNvSpPr txBox="1"/>
          <p:nvPr/>
        </p:nvSpPr>
        <p:spPr>
          <a:xfrm>
            <a:off x="6379181" y="811663"/>
            <a:ext cx="1934825" cy="1623328"/>
          </a:xfrm>
          <a:prstGeom prst="star8">
            <a:avLst/>
          </a:prstGeom>
          <a:solidFill>
            <a:schemeClr val="accent3"/>
          </a:solidFill>
          <a:ln w="38100">
            <a:solidFill>
              <a:schemeClr val="accent1"/>
            </a:solidFill>
          </a:ln>
        </p:spPr>
        <p:txBody>
          <a:bodyPr wrap="square" rtlCol="0">
            <a:spAutoFit/>
          </a:bodyPr>
          <a:lstStyle/>
          <a:p>
            <a:pPr algn="ctr"/>
            <a:endParaRPr lang="en-GB"/>
          </a:p>
          <a:p>
            <a:pPr algn="ctr"/>
            <a:r>
              <a:rPr lang="en-GB"/>
              <a:t>Intended use?</a:t>
            </a:r>
          </a:p>
          <a:p>
            <a:pPr algn="ctr"/>
            <a:r>
              <a:rPr lang="en-GB"/>
              <a:t>Type of data?</a:t>
            </a:r>
          </a:p>
          <a:p>
            <a:pPr algn="ctr"/>
            <a:r>
              <a:rPr lang="en-GB"/>
              <a:t>Model choice?</a:t>
            </a:r>
          </a:p>
          <a:p>
            <a:pPr algn="ctr"/>
            <a:endParaRPr lang="it-IT"/>
          </a:p>
        </p:txBody>
      </p:sp>
      <p:cxnSp>
        <p:nvCxnSpPr>
          <p:cNvPr id="19" name="Connettore 2 18">
            <a:extLst>
              <a:ext uri="{FF2B5EF4-FFF2-40B4-BE49-F238E27FC236}">
                <a16:creationId xmlns:a16="http://schemas.microsoft.com/office/drawing/2014/main" id="{4A2A3AF2-6A1F-457A-A8B8-2A581F278ABD}"/>
              </a:ext>
            </a:extLst>
          </p:cNvPr>
          <p:cNvCxnSpPr>
            <a:cxnSpLocks/>
            <a:endCxn id="21" idx="1"/>
          </p:cNvCxnSpPr>
          <p:nvPr/>
        </p:nvCxnSpPr>
        <p:spPr>
          <a:xfrm flipV="1">
            <a:off x="4917760" y="3078754"/>
            <a:ext cx="1644818" cy="4118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CasellaDiTesto 20">
            <a:extLst>
              <a:ext uri="{FF2B5EF4-FFF2-40B4-BE49-F238E27FC236}">
                <a16:creationId xmlns:a16="http://schemas.microsoft.com/office/drawing/2014/main" id="{2456DBDF-9203-4FE1-8F24-29A3BEC9BD1C}"/>
              </a:ext>
            </a:extLst>
          </p:cNvPr>
          <p:cNvSpPr txBox="1"/>
          <p:nvPr/>
        </p:nvSpPr>
        <p:spPr>
          <a:xfrm>
            <a:off x="6562578" y="2928713"/>
            <a:ext cx="1934308" cy="300082"/>
          </a:xfrm>
          <a:prstGeom prst="rect">
            <a:avLst/>
          </a:prstGeom>
          <a:noFill/>
        </p:spPr>
        <p:txBody>
          <a:bodyPr wrap="square" rtlCol="0">
            <a:spAutoFit/>
          </a:bodyPr>
          <a:lstStyle/>
          <a:p>
            <a:r>
              <a:rPr lang="en-GB" dirty="0">
                <a:solidFill>
                  <a:srgbClr val="0070C0"/>
                </a:solidFill>
              </a:rPr>
              <a:t>Number of examples</a:t>
            </a:r>
            <a:endParaRPr lang="it-IT" dirty="0">
              <a:solidFill>
                <a:srgbClr val="0070C0"/>
              </a:solidFill>
            </a:endParaRPr>
          </a:p>
        </p:txBody>
      </p:sp>
      <p:sp>
        <p:nvSpPr>
          <p:cNvPr id="3" name="Segnaposto numero diapositiva 2">
            <a:extLst>
              <a:ext uri="{FF2B5EF4-FFF2-40B4-BE49-F238E27FC236}">
                <a16:creationId xmlns:a16="http://schemas.microsoft.com/office/drawing/2014/main" id="{C540DAAA-08E2-25F4-4A38-F5D1688D5474}"/>
              </a:ext>
            </a:extLst>
          </p:cNvPr>
          <p:cNvSpPr>
            <a:spLocks noGrp="1"/>
          </p:cNvSpPr>
          <p:nvPr>
            <p:ph type="sldNum" sz="quarter" idx="12"/>
          </p:nvPr>
        </p:nvSpPr>
        <p:spPr/>
        <p:txBody>
          <a:bodyPr/>
          <a:lstStyle/>
          <a:p>
            <a:fld id="{C194BDB0-F4EA-4DD6-8281-CCE2440D0CE0}" type="slidenum">
              <a:rPr lang="en-GB" smtClean="0"/>
              <a:t>149</a:t>
            </a:fld>
            <a:endParaRPr lang="en-GB"/>
          </a:p>
        </p:txBody>
      </p:sp>
    </p:spTree>
    <p:extLst>
      <p:ext uri="{BB962C8B-B14F-4D97-AF65-F5344CB8AC3E}">
        <p14:creationId xmlns:p14="http://schemas.microsoft.com/office/powerpoint/2010/main" val="39853083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FA1966-0B95-7B42-259B-2FA67AE69C8A}"/>
              </a:ext>
            </a:extLst>
          </p:cNvPr>
          <p:cNvSpPr>
            <a:spLocks noGrp="1"/>
          </p:cNvSpPr>
          <p:nvPr>
            <p:ph type="title"/>
          </p:nvPr>
        </p:nvSpPr>
        <p:spPr/>
        <p:txBody>
          <a:bodyPr/>
          <a:lstStyle/>
          <a:p>
            <a:pPr algn="ctr"/>
            <a:r>
              <a:rPr lang="it-IT" sz="2400" dirty="0">
                <a:solidFill>
                  <a:schemeClr val="accent3"/>
                </a:solidFill>
              </a:rPr>
              <a:t>WEB SCRAPING LAWS 2</a:t>
            </a:r>
          </a:p>
        </p:txBody>
      </p:sp>
      <p:sp>
        <p:nvSpPr>
          <p:cNvPr id="3" name="Segnaposto contenuto 2">
            <a:extLst>
              <a:ext uri="{FF2B5EF4-FFF2-40B4-BE49-F238E27FC236}">
                <a16:creationId xmlns:a16="http://schemas.microsoft.com/office/drawing/2014/main" id="{6F00C293-ECF8-F6C7-AEE0-F2BE382A1811}"/>
              </a:ext>
            </a:extLst>
          </p:cNvPr>
          <p:cNvSpPr>
            <a:spLocks noGrp="1"/>
          </p:cNvSpPr>
          <p:nvPr>
            <p:ph idx="1"/>
          </p:nvPr>
        </p:nvSpPr>
        <p:spPr>
          <a:xfrm>
            <a:off x="765987" y="1057749"/>
            <a:ext cx="7612025" cy="3258044"/>
          </a:xfrm>
        </p:spPr>
        <p:txBody>
          <a:bodyPr/>
          <a:lstStyle/>
          <a:p>
            <a:r>
              <a:rPr lang="it-IT" dirty="0">
                <a:solidFill>
                  <a:srgbClr val="00B0F0"/>
                </a:solidFill>
              </a:rPr>
              <a:t>US LAW: </a:t>
            </a:r>
            <a:r>
              <a:rPr lang="en-US" dirty="0">
                <a:solidFill>
                  <a:srgbClr val="00B0F0"/>
                </a:solidFill>
              </a:rPr>
              <a:t>In 2021, the Supreme Court decision </a:t>
            </a:r>
            <a:r>
              <a:rPr lang="en-US" b="1" dirty="0">
                <a:solidFill>
                  <a:schemeClr val="bg1"/>
                </a:solidFill>
              </a:rPr>
              <a:t>Van Buren v. United States</a:t>
            </a:r>
            <a:r>
              <a:rPr lang="en-US" b="1" dirty="0">
                <a:solidFill>
                  <a:srgbClr val="00B0F0"/>
                </a:solidFill>
              </a:rPr>
              <a:t> </a:t>
            </a:r>
            <a:r>
              <a:rPr lang="en-US" dirty="0">
                <a:solidFill>
                  <a:srgbClr val="00B0F0"/>
                </a:solidFill>
              </a:rPr>
              <a:t>stated that scraping publicly available internet information isn’t criminalized by the federal computer crime law. </a:t>
            </a:r>
            <a:r>
              <a:rPr lang="it-IT" dirty="0">
                <a:solidFill>
                  <a:srgbClr val="00B0F0"/>
                </a:solidFill>
              </a:rPr>
              <a:t> </a:t>
            </a:r>
          </a:p>
          <a:p>
            <a:r>
              <a:rPr lang="en-US" dirty="0">
                <a:solidFill>
                  <a:srgbClr val="00B0F0"/>
                </a:solidFill>
              </a:rPr>
              <a:t>In the long legal battle between </a:t>
            </a:r>
            <a:r>
              <a:rPr lang="en-US" b="1" dirty="0">
                <a:solidFill>
                  <a:schemeClr val="bg1"/>
                </a:solidFill>
              </a:rPr>
              <a:t>LinkedIn Corp. and </a:t>
            </a:r>
            <a:r>
              <a:rPr lang="en-US" b="1" dirty="0" err="1">
                <a:solidFill>
                  <a:schemeClr val="bg1"/>
                </a:solidFill>
              </a:rPr>
              <a:t>hiQ</a:t>
            </a:r>
            <a:r>
              <a:rPr lang="en-US" b="1" dirty="0">
                <a:solidFill>
                  <a:schemeClr val="bg1"/>
                </a:solidFill>
              </a:rPr>
              <a:t> Labs Inc</a:t>
            </a:r>
            <a:r>
              <a:rPr lang="en-US" dirty="0">
                <a:solidFill>
                  <a:schemeClr val="bg1"/>
                </a:solidFill>
              </a:rPr>
              <a:t>.</a:t>
            </a:r>
            <a:r>
              <a:rPr lang="en-US" dirty="0">
                <a:solidFill>
                  <a:srgbClr val="00B0F0"/>
                </a:solidFill>
              </a:rPr>
              <a:t>, a California District Court in 2017 and Ninth Circuit panel in 2019 first ruled in favor of the latter.</a:t>
            </a:r>
          </a:p>
          <a:p>
            <a:endParaRPr lang="en-US" dirty="0">
              <a:solidFill>
                <a:srgbClr val="00B0F0"/>
              </a:solidFill>
            </a:endParaRPr>
          </a:p>
          <a:p>
            <a:r>
              <a:rPr lang="en-US" dirty="0">
                <a:solidFill>
                  <a:srgbClr val="00B0F0"/>
                </a:solidFill>
              </a:rPr>
              <a:t>See the case description and links to relevant documents in the article on the National Law Review at the following link: </a:t>
            </a:r>
            <a:r>
              <a:rPr lang="en-US" dirty="0">
                <a:solidFill>
                  <a:srgbClr val="00B0F0"/>
                </a:solidFill>
                <a:hlinkClick r:id="rId2"/>
              </a:rPr>
              <a:t>https://www.natlawreview.com/article/hiq-and-linkedin-reach-proposed-settlement-landmark-scraping-case</a:t>
            </a:r>
            <a:r>
              <a:rPr lang="en-US" dirty="0">
                <a:solidFill>
                  <a:srgbClr val="00B0F0"/>
                </a:solidFill>
              </a:rPr>
              <a:t> </a:t>
            </a:r>
            <a:endParaRPr lang="it-IT" dirty="0">
              <a:solidFill>
                <a:srgbClr val="00B0F0"/>
              </a:solidFill>
            </a:endParaRPr>
          </a:p>
        </p:txBody>
      </p:sp>
      <p:sp>
        <p:nvSpPr>
          <p:cNvPr id="4" name="Segnaposto piè di pagina 3">
            <a:extLst>
              <a:ext uri="{FF2B5EF4-FFF2-40B4-BE49-F238E27FC236}">
                <a16:creationId xmlns:a16="http://schemas.microsoft.com/office/drawing/2014/main" id="{91599D6E-451A-2D38-8524-1C67EFFB0221}"/>
              </a:ext>
            </a:extLst>
          </p:cNvPr>
          <p:cNvSpPr>
            <a:spLocks noGrp="1"/>
          </p:cNvSpPr>
          <p:nvPr>
            <p:ph type="ftr" sz="quarter" idx="11"/>
          </p:nvPr>
        </p:nvSpPr>
        <p:spPr/>
        <p:txBody>
          <a:bodyPr/>
          <a:lstStyle/>
          <a:p>
            <a:r>
              <a:rPr lang="en-US"/>
              <a:t>Data Collection for Machine Learning</a:t>
            </a:r>
            <a:endParaRPr lang="en-GB"/>
          </a:p>
        </p:txBody>
      </p:sp>
      <p:sp>
        <p:nvSpPr>
          <p:cNvPr id="6" name="Segnaposto numero diapositiva 5">
            <a:extLst>
              <a:ext uri="{FF2B5EF4-FFF2-40B4-BE49-F238E27FC236}">
                <a16:creationId xmlns:a16="http://schemas.microsoft.com/office/drawing/2014/main" id="{6FBB0242-C5B2-F7CE-4469-28ADEC0E7CA7}"/>
              </a:ext>
            </a:extLst>
          </p:cNvPr>
          <p:cNvSpPr>
            <a:spLocks noGrp="1"/>
          </p:cNvSpPr>
          <p:nvPr>
            <p:ph type="sldNum" sz="quarter" idx="12"/>
          </p:nvPr>
        </p:nvSpPr>
        <p:spPr/>
        <p:txBody>
          <a:bodyPr/>
          <a:lstStyle/>
          <a:p>
            <a:fld id="{C194BDB0-F4EA-4DD6-8281-CCE2440D0CE0}" type="slidenum">
              <a:rPr lang="en-GB" smtClean="0"/>
              <a:t>15</a:t>
            </a:fld>
            <a:endParaRPr lang="en-GB"/>
          </a:p>
        </p:txBody>
      </p:sp>
    </p:spTree>
    <p:extLst>
      <p:ext uri="{BB962C8B-B14F-4D97-AF65-F5344CB8AC3E}">
        <p14:creationId xmlns:p14="http://schemas.microsoft.com/office/powerpoint/2010/main" val="39132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AD7A7A-660A-4268-A455-F95DEF973C2B}"/>
              </a:ext>
            </a:extLst>
          </p:cNvPr>
          <p:cNvSpPr>
            <a:spLocks noGrp="1"/>
          </p:cNvSpPr>
          <p:nvPr>
            <p:ph type="title"/>
          </p:nvPr>
        </p:nvSpPr>
        <p:spPr>
          <a:xfrm>
            <a:off x="2883046" y="326513"/>
            <a:ext cx="2927804" cy="539038"/>
          </a:xfrm>
        </p:spPr>
        <p:txBody>
          <a:bodyPr/>
          <a:lstStyle/>
          <a:p>
            <a:pPr algn="ctr"/>
            <a:r>
              <a:rPr lang="en-GB" dirty="0">
                <a:solidFill>
                  <a:srgbClr val="0070C0"/>
                </a:solidFill>
              </a:rPr>
              <a:t>Terms &amp; Conditions</a:t>
            </a:r>
            <a:endParaRPr lang="it-IT" dirty="0">
              <a:solidFill>
                <a:srgbClr val="0070C0"/>
              </a:solidFill>
            </a:endParaRPr>
          </a:p>
        </p:txBody>
      </p:sp>
      <p:pic>
        <p:nvPicPr>
          <p:cNvPr id="7" name="Segnaposto contenuto 6" descr="Immagine che contiene testo&#10;&#10;Descrizione generata automaticamente">
            <a:extLst>
              <a:ext uri="{FF2B5EF4-FFF2-40B4-BE49-F238E27FC236}">
                <a16:creationId xmlns:a16="http://schemas.microsoft.com/office/drawing/2014/main" id="{CEC0B7C4-9983-4AD9-B701-E633A4260F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4547" y="1112950"/>
            <a:ext cx="5163461" cy="2922587"/>
          </a:xfrm>
        </p:spPr>
      </p:pic>
      <p:sp>
        <p:nvSpPr>
          <p:cNvPr id="4" name="Segnaposto piè di pagina 3">
            <a:extLst>
              <a:ext uri="{FF2B5EF4-FFF2-40B4-BE49-F238E27FC236}">
                <a16:creationId xmlns:a16="http://schemas.microsoft.com/office/drawing/2014/main" id="{29AD3306-1AFC-42A0-A96E-BF5424A1BA31}"/>
              </a:ext>
            </a:extLst>
          </p:cNvPr>
          <p:cNvSpPr>
            <a:spLocks noGrp="1"/>
          </p:cNvSpPr>
          <p:nvPr>
            <p:ph type="ftr" sz="quarter" idx="11"/>
          </p:nvPr>
        </p:nvSpPr>
        <p:spPr/>
        <p:txBody>
          <a:bodyPr/>
          <a:lstStyle/>
          <a:p>
            <a:r>
              <a:rPr lang="en-US"/>
              <a:t>Data Collection for Machine Learning</a:t>
            </a:r>
            <a:endParaRPr lang="en-GB"/>
          </a:p>
        </p:txBody>
      </p:sp>
      <p:cxnSp>
        <p:nvCxnSpPr>
          <p:cNvPr id="8" name="Connettore 2 7">
            <a:extLst>
              <a:ext uri="{FF2B5EF4-FFF2-40B4-BE49-F238E27FC236}">
                <a16:creationId xmlns:a16="http://schemas.microsoft.com/office/drawing/2014/main" id="{4B13A869-C6CE-4584-A613-740342AB96EA}"/>
              </a:ext>
            </a:extLst>
          </p:cNvPr>
          <p:cNvCxnSpPr>
            <a:cxnSpLocks/>
          </p:cNvCxnSpPr>
          <p:nvPr/>
        </p:nvCxnSpPr>
        <p:spPr>
          <a:xfrm>
            <a:off x="6039841" y="2641600"/>
            <a:ext cx="14224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CasellaDiTesto 9">
            <a:extLst>
              <a:ext uri="{FF2B5EF4-FFF2-40B4-BE49-F238E27FC236}">
                <a16:creationId xmlns:a16="http://schemas.microsoft.com/office/drawing/2014/main" id="{694DCEF2-33F9-49CC-B05B-1A73B01F53A6}"/>
              </a:ext>
            </a:extLst>
          </p:cNvPr>
          <p:cNvSpPr txBox="1"/>
          <p:nvPr/>
        </p:nvSpPr>
        <p:spPr>
          <a:xfrm>
            <a:off x="7609952" y="2491559"/>
            <a:ext cx="1254751" cy="300082"/>
          </a:xfrm>
          <a:prstGeom prst="rect">
            <a:avLst/>
          </a:prstGeom>
          <a:noFill/>
        </p:spPr>
        <p:txBody>
          <a:bodyPr wrap="square" rtlCol="0">
            <a:spAutoFit/>
          </a:bodyPr>
          <a:lstStyle/>
          <a:p>
            <a:r>
              <a:rPr lang="en-GB"/>
              <a:t>Privacy</a:t>
            </a:r>
            <a:endParaRPr lang="it-IT"/>
          </a:p>
        </p:txBody>
      </p:sp>
      <p:sp>
        <p:nvSpPr>
          <p:cNvPr id="3" name="Segnaposto numero diapositiva 2">
            <a:extLst>
              <a:ext uri="{FF2B5EF4-FFF2-40B4-BE49-F238E27FC236}">
                <a16:creationId xmlns:a16="http://schemas.microsoft.com/office/drawing/2014/main" id="{151D74E8-9F25-A764-8422-3E1A29825C2E}"/>
              </a:ext>
            </a:extLst>
          </p:cNvPr>
          <p:cNvSpPr>
            <a:spLocks noGrp="1"/>
          </p:cNvSpPr>
          <p:nvPr>
            <p:ph type="sldNum" sz="quarter" idx="12"/>
          </p:nvPr>
        </p:nvSpPr>
        <p:spPr/>
        <p:txBody>
          <a:bodyPr/>
          <a:lstStyle/>
          <a:p>
            <a:fld id="{C194BDB0-F4EA-4DD6-8281-CCE2440D0CE0}" type="slidenum">
              <a:rPr lang="en-GB" smtClean="0"/>
              <a:t>150</a:t>
            </a:fld>
            <a:endParaRPr lang="en-GB"/>
          </a:p>
        </p:txBody>
      </p:sp>
    </p:spTree>
    <p:extLst>
      <p:ext uri="{BB962C8B-B14F-4D97-AF65-F5344CB8AC3E}">
        <p14:creationId xmlns:p14="http://schemas.microsoft.com/office/powerpoint/2010/main" val="9532123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64D967-916C-4C32-A439-0B907126EA1C}"/>
              </a:ext>
            </a:extLst>
          </p:cNvPr>
          <p:cNvSpPr>
            <a:spLocks noGrp="1"/>
          </p:cNvSpPr>
          <p:nvPr>
            <p:ph type="title"/>
          </p:nvPr>
        </p:nvSpPr>
        <p:spPr>
          <a:xfrm>
            <a:off x="2224768" y="112311"/>
            <a:ext cx="5526850" cy="539038"/>
          </a:xfrm>
        </p:spPr>
        <p:txBody>
          <a:bodyPr/>
          <a:lstStyle/>
          <a:p>
            <a:r>
              <a:rPr lang="en-GB" dirty="0">
                <a:solidFill>
                  <a:srgbClr val="0070C0"/>
                </a:solidFill>
              </a:rPr>
              <a:t>Looking into the data set metadata</a:t>
            </a:r>
            <a:endParaRPr lang="it-IT" dirty="0">
              <a:solidFill>
                <a:srgbClr val="0070C0"/>
              </a:solidFill>
            </a:endParaRPr>
          </a:p>
        </p:txBody>
      </p:sp>
      <p:pic>
        <p:nvPicPr>
          <p:cNvPr id="7" name="Segnaposto contenuto 6">
            <a:extLst>
              <a:ext uri="{FF2B5EF4-FFF2-40B4-BE49-F238E27FC236}">
                <a16:creationId xmlns:a16="http://schemas.microsoft.com/office/drawing/2014/main" id="{740A1502-EC14-45D3-AAF6-A70F2B971E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1804" y="793966"/>
            <a:ext cx="8678825" cy="3569392"/>
          </a:xfrm>
        </p:spPr>
      </p:pic>
      <p:sp>
        <p:nvSpPr>
          <p:cNvPr id="4" name="Segnaposto piè di pagina 3">
            <a:extLst>
              <a:ext uri="{FF2B5EF4-FFF2-40B4-BE49-F238E27FC236}">
                <a16:creationId xmlns:a16="http://schemas.microsoft.com/office/drawing/2014/main" id="{53FA93D9-E982-499F-B5F1-93E142E68789}"/>
              </a:ext>
            </a:extLst>
          </p:cNvPr>
          <p:cNvSpPr>
            <a:spLocks noGrp="1"/>
          </p:cNvSpPr>
          <p:nvPr>
            <p:ph type="ftr" sz="quarter" idx="11"/>
          </p:nvPr>
        </p:nvSpPr>
        <p:spPr/>
        <p:txBody>
          <a:bodyPr/>
          <a:lstStyle/>
          <a:p>
            <a:r>
              <a:rPr lang="en-US"/>
              <a:t>Data Collection for Machine Learning</a:t>
            </a:r>
            <a:endParaRPr lang="en-GB"/>
          </a:p>
        </p:txBody>
      </p:sp>
      <p:sp>
        <p:nvSpPr>
          <p:cNvPr id="8" name="Elaborazione alternativa 7">
            <a:extLst>
              <a:ext uri="{FF2B5EF4-FFF2-40B4-BE49-F238E27FC236}">
                <a16:creationId xmlns:a16="http://schemas.microsoft.com/office/drawing/2014/main" id="{9A5BCBA0-859D-4F1F-917A-EC8897F2BF8C}"/>
              </a:ext>
            </a:extLst>
          </p:cNvPr>
          <p:cNvSpPr/>
          <p:nvPr/>
        </p:nvSpPr>
        <p:spPr>
          <a:xfrm>
            <a:off x="478971" y="892629"/>
            <a:ext cx="464458" cy="137885"/>
          </a:xfrm>
          <a:prstGeom prst="flowChartAlternateProcess">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Elaborazione alternativa 9">
            <a:extLst>
              <a:ext uri="{FF2B5EF4-FFF2-40B4-BE49-F238E27FC236}">
                <a16:creationId xmlns:a16="http://schemas.microsoft.com/office/drawing/2014/main" id="{DF725600-2AF1-457A-9691-E45BE90645DE}"/>
              </a:ext>
            </a:extLst>
          </p:cNvPr>
          <p:cNvSpPr/>
          <p:nvPr/>
        </p:nvSpPr>
        <p:spPr>
          <a:xfrm>
            <a:off x="5770788" y="909797"/>
            <a:ext cx="988737" cy="137885"/>
          </a:xfrm>
          <a:prstGeom prst="flowChartAlternateProcess">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Elaborazione alternativa 10">
            <a:extLst>
              <a:ext uri="{FF2B5EF4-FFF2-40B4-BE49-F238E27FC236}">
                <a16:creationId xmlns:a16="http://schemas.microsoft.com/office/drawing/2014/main" id="{8FE44302-563F-458D-8957-870ED3B881BF}"/>
              </a:ext>
            </a:extLst>
          </p:cNvPr>
          <p:cNvSpPr/>
          <p:nvPr/>
        </p:nvSpPr>
        <p:spPr>
          <a:xfrm>
            <a:off x="7657848" y="910458"/>
            <a:ext cx="464458" cy="137885"/>
          </a:xfrm>
          <a:prstGeom prst="flowChartAlternateProcess">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Elaborazione alternativa 11">
            <a:extLst>
              <a:ext uri="{FF2B5EF4-FFF2-40B4-BE49-F238E27FC236}">
                <a16:creationId xmlns:a16="http://schemas.microsoft.com/office/drawing/2014/main" id="{A7CDECDD-82DA-422C-B7C5-B4E46A7EA131}"/>
              </a:ext>
            </a:extLst>
          </p:cNvPr>
          <p:cNvSpPr/>
          <p:nvPr/>
        </p:nvSpPr>
        <p:spPr>
          <a:xfrm>
            <a:off x="6744229" y="917714"/>
            <a:ext cx="464458" cy="137885"/>
          </a:xfrm>
          <a:prstGeom prst="flowChartAlternateProcess">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Elaborazione alternativa 12">
            <a:extLst>
              <a:ext uri="{FF2B5EF4-FFF2-40B4-BE49-F238E27FC236}">
                <a16:creationId xmlns:a16="http://schemas.microsoft.com/office/drawing/2014/main" id="{0930DA7D-6778-4F4C-93AF-36A4563EB3C8}"/>
              </a:ext>
            </a:extLst>
          </p:cNvPr>
          <p:cNvSpPr/>
          <p:nvPr/>
        </p:nvSpPr>
        <p:spPr>
          <a:xfrm>
            <a:off x="7193390" y="917715"/>
            <a:ext cx="464458" cy="137885"/>
          </a:xfrm>
          <a:prstGeom prst="flowChartAlternateProcess">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Segnaposto numero diapositiva 2">
            <a:extLst>
              <a:ext uri="{FF2B5EF4-FFF2-40B4-BE49-F238E27FC236}">
                <a16:creationId xmlns:a16="http://schemas.microsoft.com/office/drawing/2014/main" id="{0FD6BBA5-DB22-EA25-1976-B2D64AFCE2EA}"/>
              </a:ext>
            </a:extLst>
          </p:cNvPr>
          <p:cNvSpPr>
            <a:spLocks noGrp="1"/>
          </p:cNvSpPr>
          <p:nvPr>
            <p:ph type="sldNum" sz="quarter" idx="12"/>
          </p:nvPr>
        </p:nvSpPr>
        <p:spPr/>
        <p:txBody>
          <a:bodyPr/>
          <a:lstStyle/>
          <a:p>
            <a:fld id="{C194BDB0-F4EA-4DD6-8281-CCE2440D0CE0}" type="slidenum">
              <a:rPr lang="en-GB" smtClean="0"/>
              <a:t>151</a:t>
            </a:fld>
            <a:endParaRPr lang="en-GB"/>
          </a:p>
        </p:txBody>
      </p:sp>
    </p:spTree>
    <p:extLst>
      <p:ext uri="{BB962C8B-B14F-4D97-AF65-F5344CB8AC3E}">
        <p14:creationId xmlns:p14="http://schemas.microsoft.com/office/powerpoint/2010/main" val="22369172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64D967-916C-4C32-A439-0B907126EA1C}"/>
              </a:ext>
            </a:extLst>
          </p:cNvPr>
          <p:cNvSpPr>
            <a:spLocks noGrp="1"/>
          </p:cNvSpPr>
          <p:nvPr>
            <p:ph type="title"/>
          </p:nvPr>
        </p:nvSpPr>
        <p:spPr>
          <a:xfrm>
            <a:off x="2224768" y="112311"/>
            <a:ext cx="7556500" cy="539038"/>
          </a:xfrm>
        </p:spPr>
        <p:txBody>
          <a:bodyPr/>
          <a:lstStyle/>
          <a:p>
            <a:r>
              <a:rPr lang="en-GB" dirty="0">
                <a:solidFill>
                  <a:srgbClr val="0070C0"/>
                </a:solidFill>
              </a:rPr>
              <a:t>Looking into the data set metadata</a:t>
            </a:r>
            <a:endParaRPr lang="it-IT" dirty="0">
              <a:solidFill>
                <a:srgbClr val="0070C0"/>
              </a:solidFill>
            </a:endParaRPr>
          </a:p>
        </p:txBody>
      </p:sp>
      <p:pic>
        <p:nvPicPr>
          <p:cNvPr id="7" name="Segnaposto contenuto 6">
            <a:extLst>
              <a:ext uri="{FF2B5EF4-FFF2-40B4-BE49-F238E27FC236}">
                <a16:creationId xmlns:a16="http://schemas.microsoft.com/office/drawing/2014/main" id="{740A1502-EC14-45D3-AAF6-A70F2B971E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1804" y="793966"/>
            <a:ext cx="8678825" cy="3569392"/>
          </a:xfrm>
        </p:spPr>
      </p:pic>
      <p:sp>
        <p:nvSpPr>
          <p:cNvPr id="4" name="Segnaposto piè di pagina 3">
            <a:extLst>
              <a:ext uri="{FF2B5EF4-FFF2-40B4-BE49-F238E27FC236}">
                <a16:creationId xmlns:a16="http://schemas.microsoft.com/office/drawing/2014/main" id="{53FA93D9-E982-499F-B5F1-93E142E68789}"/>
              </a:ext>
            </a:extLst>
          </p:cNvPr>
          <p:cNvSpPr>
            <a:spLocks noGrp="1"/>
          </p:cNvSpPr>
          <p:nvPr>
            <p:ph type="ftr" sz="quarter" idx="11"/>
          </p:nvPr>
        </p:nvSpPr>
        <p:spPr/>
        <p:txBody>
          <a:bodyPr/>
          <a:lstStyle/>
          <a:p>
            <a:r>
              <a:rPr lang="en-US"/>
              <a:t>Data Collection for Machine Learning</a:t>
            </a:r>
            <a:endParaRPr lang="en-GB"/>
          </a:p>
        </p:txBody>
      </p:sp>
      <p:sp>
        <p:nvSpPr>
          <p:cNvPr id="9" name="Elaborazione alternativa 8">
            <a:extLst>
              <a:ext uri="{FF2B5EF4-FFF2-40B4-BE49-F238E27FC236}">
                <a16:creationId xmlns:a16="http://schemas.microsoft.com/office/drawing/2014/main" id="{879FC4D0-79D4-490A-A848-1781E72D3810}"/>
              </a:ext>
            </a:extLst>
          </p:cNvPr>
          <p:cNvSpPr/>
          <p:nvPr/>
        </p:nvSpPr>
        <p:spPr>
          <a:xfrm>
            <a:off x="7195176" y="914478"/>
            <a:ext cx="464458" cy="137885"/>
          </a:xfrm>
          <a:prstGeom prst="flowChartAlternateProcess">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Elaborazione alternativa 11">
            <a:extLst>
              <a:ext uri="{FF2B5EF4-FFF2-40B4-BE49-F238E27FC236}">
                <a16:creationId xmlns:a16="http://schemas.microsoft.com/office/drawing/2014/main" id="{AA701EBC-053A-4775-A9F9-371E692039E9}"/>
              </a:ext>
            </a:extLst>
          </p:cNvPr>
          <p:cNvSpPr/>
          <p:nvPr/>
        </p:nvSpPr>
        <p:spPr>
          <a:xfrm>
            <a:off x="6730718" y="914477"/>
            <a:ext cx="464458" cy="137885"/>
          </a:xfrm>
          <a:prstGeom prst="flowChartAlternateProcess">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Freccia a sinistra 2">
            <a:extLst>
              <a:ext uri="{FF2B5EF4-FFF2-40B4-BE49-F238E27FC236}">
                <a16:creationId xmlns:a16="http://schemas.microsoft.com/office/drawing/2014/main" id="{FB09BC94-295D-46A9-941E-3E61002D1830}"/>
              </a:ext>
            </a:extLst>
          </p:cNvPr>
          <p:cNvSpPr/>
          <p:nvPr/>
        </p:nvSpPr>
        <p:spPr>
          <a:xfrm>
            <a:off x="7075713" y="1128157"/>
            <a:ext cx="351692" cy="13364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a sinistra 12">
            <a:extLst>
              <a:ext uri="{FF2B5EF4-FFF2-40B4-BE49-F238E27FC236}">
                <a16:creationId xmlns:a16="http://schemas.microsoft.com/office/drawing/2014/main" id="{656B2F90-4BD4-4AEF-B9D2-2C2989F0F8E7}"/>
              </a:ext>
            </a:extLst>
          </p:cNvPr>
          <p:cNvSpPr/>
          <p:nvPr/>
        </p:nvSpPr>
        <p:spPr>
          <a:xfrm>
            <a:off x="7573108" y="1263189"/>
            <a:ext cx="351692" cy="13364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a:extLst>
              <a:ext uri="{FF2B5EF4-FFF2-40B4-BE49-F238E27FC236}">
                <a16:creationId xmlns:a16="http://schemas.microsoft.com/office/drawing/2014/main" id="{44C85509-44ED-4589-BB21-6CAD26917D5F}"/>
              </a:ext>
            </a:extLst>
          </p:cNvPr>
          <p:cNvSpPr txBox="1"/>
          <p:nvPr/>
        </p:nvSpPr>
        <p:spPr>
          <a:xfrm>
            <a:off x="4297008" y="1052362"/>
            <a:ext cx="2433710" cy="1338828"/>
          </a:xfrm>
          <a:prstGeom prst="rect">
            <a:avLst/>
          </a:prstGeom>
          <a:solidFill>
            <a:srgbClr val="EEE8E8"/>
          </a:solidFill>
          <a:ln w="38100">
            <a:solidFill>
              <a:schemeClr val="tx2"/>
            </a:solidFill>
          </a:ln>
        </p:spPr>
        <p:txBody>
          <a:bodyPr wrap="square" rtlCol="0">
            <a:spAutoFit/>
          </a:bodyPr>
          <a:lstStyle/>
          <a:p>
            <a:pPr algn="ctr"/>
            <a:endParaRPr lang="en-GB" b="1"/>
          </a:p>
          <a:p>
            <a:pPr algn="ctr"/>
            <a:r>
              <a:rPr lang="en-GB" b="1"/>
              <a:t>Are all relevant metadata present?</a:t>
            </a:r>
          </a:p>
          <a:p>
            <a:pPr algn="ctr"/>
            <a:r>
              <a:rPr lang="en-GB" b="1"/>
              <a:t>How can you fill the missing data?</a:t>
            </a:r>
          </a:p>
          <a:p>
            <a:pPr algn="ctr"/>
            <a:endParaRPr lang="it-IT" b="1"/>
          </a:p>
        </p:txBody>
      </p:sp>
      <p:sp>
        <p:nvSpPr>
          <p:cNvPr id="15" name="Elaborazione alternativa 14">
            <a:extLst>
              <a:ext uri="{FF2B5EF4-FFF2-40B4-BE49-F238E27FC236}">
                <a16:creationId xmlns:a16="http://schemas.microsoft.com/office/drawing/2014/main" id="{42E21F27-F164-41A0-907D-4A8B87DDCB3C}"/>
              </a:ext>
            </a:extLst>
          </p:cNvPr>
          <p:cNvSpPr/>
          <p:nvPr/>
        </p:nvSpPr>
        <p:spPr>
          <a:xfrm>
            <a:off x="7659634" y="914477"/>
            <a:ext cx="464458" cy="137885"/>
          </a:xfrm>
          <a:prstGeom prst="flowChartAlternateProcess">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Freccia a sinistra 15">
            <a:extLst>
              <a:ext uri="{FF2B5EF4-FFF2-40B4-BE49-F238E27FC236}">
                <a16:creationId xmlns:a16="http://schemas.microsoft.com/office/drawing/2014/main" id="{328BE589-338B-427F-AC72-67F2F2B61CF1}"/>
              </a:ext>
            </a:extLst>
          </p:cNvPr>
          <p:cNvSpPr/>
          <p:nvPr/>
        </p:nvSpPr>
        <p:spPr>
          <a:xfrm>
            <a:off x="7980729" y="1401492"/>
            <a:ext cx="351692" cy="13364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Segnaposto numero diapositiva 5">
            <a:extLst>
              <a:ext uri="{FF2B5EF4-FFF2-40B4-BE49-F238E27FC236}">
                <a16:creationId xmlns:a16="http://schemas.microsoft.com/office/drawing/2014/main" id="{DE50C6DE-854D-7062-F096-76B3416288CB}"/>
              </a:ext>
            </a:extLst>
          </p:cNvPr>
          <p:cNvSpPr>
            <a:spLocks noGrp="1"/>
          </p:cNvSpPr>
          <p:nvPr>
            <p:ph type="sldNum" sz="quarter" idx="12"/>
          </p:nvPr>
        </p:nvSpPr>
        <p:spPr/>
        <p:txBody>
          <a:bodyPr/>
          <a:lstStyle/>
          <a:p>
            <a:fld id="{C194BDB0-F4EA-4DD6-8281-CCE2440D0CE0}" type="slidenum">
              <a:rPr lang="en-GB" smtClean="0"/>
              <a:t>152</a:t>
            </a:fld>
            <a:endParaRPr lang="en-GB"/>
          </a:p>
        </p:txBody>
      </p:sp>
    </p:spTree>
    <p:extLst>
      <p:ext uri="{BB962C8B-B14F-4D97-AF65-F5344CB8AC3E}">
        <p14:creationId xmlns:p14="http://schemas.microsoft.com/office/powerpoint/2010/main" val="3238517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64D967-916C-4C32-A439-0B907126EA1C}"/>
              </a:ext>
            </a:extLst>
          </p:cNvPr>
          <p:cNvSpPr>
            <a:spLocks noGrp="1"/>
          </p:cNvSpPr>
          <p:nvPr>
            <p:ph type="title"/>
          </p:nvPr>
        </p:nvSpPr>
        <p:spPr>
          <a:xfrm>
            <a:off x="2224768" y="112311"/>
            <a:ext cx="7556500" cy="539038"/>
          </a:xfrm>
        </p:spPr>
        <p:txBody>
          <a:bodyPr/>
          <a:lstStyle/>
          <a:p>
            <a:r>
              <a:rPr lang="en-GB" dirty="0">
                <a:solidFill>
                  <a:srgbClr val="0070C0"/>
                </a:solidFill>
              </a:rPr>
              <a:t>Looking into the data set metadata</a:t>
            </a:r>
            <a:endParaRPr lang="it-IT" dirty="0">
              <a:solidFill>
                <a:srgbClr val="0070C0"/>
              </a:solidFill>
            </a:endParaRPr>
          </a:p>
        </p:txBody>
      </p:sp>
      <p:pic>
        <p:nvPicPr>
          <p:cNvPr id="7" name="Segnaposto contenuto 6">
            <a:extLst>
              <a:ext uri="{FF2B5EF4-FFF2-40B4-BE49-F238E27FC236}">
                <a16:creationId xmlns:a16="http://schemas.microsoft.com/office/drawing/2014/main" id="{740A1502-EC14-45D3-AAF6-A70F2B971E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1804" y="793966"/>
            <a:ext cx="8678825" cy="3569392"/>
          </a:xfrm>
        </p:spPr>
      </p:pic>
      <p:sp>
        <p:nvSpPr>
          <p:cNvPr id="4" name="Segnaposto piè di pagina 3">
            <a:extLst>
              <a:ext uri="{FF2B5EF4-FFF2-40B4-BE49-F238E27FC236}">
                <a16:creationId xmlns:a16="http://schemas.microsoft.com/office/drawing/2014/main" id="{53FA93D9-E982-499F-B5F1-93E142E68789}"/>
              </a:ext>
            </a:extLst>
          </p:cNvPr>
          <p:cNvSpPr>
            <a:spLocks noGrp="1"/>
          </p:cNvSpPr>
          <p:nvPr>
            <p:ph type="ftr" sz="quarter" idx="11"/>
          </p:nvPr>
        </p:nvSpPr>
        <p:spPr/>
        <p:txBody>
          <a:bodyPr/>
          <a:lstStyle/>
          <a:p>
            <a:r>
              <a:rPr lang="en-US"/>
              <a:t>Data Collection for Machine Learning</a:t>
            </a:r>
            <a:endParaRPr lang="en-GB"/>
          </a:p>
        </p:txBody>
      </p:sp>
      <p:sp>
        <p:nvSpPr>
          <p:cNvPr id="8" name="Elaborazione alternativa 7">
            <a:extLst>
              <a:ext uri="{FF2B5EF4-FFF2-40B4-BE49-F238E27FC236}">
                <a16:creationId xmlns:a16="http://schemas.microsoft.com/office/drawing/2014/main" id="{9A5BCBA0-859D-4F1F-917A-EC8897F2BF8C}"/>
              </a:ext>
            </a:extLst>
          </p:cNvPr>
          <p:cNvSpPr/>
          <p:nvPr/>
        </p:nvSpPr>
        <p:spPr>
          <a:xfrm>
            <a:off x="478971" y="892629"/>
            <a:ext cx="464458" cy="137885"/>
          </a:xfrm>
          <a:prstGeom prst="flowChartAlternateProcess">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Parentesi graffa chiusa 2">
            <a:extLst>
              <a:ext uri="{FF2B5EF4-FFF2-40B4-BE49-F238E27FC236}">
                <a16:creationId xmlns:a16="http://schemas.microsoft.com/office/drawing/2014/main" id="{ADF9868F-48BF-4D4D-B440-6BA2C5A2811D}"/>
              </a:ext>
            </a:extLst>
          </p:cNvPr>
          <p:cNvSpPr/>
          <p:nvPr/>
        </p:nvSpPr>
        <p:spPr>
          <a:xfrm>
            <a:off x="1878994" y="1030514"/>
            <a:ext cx="318596" cy="3301191"/>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6" name="CasellaDiTesto 5">
            <a:extLst>
              <a:ext uri="{FF2B5EF4-FFF2-40B4-BE49-F238E27FC236}">
                <a16:creationId xmlns:a16="http://schemas.microsoft.com/office/drawing/2014/main" id="{604FE5FA-16BE-46CA-B829-3DE58D668827}"/>
              </a:ext>
            </a:extLst>
          </p:cNvPr>
          <p:cNvSpPr txBox="1"/>
          <p:nvPr/>
        </p:nvSpPr>
        <p:spPr>
          <a:xfrm>
            <a:off x="2349305" y="2110154"/>
            <a:ext cx="2433710" cy="1546577"/>
          </a:xfrm>
          <a:prstGeom prst="rect">
            <a:avLst/>
          </a:prstGeom>
          <a:solidFill>
            <a:srgbClr val="EEE8E8"/>
          </a:solidFill>
          <a:ln w="38100">
            <a:solidFill>
              <a:schemeClr val="tx2"/>
            </a:solidFill>
          </a:ln>
        </p:spPr>
        <p:txBody>
          <a:bodyPr wrap="square" rtlCol="0">
            <a:spAutoFit/>
          </a:bodyPr>
          <a:lstStyle/>
          <a:p>
            <a:pPr algn="ctr"/>
            <a:endParaRPr lang="en-GB" b="1"/>
          </a:p>
          <a:p>
            <a:pPr algn="ctr"/>
            <a:r>
              <a:rPr lang="en-GB" b="1"/>
              <a:t>Individual identifier</a:t>
            </a:r>
          </a:p>
          <a:p>
            <a:pPr algn="ctr"/>
            <a:r>
              <a:rPr lang="en-GB" b="1"/>
              <a:t>=</a:t>
            </a:r>
          </a:p>
          <a:p>
            <a:pPr algn="ctr"/>
            <a:r>
              <a:rPr lang="en-GB" b="1"/>
              <a:t>Not anonymous</a:t>
            </a:r>
          </a:p>
          <a:p>
            <a:pPr algn="ctr"/>
            <a:endParaRPr lang="en-GB" b="1"/>
          </a:p>
          <a:p>
            <a:pPr algn="ctr"/>
            <a:r>
              <a:rPr lang="en-GB" b="1"/>
              <a:t>Beware of linking risk</a:t>
            </a:r>
          </a:p>
          <a:p>
            <a:pPr algn="ctr"/>
            <a:endParaRPr lang="it-IT" b="1"/>
          </a:p>
        </p:txBody>
      </p:sp>
      <p:sp>
        <p:nvSpPr>
          <p:cNvPr id="9" name="Segnaposto numero diapositiva 8">
            <a:extLst>
              <a:ext uri="{FF2B5EF4-FFF2-40B4-BE49-F238E27FC236}">
                <a16:creationId xmlns:a16="http://schemas.microsoft.com/office/drawing/2014/main" id="{C0480C78-456F-C356-4C3F-2A5E2E9C4830}"/>
              </a:ext>
            </a:extLst>
          </p:cNvPr>
          <p:cNvSpPr>
            <a:spLocks noGrp="1"/>
          </p:cNvSpPr>
          <p:nvPr>
            <p:ph type="sldNum" sz="quarter" idx="12"/>
          </p:nvPr>
        </p:nvSpPr>
        <p:spPr/>
        <p:txBody>
          <a:bodyPr/>
          <a:lstStyle/>
          <a:p>
            <a:fld id="{C194BDB0-F4EA-4DD6-8281-CCE2440D0CE0}" type="slidenum">
              <a:rPr lang="en-GB" smtClean="0"/>
              <a:t>153</a:t>
            </a:fld>
            <a:endParaRPr lang="en-GB"/>
          </a:p>
        </p:txBody>
      </p:sp>
    </p:spTree>
    <p:extLst>
      <p:ext uri="{BB962C8B-B14F-4D97-AF65-F5344CB8AC3E}">
        <p14:creationId xmlns:p14="http://schemas.microsoft.com/office/powerpoint/2010/main" val="14887581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64D967-916C-4C32-A439-0B907126EA1C}"/>
              </a:ext>
            </a:extLst>
          </p:cNvPr>
          <p:cNvSpPr>
            <a:spLocks noGrp="1"/>
          </p:cNvSpPr>
          <p:nvPr>
            <p:ph type="title"/>
          </p:nvPr>
        </p:nvSpPr>
        <p:spPr>
          <a:xfrm>
            <a:off x="2224768" y="112311"/>
            <a:ext cx="7556500" cy="539038"/>
          </a:xfrm>
        </p:spPr>
        <p:txBody>
          <a:bodyPr/>
          <a:lstStyle/>
          <a:p>
            <a:r>
              <a:rPr lang="en-GB" dirty="0">
                <a:solidFill>
                  <a:srgbClr val="0070C0"/>
                </a:solidFill>
              </a:rPr>
              <a:t>Looking into the data set metadata</a:t>
            </a:r>
            <a:endParaRPr lang="it-IT" dirty="0">
              <a:solidFill>
                <a:srgbClr val="0070C0"/>
              </a:solidFill>
            </a:endParaRPr>
          </a:p>
        </p:txBody>
      </p:sp>
      <p:pic>
        <p:nvPicPr>
          <p:cNvPr id="7" name="Segnaposto contenuto 6">
            <a:extLst>
              <a:ext uri="{FF2B5EF4-FFF2-40B4-BE49-F238E27FC236}">
                <a16:creationId xmlns:a16="http://schemas.microsoft.com/office/drawing/2014/main" id="{740A1502-EC14-45D3-AAF6-A70F2B971E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1804" y="793966"/>
            <a:ext cx="8678825" cy="3569392"/>
          </a:xfrm>
        </p:spPr>
      </p:pic>
      <p:sp>
        <p:nvSpPr>
          <p:cNvPr id="4" name="Segnaposto piè di pagina 3">
            <a:extLst>
              <a:ext uri="{FF2B5EF4-FFF2-40B4-BE49-F238E27FC236}">
                <a16:creationId xmlns:a16="http://schemas.microsoft.com/office/drawing/2014/main" id="{53FA93D9-E982-499F-B5F1-93E142E68789}"/>
              </a:ext>
            </a:extLst>
          </p:cNvPr>
          <p:cNvSpPr>
            <a:spLocks noGrp="1"/>
          </p:cNvSpPr>
          <p:nvPr>
            <p:ph type="ftr" sz="quarter" idx="11"/>
          </p:nvPr>
        </p:nvSpPr>
        <p:spPr/>
        <p:txBody>
          <a:bodyPr/>
          <a:lstStyle/>
          <a:p>
            <a:r>
              <a:rPr lang="en-US"/>
              <a:t>Data Collection for Machine Learning</a:t>
            </a:r>
            <a:endParaRPr lang="en-GB"/>
          </a:p>
        </p:txBody>
      </p:sp>
      <p:sp>
        <p:nvSpPr>
          <p:cNvPr id="10" name="Elaborazione alternativa 9">
            <a:extLst>
              <a:ext uri="{FF2B5EF4-FFF2-40B4-BE49-F238E27FC236}">
                <a16:creationId xmlns:a16="http://schemas.microsoft.com/office/drawing/2014/main" id="{DF725600-2AF1-457A-9691-E45BE90645DE}"/>
              </a:ext>
            </a:extLst>
          </p:cNvPr>
          <p:cNvSpPr/>
          <p:nvPr/>
        </p:nvSpPr>
        <p:spPr>
          <a:xfrm>
            <a:off x="5770788" y="892629"/>
            <a:ext cx="988737" cy="137885"/>
          </a:xfrm>
          <a:prstGeom prst="flowChartAlternateProcess">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Parentesi graffa aperta 2">
            <a:extLst>
              <a:ext uri="{FF2B5EF4-FFF2-40B4-BE49-F238E27FC236}">
                <a16:creationId xmlns:a16="http://schemas.microsoft.com/office/drawing/2014/main" id="{24F75075-FBDC-469B-91E2-0D0F66D2937A}"/>
              </a:ext>
            </a:extLst>
          </p:cNvPr>
          <p:cNvSpPr/>
          <p:nvPr/>
        </p:nvSpPr>
        <p:spPr>
          <a:xfrm>
            <a:off x="5493434" y="1030514"/>
            <a:ext cx="277354" cy="3319020"/>
          </a:xfrm>
          <a:prstGeom prst="leftBrace">
            <a:avLst>
              <a:gd name="adj1" fmla="val 8333"/>
              <a:gd name="adj2" fmla="val 50212"/>
            </a:avLst>
          </a:pr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6" name="CasellaDiTesto 5">
            <a:extLst>
              <a:ext uri="{FF2B5EF4-FFF2-40B4-BE49-F238E27FC236}">
                <a16:creationId xmlns:a16="http://schemas.microsoft.com/office/drawing/2014/main" id="{26E0D4AB-03A0-4E58-8AD4-6C7DBD3F8887}"/>
              </a:ext>
            </a:extLst>
          </p:cNvPr>
          <p:cNvSpPr txBox="1"/>
          <p:nvPr/>
        </p:nvSpPr>
        <p:spPr>
          <a:xfrm>
            <a:off x="2736167" y="2264898"/>
            <a:ext cx="2637692" cy="1546577"/>
          </a:xfrm>
          <a:prstGeom prst="rect">
            <a:avLst/>
          </a:prstGeom>
          <a:solidFill>
            <a:srgbClr val="EEE8E8"/>
          </a:solidFill>
          <a:ln w="38100">
            <a:solidFill>
              <a:srgbClr val="C00000"/>
            </a:solidFill>
          </a:ln>
        </p:spPr>
        <p:txBody>
          <a:bodyPr wrap="square" rtlCol="0">
            <a:spAutoFit/>
          </a:bodyPr>
          <a:lstStyle/>
          <a:p>
            <a:endParaRPr lang="en-GB"/>
          </a:p>
          <a:p>
            <a:r>
              <a:rPr lang="en-GB"/>
              <a:t>How is validation performed?</a:t>
            </a:r>
          </a:p>
          <a:p>
            <a:r>
              <a:rPr lang="en-GB"/>
              <a:t>Does it match the intended use?</a:t>
            </a:r>
          </a:p>
          <a:p>
            <a:r>
              <a:rPr lang="en-GB"/>
              <a:t>Is it fair or could it lead to biases?</a:t>
            </a:r>
          </a:p>
          <a:p>
            <a:r>
              <a:rPr lang="en-GB"/>
              <a:t>Should I provide an alternative validation?</a:t>
            </a:r>
          </a:p>
          <a:p>
            <a:endParaRPr lang="it-IT"/>
          </a:p>
        </p:txBody>
      </p:sp>
      <p:sp>
        <p:nvSpPr>
          <p:cNvPr id="8" name="Segnaposto numero diapositiva 7">
            <a:extLst>
              <a:ext uri="{FF2B5EF4-FFF2-40B4-BE49-F238E27FC236}">
                <a16:creationId xmlns:a16="http://schemas.microsoft.com/office/drawing/2014/main" id="{A37E3061-D947-469B-0E6A-AB09D23BF887}"/>
              </a:ext>
            </a:extLst>
          </p:cNvPr>
          <p:cNvSpPr>
            <a:spLocks noGrp="1"/>
          </p:cNvSpPr>
          <p:nvPr>
            <p:ph type="sldNum" sz="quarter" idx="12"/>
          </p:nvPr>
        </p:nvSpPr>
        <p:spPr/>
        <p:txBody>
          <a:bodyPr/>
          <a:lstStyle/>
          <a:p>
            <a:fld id="{C194BDB0-F4EA-4DD6-8281-CCE2440D0CE0}" type="slidenum">
              <a:rPr lang="en-GB" smtClean="0"/>
              <a:t>154</a:t>
            </a:fld>
            <a:endParaRPr lang="en-GB"/>
          </a:p>
        </p:txBody>
      </p:sp>
    </p:spTree>
    <p:extLst>
      <p:ext uri="{BB962C8B-B14F-4D97-AF65-F5344CB8AC3E}">
        <p14:creationId xmlns:p14="http://schemas.microsoft.com/office/powerpoint/2010/main" val="15156959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64D967-916C-4C32-A439-0B907126EA1C}"/>
              </a:ext>
            </a:extLst>
          </p:cNvPr>
          <p:cNvSpPr>
            <a:spLocks noGrp="1"/>
          </p:cNvSpPr>
          <p:nvPr>
            <p:ph type="title"/>
          </p:nvPr>
        </p:nvSpPr>
        <p:spPr>
          <a:xfrm>
            <a:off x="2224768" y="112311"/>
            <a:ext cx="7556500" cy="539038"/>
          </a:xfrm>
        </p:spPr>
        <p:txBody>
          <a:bodyPr/>
          <a:lstStyle/>
          <a:p>
            <a:r>
              <a:rPr lang="en-GB" dirty="0">
                <a:solidFill>
                  <a:srgbClr val="0070C0"/>
                </a:solidFill>
              </a:rPr>
              <a:t>Looking into the data set metadata</a:t>
            </a:r>
            <a:endParaRPr lang="it-IT" dirty="0">
              <a:solidFill>
                <a:srgbClr val="0070C0"/>
              </a:solidFill>
            </a:endParaRPr>
          </a:p>
        </p:txBody>
      </p:sp>
      <p:pic>
        <p:nvPicPr>
          <p:cNvPr id="7" name="Segnaposto contenuto 6">
            <a:extLst>
              <a:ext uri="{FF2B5EF4-FFF2-40B4-BE49-F238E27FC236}">
                <a16:creationId xmlns:a16="http://schemas.microsoft.com/office/drawing/2014/main" id="{740A1502-EC14-45D3-AAF6-A70F2B971E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1804" y="793966"/>
            <a:ext cx="8678825" cy="3569392"/>
          </a:xfrm>
        </p:spPr>
      </p:pic>
      <p:sp>
        <p:nvSpPr>
          <p:cNvPr id="4" name="Segnaposto piè di pagina 3">
            <a:extLst>
              <a:ext uri="{FF2B5EF4-FFF2-40B4-BE49-F238E27FC236}">
                <a16:creationId xmlns:a16="http://schemas.microsoft.com/office/drawing/2014/main" id="{53FA93D9-E982-499F-B5F1-93E142E68789}"/>
              </a:ext>
            </a:extLst>
          </p:cNvPr>
          <p:cNvSpPr>
            <a:spLocks noGrp="1"/>
          </p:cNvSpPr>
          <p:nvPr>
            <p:ph type="ftr" sz="quarter" idx="11"/>
          </p:nvPr>
        </p:nvSpPr>
        <p:spPr/>
        <p:txBody>
          <a:bodyPr/>
          <a:lstStyle/>
          <a:p>
            <a:r>
              <a:rPr lang="en-US"/>
              <a:t>Data Collection for Machine Learning</a:t>
            </a:r>
            <a:endParaRPr lang="en-GB"/>
          </a:p>
        </p:txBody>
      </p:sp>
      <p:sp>
        <p:nvSpPr>
          <p:cNvPr id="11" name="Elaborazione alternativa 10">
            <a:extLst>
              <a:ext uri="{FF2B5EF4-FFF2-40B4-BE49-F238E27FC236}">
                <a16:creationId xmlns:a16="http://schemas.microsoft.com/office/drawing/2014/main" id="{8FE44302-563F-458D-8957-870ED3B881BF}"/>
              </a:ext>
            </a:extLst>
          </p:cNvPr>
          <p:cNvSpPr/>
          <p:nvPr/>
        </p:nvSpPr>
        <p:spPr>
          <a:xfrm>
            <a:off x="7657848" y="910458"/>
            <a:ext cx="464458" cy="137885"/>
          </a:xfrm>
          <a:prstGeom prst="flowChartAlternateProcess">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Parentesi graffa aperta 8">
            <a:extLst>
              <a:ext uri="{FF2B5EF4-FFF2-40B4-BE49-F238E27FC236}">
                <a16:creationId xmlns:a16="http://schemas.microsoft.com/office/drawing/2014/main" id="{DA701D0C-37B1-49CF-8AC2-93A01EAE3AFC}"/>
              </a:ext>
            </a:extLst>
          </p:cNvPr>
          <p:cNvSpPr/>
          <p:nvPr/>
        </p:nvSpPr>
        <p:spPr>
          <a:xfrm>
            <a:off x="7380494" y="1036712"/>
            <a:ext cx="277354" cy="3319020"/>
          </a:xfrm>
          <a:prstGeom prst="leftBrace">
            <a:avLst>
              <a:gd name="adj1" fmla="val 8333"/>
              <a:gd name="adj2" fmla="val 50212"/>
            </a:avLst>
          </a:pr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3" name="CasellaDiTesto 12">
            <a:extLst>
              <a:ext uri="{FF2B5EF4-FFF2-40B4-BE49-F238E27FC236}">
                <a16:creationId xmlns:a16="http://schemas.microsoft.com/office/drawing/2014/main" id="{37CF33D2-0D20-4868-AE52-D12552534B76}"/>
              </a:ext>
            </a:extLst>
          </p:cNvPr>
          <p:cNvSpPr txBox="1"/>
          <p:nvPr/>
        </p:nvSpPr>
        <p:spPr>
          <a:xfrm>
            <a:off x="4635500" y="2194560"/>
            <a:ext cx="2637692" cy="1131079"/>
          </a:xfrm>
          <a:prstGeom prst="rect">
            <a:avLst/>
          </a:prstGeom>
          <a:solidFill>
            <a:srgbClr val="EEE8E8"/>
          </a:solidFill>
          <a:ln w="38100">
            <a:solidFill>
              <a:srgbClr val="C00000"/>
            </a:solidFill>
          </a:ln>
        </p:spPr>
        <p:txBody>
          <a:bodyPr wrap="square" rtlCol="0">
            <a:spAutoFit/>
          </a:bodyPr>
          <a:lstStyle/>
          <a:p>
            <a:endParaRPr lang="en-GB"/>
          </a:p>
          <a:p>
            <a:r>
              <a:rPr lang="en-GB"/>
              <a:t>What accents are present?</a:t>
            </a:r>
          </a:p>
          <a:p>
            <a:r>
              <a:rPr lang="en-GB"/>
              <a:t>Are foreigners and vulnerable groups represented?</a:t>
            </a:r>
          </a:p>
          <a:p>
            <a:endParaRPr lang="it-IT"/>
          </a:p>
        </p:txBody>
      </p:sp>
      <p:sp>
        <p:nvSpPr>
          <p:cNvPr id="3" name="Segnaposto numero diapositiva 2">
            <a:extLst>
              <a:ext uri="{FF2B5EF4-FFF2-40B4-BE49-F238E27FC236}">
                <a16:creationId xmlns:a16="http://schemas.microsoft.com/office/drawing/2014/main" id="{5220421B-48A9-C028-09D5-103C40CFCF28}"/>
              </a:ext>
            </a:extLst>
          </p:cNvPr>
          <p:cNvSpPr>
            <a:spLocks noGrp="1"/>
          </p:cNvSpPr>
          <p:nvPr>
            <p:ph type="sldNum" sz="quarter" idx="12"/>
          </p:nvPr>
        </p:nvSpPr>
        <p:spPr/>
        <p:txBody>
          <a:bodyPr/>
          <a:lstStyle/>
          <a:p>
            <a:fld id="{C194BDB0-F4EA-4DD6-8281-CCE2440D0CE0}" type="slidenum">
              <a:rPr lang="en-GB" smtClean="0"/>
              <a:t>155</a:t>
            </a:fld>
            <a:endParaRPr lang="en-GB"/>
          </a:p>
        </p:txBody>
      </p:sp>
    </p:spTree>
    <p:extLst>
      <p:ext uri="{BB962C8B-B14F-4D97-AF65-F5344CB8AC3E}">
        <p14:creationId xmlns:p14="http://schemas.microsoft.com/office/powerpoint/2010/main" val="15891738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64D967-916C-4C32-A439-0B907126EA1C}"/>
              </a:ext>
            </a:extLst>
          </p:cNvPr>
          <p:cNvSpPr>
            <a:spLocks noGrp="1"/>
          </p:cNvSpPr>
          <p:nvPr>
            <p:ph type="title"/>
          </p:nvPr>
        </p:nvSpPr>
        <p:spPr>
          <a:xfrm>
            <a:off x="2224768" y="112311"/>
            <a:ext cx="7556500" cy="539038"/>
          </a:xfrm>
        </p:spPr>
        <p:txBody>
          <a:bodyPr/>
          <a:lstStyle/>
          <a:p>
            <a:r>
              <a:rPr lang="en-GB" dirty="0">
                <a:solidFill>
                  <a:srgbClr val="0070C0"/>
                </a:solidFill>
              </a:rPr>
              <a:t>Looking into the data set metadata</a:t>
            </a:r>
            <a:endParaRPr lang="it-IT" dirty="0">
              <a:solidFill>
                <a:srgbClr val="0070C0"/>
              </a:solidFill>
            </a:endParaRPr>
          </a:p>
        </p:txBody>
      </p:sp>
      <p:pic>
        <p:nvPicPr>
          <p:cNvPr id="7" name="Segnaposto contenuto 6">
            <a:extLst>
              <a:ext uri="{FF2B5EF4-FFF2-40B4-BE49-F238E27FC236}">
                <a16:creationId xmlns:a16="http://schemas.microsoft.com/office/drawing/2014/main" id="{740A1502-EC14-45D3-AAF6-A70F2B971E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1804" y="793966"/>
            <a:ext cx="8678825" cy="3569392"/>
          </a:xfrm>
        </p:spPr>
      </p:pic>
      <p:sp>
        <p:nvSpPr>
          <p:cNvPr id="4" name="Segnaposto piè di pagina 3">
            <a:extLst>
              <a:ext uri="{FF2B5EF4-FFF2-40B4-BE49-F238E27FC236}">
                <a16:creationId xmlns:a16="http://schemas.microsoft.com/office/drawing/2014/main" id="{53FA93D9-E982-499F-B5F1-93E142E68789}"/>
              </a:ext>
            </a:extLst>
          </p:cNvPr>
          <p:cNvSpPr>
            <a:spLocks noGrp="1"/>
          </p:cNvSpPr>
          <p:nvPr>
            <p:ph type="ftr" sz="quarter" idx="11"/>
          </p:nvPr>
        </p:nvSpPr>
        <p:spPr/>
        <p:txBody>
          <a:bodyPr/>
          <a:lstStyle/>
          <a:p>
            <a:r>
              <a:rPr lang="en-US"/>
              <a:t>Data Collection for Machine Learning</a:t>
            </a:r>
            <a:endParaRPr lang="en-GB"/>
          </a:p>
        </p:txBody>
      </p:sp>
      <p:sp>
        <p:nvSpPr>
          <p:cNvPr id="8" name="Elaborazione alternativa 7">
            <a:extLst>
              <a:ext uri="{FF2B5EF4-FFF2-40B4-BE49-F238E27FC236}">
                <a16:creationId xmlns:a16="http://schemas.microsoft.com/office/drawing/2014/main" id="{9A5BCBA0-859D-4F1F-917A-EC8897F2BF8C}"/>
              </a:ext>
            </a:extLst>
          </p:cNvPr>
          <p:cNvSpPr/>
          <p:nvPr/>
        </p:nvSpPr>
        <p:spPr>
          <a:xfrm>
            <a:off x="6744228" y="892629"/>
            <a:ext cx="464458" cy="137885"/>
          </a:xfrm>
          <a:prstGeom prst="flowChartAlternateProcess">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Elaborazione alternativa 10">
            <a:extLst>
              <a:ext uri="{FF2B5EF4-FFF2-40B4-BE49-F238E27FC236}">
                <a16:creationId xmlns:a16="http://schemas.microsoft.com/office/drawing/2014/main" id="{8FE44302-563F-458D-8957-870ED3B881BF}"/>
              </a:ext>
            </a:extLst>
          </p:cNvPr>
          <p:cNvSpPr/>
          <p:nvPr/>
        </p:nvSpPr>
        <p:spPr>
          <a:xfrm>
            <a:off x="7211477" y="903357"/>
            <a:ext cx="464458" cy="137885"/>
          </a:xfrm>
          <a:prstGeom prst="flowChartAlternateProcess">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Parentesi graffa aperta 8">
            <a:extLst>
              <a:ext uri="{FF2B5EF4-FFF2-40B4-BE49-F238E27FC236}">
                <a16:creationId xmlns:a16="http://schemas.microsoft.com/office/drawing/2014/main" id="{DA701D0C-37B1-49CF-8AC2-93A01EAE3AFC}"/>
              </a:ext>
            </a:extLst>
          </p:cNvPr>
          <p:cNvSpPr/>
          <p:nvPr/>
        </p:nvSpPr>
        <p:spPr>
          <a:xfrm>
            <a:off x="6536433" y="1051250"/>
            <a:ext cx="277354" cy="3319020"/>
          </a:xfrm>
          <a:prstGeom prst="leftBrace">
            <a:avLst>
              <a:gd name="adj1" fmla="val 8333"/>
              <a:gd name="adj2" fmla="val 50212"/>
            </a:avLst>
          </a:pr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3" name="CasellaDiTesto 12">
            <a:extLst>
              <a:ext uri="{FF2B5EF4-FFF2-40B4-BE49-F238E27FC236}">
                <a16:creationId xmlns:a16="http://schemas.microsoft.com/office/drawing/2014/main" id="{37CF33D2-0D20-4868-AE52-D12552534B76}"/>
              </a:ext>
            </a:extLst>
          </p:cNvPr>
          <p:cNvSpPr txBox="1"/>
          <p:nvPr/>
        </p:nvSpPr>
        <p:spPr>
          <a:xfrm>
            <a:off x="3840674" y="2082018"/>
            <a:ext cx="2637692" cy="1338828"/>
          </a:xfrm>
          <a:prstGeom prst="rect">
            <a:avLst/>
          </a:prstGeom>
          <a:solidFill>
            <a:srgbClr val="EEE8E8"/>
          </a:solidFill>
          <a:ln w="38100">
            <a:solidFill>
              <a:srgbClr val="C00000"/>
            </a:solidFill>
          </a:ln>
        </p:spPr>
        <p:txBody>
          <a:bodyPr wrap="square" rtlCol="0">
            <a:spAutoFit/>
          </a:bodyPr>
          <a:lstStyle/>
          <a:p>
            <a:endParaRPr lang="en-GB"/>
          </a:p>
          <a:p>
            <a:r>
              <a:rPr lang="en-GB"/>
              <a:t>Are different age and gender types equally represented?</a:t>
            </a:r>
          </a:p>
          <a:p>
            <a:r>
              <a:rPr lang="en-GB"/>
              <a:t>Could an imbalance lead to discrimination?</a:t>
            </a:r>
          </a:p>
          <a:p>
            <a:endParaRPr lang="it-IT"/>
          </a:p>
        </p:txBody>
      </p:sp>
      <p:sp>
        <p:nvSpPr>
          <p:cNvPr id="3" name="Segnaposto numero diapositiva 2">
            <a:extLst>
              <a:ext uri="{FF2B5EF4-FFF2-40B4-BE49-F238E27FC236}">
                <a16:creationId xmlns:a16="http://schemas.microsoft.com/office/drawing/2014/main" id="{4FFE8B71-E750-B66F-8E35-C98EAF182C20}"/>
              </a:ext>
            </a:extLst>
          </p:cNvPr>
          <p:cNvSpPr>
            <a:spLocks noGrp="1"/>
          </p:cNvSpPr>
          <p:nvPr>
            <p:ph type="sldNum" sz="quarter" idx="12"/>
          </p:nvPr>
        </p:nvSpPr>
        <p:spPr/>
        <p:txBody>
          <a:bodyPr/>
          <a:lstStyle/>
          <a:p>
            <a:fld id="{C194BDB0-F4EA-4DD6-8281-CCE2440D0CE0}" type="slidenum">
              <a:rPr lang="en-GB" smtClean="0"/>
              <a:t>156</a:t>
            </a:fld>
            <a:endParaRPr lang="en-GB"/>
          </a:p>
        </p:txBody>
      </p:sp>
    </p:spTree>
    <p:extLst>
      <p:ext uri="{BB962C8B-B14F-4D97-AF65-F5344CB8AC3E}">
        <p14:creationId xmlns:p14="http://schemas.microsoft.com/office/powerpoint/2010/main" val="23835721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0804"/>
            <a:ext cx="9144000" cy="4682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1782" y="460805"/>
            <a:ext cx="2780608" cy="420882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olo 1">
            <a:extLst>
              <a:ext uri="{FF2B5EF4-FFF2-40B4-BE49-F238E27FC236}">
                <a16:creationId xmlns:a16="http://schemas.microsoft.com/office/drawing/2014/main" id="{39AEAE22-F20B-6B73-909F-39B0D506A77A}"/>
              </a:ext>
            </a:extLst>
          </p:cNvPr>
          <p:cNvSpPr>
            <a:spLocks noGrp="1"/>
          </p:cNvSpPr>
          <p:nvPr>
            <p:ph type="title"/>
          </p:nvPr>
        </p:nvSpPr>
        <p:spPr>
          <a:xfrm>
            <a:off x="450941" y="526617"/>
            <a:ext cx="2557337" cy="760350"/>
          </a:xfrm>
        </p:spPr>
        <p:txBody>
          <a:bodyPr>
            <a:normAutofit/>
          </a:bodyPr>
          <a:lstStyle/>
          <a:p>
            <a:r>
              <a:rPr lang="it-IT" dirty="0"/>
              <a:t>FANFAIR FUZZY LOGIC ASSESSMENT</a:t>
            </a:r>
            <a:endParaRPr lang="en-US" dirty="0"/>
          </a:p>
        </p:txBody>
      </p:sp>
      <p:sp>
        <p:nvSpPr>
          <p:cNvPr id="3" name="Segnaposto contenuto 2">
            <a:extLst>
              <a:ext uri="{FF2B5EF4-FFF2-40B4-BE49-F238E27FC236}">
                <a16:creationId xmlns:a16="http://schemas.microsoft.com/office/drawing/2014/main" id="{CAEDC8D6-80FD-EF4D-C6CF-9483F1EB6C81}"/>
              </a:ext>
            </a:extLst>
          </p:cNvPr>
          <p:cNvSpPr>
            <a:spLocks noGrp="1"/>
          </p:cNvSpPr>
          <p:nvPr>
            <p:ph idx="1"/>
          </p:nvPr>
        </p:nvSpPr>
        <p:spPr>
          <a:xfrm>
            <a:off x="450941" y="1473126"/>
            <a:ext cx="2557336" cy="3027436"/>
          </a:xfrm>
        </p:spPr>
        <p:txBody>
          <a:bodyPr>
            <a:normAutofit/>
          </a:bodyPr>
          <a:lstStyle/>
          <a:p>
            <a:pPr marL="0" indent="0">
              <a:buNone/>
            </a:pPr>
            <a:endParaRPr lang="en-US" dirty="0">
              <a:solidFill>
                <a:schemeClr val="bg1"/>
              </a:solidFill>
            </a:endParaRPr>
          </a:p>
          <a:p>
            <a:pPr marL="0" indent="0">
              <a:buNone/>
            </a:pPr>
            <a:endParaRPr lang="en-US" dirty="0">
              <a:solidFill>
                <a:schemeClr val="bg1"/>
              </a:solidFill>
            </a:endParaRPr>
          </a:p>
          <a:p>
            <a:pPr marL="0" indent="0">
              <a:buNone/>
            </a:pPr>
            <a:r>
              <a:rPr lang="en-US" dirty="0">
                <a:solidFill>
                  <a:schemeClr val="bg1"/>
                </a:solidFill>
              </a:rPr>
              <a:t>In order to assess the potential fairness of a data set, we identified six different elements that should be addressed before employing the data set. To identify each criteria, we were inspired by general principle of civil law and EU law, and established ethics guidelines.</a:t>
            </a:r>
          </a:p>
          <a:p>
            <a:pPr marL="0" indent="0">
              <a:buNone/>
            </a:pPr>
            <a:endParaRPr lang="en-US" dirty="0">
              <a:solidFill>
                <a:schemeClr val="bg1"/>
              </a:solidFill>
            </a:endParaRPr>
          </a:p>
          <a:p>
            <a:pPr marL="0" indent="0">
              <a:buNone/>
            </a:pPr>
            <a:endParaRPr lang="en-US" dirty="0">
              <a:solidFill>
                <a:schemeClr val="bg1"/>
              </a:solidFill>
            </a:endParaRPr>
          </a:p>
          <a:p>
            <a:pPr marL="0" indent="0">
              <a:buNone/>
            </a:pPr>
            <a:endParaRPr lang="en-US" dirty="0">
              <a:solidFill>
                <a:schemeClr val="bg1"/>
              </a:solidFill>
            </a:endParaRPr>
          </a:p>
          <a:p>
            <a:pPr marL="0" indent="0">
              <a:buNone/>
            </a:pPr>
            <a:endParaRPr lang="en-US" dirty="0">
              <a:solidFill>
                <a:schemeClr val="bg1"/>
              </a:solidFill>
            </a:endParaRPr>
          </a:p>
          <a:p>
            <a:pPr marL="0" indent="0">
              <a:buNone/>
            </a:pPr>
            <a:endParaRPr lang="en-US" dirty="0">
              <a:solidFill>
                <a:schemeClr val="bg1"/>
              </a:solidFill>
            </a:endParaRPr>
          </a:p>
          <a:p>
            <a:pPr marL="0" indent="0">
              <a:buNone/>
            </a:pPr>
            <a:endParaRPr lang="en-US" dirty="0">
              <a:solidFill>
                <a:schemeClr val="bg1"/>
              </a:solidFill>
            </a:endParaRPr>
          </a:p>
        </p:txBody>
      </p:sp>
      <p:pic>
        <p:nvPicPr>
          <p:cNvPr id="7" name="Immagine 6" descr="Immagine che contiene testo&#10;&#10;Descrizione generata automaticamente">
            <a:extLst>
              <a:ext uri="{FF2B5EF4-FFF2-40B4-BE49-F238E27FC236}">
                <a16:creationId xmlns:a16="http://schemas.microsoft.com/office/drawing/2014/main" id="{5CDD8974-A65D-C71C-D2F4-EA473884AD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9697" y="526617"/>
            <a:ext cx="5502521" cy="3838008"/>
          </a:xfrm>
          <a:prstGeom prst="rect">
            <a:avLst/>
          </a:prstGeom>
        </p:spPr>
      </p:pic>
      <p:sp>
        <p:nvSpPr>
          <p:cNvPr id="4" name="Segnaposto piè di pagina 3">
            <a:extLst>
              <a:ext uri="{FF2B5EF4-FFF2-40B4-BE49-F238E27FC236}">
                <a16:creationId xmlns:a16="http://schemas.microsoft.com/office/drawing/2014/main" id="{5FD165D9-8E4C-6F48-95C2-E670B9DC8D38}"/>
              </a:ext>
            </a:extLst>
          </p:cNvPr>
          <p:cNvSpPr>
            <a:spLocks noGrp="1"/>
          </p:cNvSpPr>
          <p:nvPr>
            <p:ph type="ftr" sz="quarter" idx="11"/>
          </p:nvPr>
        </p:nvSpPr>
        <p:spPr>
          <a:xfrm>
            <a:off x="435894" y="4800600"/>
            <a:ext cx="5187907" cy="273843"/>
          </a:xfrm>
        </p:spPr>
        <p:txBody>
          <a:bodyPr>
            <a:normAutofit/>
          </a:bodyPr>
          <a:lstStyle/>
          <a:p>
            <a:pPr rtl="0">
              <a:spcAft>
                <a:spcPts val="600"/>
              </a:spcAft>
            </a:pPr>
            <a:r>
              <a:rPr lang="en-US"/>
              <a:t>Data Collection for Machine Learning</a:t>
            </a:r>
            <a:endParaRPr lang="it-IT"/>
          </a:p>
        </p:txBody>
      </p:sp>
      <p:sp>
        <p:nvSpPr>
          <p:cNvPr id="5" name="Segnaposto numero diapositiva 4">
            <a:extLst>
              <a:ext uri="{FF2B5EF4-FFF2-40B4-BE49-F238E27FC236}">
                <a16:creationId xmlns:a16="http://schemas.microsoft.com/office/drawing/2014/main" id="{EA173A61-1F6F-AFFF-286B-45F6A1A2AEF0}"/>
              </a:ext>
            </a:extLst>
          </p:cNvPr>
          <p:cNvSpPr>
            <a:spLocks noGrp="1"/>
          </p:cNvSpPr>
          <p:nvPr>
            <p:ph type="sldNum" sz="quarter" idx="12"/>
          </p:nvPr>
        </p:nvSpPr>
        <p:spPr>
          <a:xfrm>
            <a:off x="7918725" y="4800600"/>
            <a:ext cx="789381" cy="273843"/>
          </a:xfrm>
        </p:spPr>
        <p:txBody>
          <a:bodyPr>
            <a:normAutofit/>
          </a:bodyPr>
          <a:lstStyle/>
          <a:p>
            <a:pPr rtl="0">
              <a:spcAft>
                <a:spcPts val="600"/>
              </a:spcAft>
            </a:pPr>
            <a:fld id="{D57F1E4F-1CFF-5643-939E-217C01CDF565}" type="slidenum">
              <a:rPr lang="it-IT" smtClean="0"/>
              <a:pPr rtl="0">
                <a:spcAft>
                  <a:spcPts val="600"/>
                </a:spcAft>
              </a:pPr>
              <a:t>157</a:t>
            </a:fld>
            <a:endParaRPr lang="it-IT"/>
          </a:p>
        </p:txBody>
      </p:sp>
    </p:spTree>
    <p:extLst>
      <p:ext uri="{BB962C8B-B14F-4D97-AF65-F5344CB8AC3E}">
        <p14:creationId xmlns:p14="http://schemas.microsoft.com/office/powerpoint/2010/main" val="382918865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E6F81E-A171-8917-5BE2-79540227DFDA}"/>
              </a:ext>
            </a:extLst>
          </p:cNvPr>
          <p:cNvSpPr>
            <a:spLocks noGrp="1"/>
          </p:cNvSpPr>
          <p:nvPr>
            <p:ph type="title"/>
          </p:nvPr>
        </p:nvSpPr>
        <p:spPr/>
        <p:txBody>
          <a:bodyPr/>
          <a:lstStyle/>
          <a:p>
            <a:r>
              <a:rPr lang="it-IT" dirty="0"/>
              <a:t>BALANCE</a:t>
            </a:r>
            <a:endParaRPr lang="en-US" dirty="0"/>
          </a:p>
        </p:txBody>
      </p:sp>
      <p:sp>
        <p:nvSpPr>
          <p:cNvPr id="3" name="Segnaposto contenuto 2">
            <a:extLst>
              <a:ext uri="{FF2B5EF4-FFF2-40B4-BE49-F238E27FC236}">
                <a16:creationId xmlns:a16="http://schemas.microsoft.com/office/drawing/2014/main" id="{F2AFEF21-FD75-197B-1621-50B06BDF593B}"/>
              </a:ext>
            </a:extLst>
          </p:cNvPr>
          <p:cNvSpPr>
            <a:spLocks noGrp="1"/>
          </p:cNvSpPr>
          <p:nvPr>
            <p:ph idx="1"/>
          </p:nvPr>
        </p:nvSpPr>
        <p:spPr/>
        <p:txBody>
          <a:bodyPr>
            <a:normAutofit/>
          </a:bodyPr>
          <a:lstStyle/>
          <a:p>
            <a:pPr marL="0" indent="0">
              <a:buNone/>
            </a:pPr>
            <a:r>
              <a:rPr lang="en-US" sz="1800" dirty="0"/>
              <a:t>A data set can be defined as “balanced” if </a:t>
            </a:r>
            <a:r>
              <a:rPr lang="en-US" sz="1800" b="1" dirty="0">
                <a:solidFill>
                  <a:schemeClr val="accent2"/>
                </a:solidFill>
              </a:rPr>
              <a:t>all classes are well represented </a:t>
            </a:r>
            <a:r>
              <a:rPr lang="en-US" sz="1800" dirty="0"/>
              <a:t>in the data set. The importance of balance is described in a wealth of literature: an unbalanced data set may produce biased models, unable to </a:t>
            </a:r>
            <a:r>
              <a:rPr lang="en-US" sz="1800" dirty="0" err="1"/>
              <a:t>generalise</a:t>
            </a:r>
            <a:r>
              <a:rPr lang="en-US" sz="1800" dirty="0"/>
              <a:t> and with prejudicial effects on single individuals or entire categories of individuals, such as disparity in accuracy. </a:t>
            </a:r>
          </a:p>
          <a:p>
            <a:pPr marL="0" indent="0">
              <a:buNone/>
            </a:pPr>
            <a:r>
              <a:rPr lang="en-US" sz="1800" dirty="0"/>
              <a:t>For example, if a data set, which is used to train a model aimed at classifying patients in healthy or non-healthy, contains </a:t>
            </a:r>
            <a:r>
              <a:rPr lang="en-US" sz="1800" b="1" dirty="0">
                <a:solidFill>
                  <a:schemeClr val="accent2"/>
                </a:solidFill>
              </a:rPr>
              <a:t>thousands of examples of non-healthy patients</a:t>
            </a:r>
            <a:r>
              <a:rPr lang="en-US" sz="1800" dirty="0"/>
              <a:t> and only a </a:t>
            </a:r>
            <a:r>
              <a:rPr lang="en-US" sz="1800" b="1" dirty="0">
                <a:solidFill>
                  <a:schemeClr val="accent2"/>
                </a:solidFill>
              </a:rPr>
              <a:t>few example of healthy individuals</a:t>
            </a:r>
            <a:r>
              <a:rPr lang="en-US" sz="1800" dirty="0"/>
              <a:t>, the model will probably be unable to </a:t>
            </a:r>
            <a:r>
              <a:rPr lang="en-US" sz="1800" dirty="0" err="1"/>
              <a:t>recognise</a:t>
            </a:r>
            <a:r>
              <a:rPr lang="en-US" sz="1800" dirty="0"/>
              <a:t> healthy individuals with high accuracy. It is therefore crucial to have a similar number of examples in each class.</a:t>
            </a:r>
          </a:p>
        </p:txBody>
      </p:sp>
      <p:sp>
        <p:nvSpPr>
          <p:cNvPr id="4" name="Segnaposto piè di pagina 3">
            <a:extLst>
              <a:ext uri="{FF2B5EF4-FFF2-40B4-BE49-F238E27FC236}">
                <a16:creationId xmlns:a16="http://schemas.microsoft.com/office/drawing/2014/main" id="{284531BA-9064-5476-8E2A-FFE7580DAD33}"/>
              </a:ext>
            </a:extLst>
          </p:cNvPr>
          <p:cNvSpPr>
            <a:spLocks noGrp="1"/>
          </p:cNvSpPr>
          <p:nvPr>
            <p:ph type="ftr" sz="quarter" idx="11"/>
          </p:nvPr>
        </p:nvSpPr>
        <p:spPr/>
        <p:txBody>
          <a:bodyPr/>
          <a:lstStyle/>
          <a:p>
            <a:pPr rtl="0"/>
            <a:r>
              <a:rPr lang="en-US"/>
              <a:t>Data Collection for Machine Learning</a:t>
            </a:r>
            <a:endParaRPr lang="it-IT"/>
          </a:p>
        </p:txBody>
      </p:sp>
      <p:sp>
        <p:nvSpPr>
          <p:cNvPr id="5" name="Segnaposto numero diapositiva 4">
            <a:extLst>
              <a:ext uri="{FF2B5EF4-FFF2-40B4-BE49-F238E27FC236}">
                <a16:creationId xmlns:a16="http://schemas.microsoft.com/office/drawing/2014/main" id="{0D7A1448-6D3A-2EC7-3B10-231B05F97FCF}"/>
              </a:ext>
            </a:extLst>
          </p:cNvPr>
          <p:cNvSpPr>
            <a:spLocks noGrp="1"/>
          </p:cNvSpPr>
          <p:nvPr>
            <p:ph type="sldNum" sz="quarter" idx="12"/>
          </p:nvPr>
        </p:nvSpPr>
        <p:spPr/>
        <p:txBody>
          <a:bodyPr/>
          <a:lstStyle/>
          <a:p>
            <a:pPr rtl="0"/>
            <a:fld id="{D57F1E4F-1CFF-5643-939E-217C01CDF565}" type="slidenum">
              <a:rPr lang="it-IT" smtClean="0"/>
              <a:pPr rtl="0"/>
              <a:t>158</a:t>
            </a:fld>
            <a:endParaRPr lang="it-IT"/>
          </a:p>
        </p:txBody>
      </p:sp>
    </p:spTree>
    <p:extLst>
      <p:ext uri="{BB962C8B-B14F-4D97-AF65-F5344CB8AC3E}">
        <p14:creationId xmlns:p14="http://schemas.microsoft.com/office/powerpoint/2010/main" val="331112405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E6F81E-A171-8917-5BE2-79540227DFDA}"/>
              </a:ext>
            </a:extLst>
          </p:cNvPr>
          <p:cNvSpPr>
            <a:spLocks noGrp="1"/>
          </p:cNvSpPr>
          <p:nvPr>
            <p:ph type="title"/>
          </p:nvPr>
        </p:nvSpPr>
        <p:spPr/>
        <p:txBody>
          <a:bodyPr/>
          <a:lstStyle/>
          <a:p>
            <a:r>
              <a:rPr lang="it-IT" dirty="0"/>
              <a:t>NUMEROSITY</a:t>
            </a:r>
            <a:endParaRPr lang="en-US" dirty="0"/>
          </a:p>
        </p:txBody>
      </p:sp>
      <p:sp>
        <p:nvSpPr>
          <p:cNvPr id="3" name="Segnaposto contenuto 2">
            <a:extLst>
              <a:ext uri="{FF2B5EF4-FFF2-40B4-BE49-F238E27FC236}">
                <a16:creationId xmlns:a16="http://schemas.microsoft.com/office/drawing/2014/main" id="{F2AFEF21-FD75-197B-1621-50B06BDF593B}"/>
              </a:ext>
            </a:extLst>
          </p:cNvPr>
          <p:cNvSpPr>
            <a:spLocks noGrp="1"/>
          </p:cNvSpPr>
          <p:nvPr>
            <p:ph idx="1"/>
          </p:nvPr>
        </p:nvSpPr>
        <p:spPr/>
        <p:txBody>
          <a:bodyPr>
            <a:normAutofit fontScale="92500" lnSpcReduction="20000"/>
          </a:bodyPr>
          <a:lstStyle/>
          <a:p>
            <a:pPr marL="0" indent="0">
              <a:buNone/>
            </a:pPr>
            <a:r>
              <a:rPr lang="en-US" sz="1800" dirty="0"/>
              <a:t>This data set feature refers to the </a:t>
            </a:r>
            <a:r>
              <a:rPr lang="en-US" sz="1800" b="1" dirty="0">
                <a:solidFill>
                  <a:schemeClr val="accent2"/>
                </a:solidFill>
              </a:rPr>
              <a:t>quantity of instances </a:t>
            </a:r>
            <a:r>
              <a:rPr lang="en-US" sz="1800" dirty="0" err="1"/>
              <a:t>normalised</a:t>
            </a:r>
            <a:r>
              <a:rPr lang="en-US" sz="1800" dirty="0"/>
              <a:t> by the </a:t>
            </a:r>
            <a:r>
              <a:rPr lang="en-US" sz="1800" b="1" dirty="0">
                <a:solidFill>
                  <a:schemeClr val="accent2"/>
                </a:solidFill>
              </a:rPr>
              <a:t>number of features </a:t>
            </a:r>
            <a:r>
              <a:rPr lang="en-US" sz="1800" dirty="0"/>
              <a:t>in the data set. The quantity is important in order to mitigate possible biases in the model output: a model with a low number of examples will not be able to </a:t>
            </a:r>
            <a:r>
              <a:rPr lang="en-US" sz="1800" dirty="0" err="1"/>
              <a:t>generalise</a:t>
            </a:r>
            <a:r>
              <a:rPr lang="en-US" sz="1800" dirty="0"/>
              <a:t>. </a:t>
            </a:r>
          </a:p>
          <a:p>
            <a:pPr marL="0" indent="0">
              <a:buNone/>
            </a:pPr>
            <a:r>
              <a:rPr lang="en-US" sz="1800" dirty="0"/>
              <a:t>To show an example of why this can happen, consider the situation in which all the features have no relation with the outputs to be predicted. In that case, we would like to have a machine learning algorithm to be unable to perform well since there is actually no relation with the between the inputs and the outputs: any learned relation will be purely the effect of chance, it will not be representative of the phenomenon being modelled and will clearly be unable to </a:t>
            </a:r>
            <a:r>
              <a:rPr lang="en-US" sz="1800" dirty="0" err="1"/>
              <a:t>generalise</a:t>
            </a:r>
            <a:r>
              <a:rPr lang="en-US" sz="1800" dirty="0"/>
              <a:t>. </a:t>
            </a:r>
          </a:p>
          <a:p>
            <a:pPr marL="0" indent="0">
              <a:buNone/>
            </a:pPr>
            <a:r>
              <a:rPr lang="en-US" sz="1800" dirty="0"/>
              <a:t>A widespread </a:t>
            </a:r>
            <a:r>
              <a:rPr lang="en-US" sz="1800" b="1" dirty="0">
                <a:solidFill>
                  <a:schemeClr val="accent2"/>
                </a:solidFill>
              </a:rPr>
              <a:t>rule of thumb </a:t>
            </a:r>
            <a:r>
              <a:rPr lang="en-US" sz="1800" dirty="0"/>
              <a:t>of machine learning suggests that an optimal number of instances S would be 10 × D.</a:t>
            </a:r>
          </a:p>
        </p:txBody>
      </p:sp>
      <p:sp>
        <p:nvSpPr>
          <p:cNvPr id="4" name="Segnaposto piè di pagina 3">
            <a:extLst>
              <a:ext uri="{FF2B5EF4-FFF2-40B4-BE49-F238E27FC236}">
                <a16:creationId xmlns:a16="http://schemas.microsoft.com/office/drawing/2014/main" id="{284531BA-9064-5476-8E2A-FFE7580DAD33}"/>
              </a:ext>
            </a:extLst>
          </p:cNvPr>
          <p:cNvSpPr>
            <a:spLocks noGrp="1"/>
          </p:cNvSpPr>
          <p:nvPr>
            <p:ph type="ftr" sz="quarter" idx="11"/>
          </p:nvPr>
        </p:nvSpPr>
        <p:spPr/>
        <p:txBody>
          <a:bodyPr/>
          <a:lstStyle/>
          <a:p>
            <a:pPr rtl="0"/>
            <a:r>
              <a:rPr lang="en-US"/>
              <a:t>Data Collection for Machine Learning</a:t>
            </a:r>
            <a:endParaRPr lang="it-IT"/>
          </a:p>
        </p:txBody>
      </p:sp>
      <p:sp>
        <p:nvSpPr>
          <p:cNvPr id="5" name="Segnaposto numero diapositiva 4">
            <a:extLst>
              <a:ext uri="{FF2B5EF4-FFF2-40B4-BE49-F238E27FC236}">
                <a16:creationId xmlns:a16="http://schemas.microsoft.com/office/drawing/2014/main" id="{0D7A1448-6D3A-2EC7-3B10-231B05F97FCF}"/>
              </a:ext>
            </a:extLst>
          </p:cNvPr>
          <p:cNvSpPr>
            <a:spLocks noGrp="1"/>
          </p:cNvSpPr>
          <p:nvPr>
            <p:ph type="sldNum" sz="quarter" idx="12"/>
          </p:nvPr>
        </p:nvSpPr>
        <p:spPr/>
        <p:txBody>
          <a:bodyPr/>
          <a:lstStyle/>
          <a:p>
            <a:pPr rtl="0"/>
            <a:fld id="{D57F1E4F-1CFF-5643-939E-217C01CDF565}" type="slidenum">
              <a:rPr lang="it-IT" smtClean="0"/>
              <a:pPr rtl="0"/>
              <a:t>159</a:t>
            </a:fld>
            <a:endParaRPr lang="it-IT"/>
          </a:p>
        </p:txBody>
      </p:sp>
    </p:spTree>
    <p:extLst>
      <p:ext uri="{BB962C8B-B14F-4D97-AF65-F5344CB8AC3E}">
        <p14:creationId xmlns:p14="http://schemas.microsoft.com/office/powerpoint/2010/main" val="1934851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FA1966-0B95-7B42-259B-2FA67AE69C8A}"/>
              </a:ext>
            </a:extLst>
          </p:cNvPr>
          <p:cNvSpPr>
            <a:spLocks noGrp="1"/>
          </p:cNvSpPr>
          <p:nvPr>
            <p:ph type="title"/>
          </p:nvPr>
        </p:nvSpPr>
        <p:spPr>
          <a:xfrm>
            <a:off x="793750" y="184174"/>
            <a:ext cx="7556500" cy="539038"/>
          </a:xfrm>
        </p:spPr>
        <p:txBody>
          <a:bodyPr/>
          <a:lstStyle/>
          <a:p>
            <a:pPr algn="ctr"/>
            <a:r>
              <a:rPr lang="en-US" sz="1800" b="1" dirty="0">
                <a:solidFill>
                  <a:schemeClr val="bg1"/>
                </a:solidFill>
              </a:rPr>
              <a:t>LINKEDIN CORP. v. HIQ LABS INC.</a:t>
            </a:r>
            <a:endParaRPr lang="it-IT" sz="2400" dirty="0">
              <a:solidFill>
                <a:schemeClr val="accent3"/>
              </a:solidFill>
            </a:endParaRPr>
          </a:p>
        </p:txBody>
      </p:sp>
      <p:sp>
        <p:nvSpPr>
          <p:cNvPr id="3" name="Segnaposto contenuto 2">
            <a:extLst>
              <a:ext uri="{FF2B5EF4-FFF2-40B4-BE49-F238E27FC236}">
                <a16:creationId xmlns:a16="http://schemas.microsoft.com/office/drawing/2014/main" id="{6F00C293-ECF8-F6C7-AEE0-F2BE382A1811}"/>
              </a:ext>
            </a:extLst>
          </p:cNvPr>
          <p:cNvSpPr>
            <a:spLocks noGrp="1"/>
          </p:cNvSpPr>
          <p:nvPr>
            <p:ph idx="1"/>
          </p:nvPr>
        </p:nvSpPr>
        <p:spPr>
          <a:xfrm>
            <a:off x="765987" y="886764"/>
            <a:ext cx="7857623" cy="3997470"/>
          </a:xfrm>
        </p:spPr>
        <p:txBody>
          <a:bodyPr/>
          <a:lstStyle/>
          <a:p>
            <a:r>
              <a:rPr lang="en-US" sz="1800" dirty="0" err="1">
                <a:solidFill>
                  <a:srgbClr val="00B0F0"/>
                </a:solidFill>
              </a:rPr>
              <a:t>HiQ</a:t>
            </a:r>
            <a:r>
              <a:rPr lang="en-US" sz="1800" dirty="0">
                <a:solidFill>
                  <a:srgbClr val="00B0F0"/>
                </a:solidFill>
              </a:rPr>
              <a:t> Labs was a small company that began scraping public profile data and data restricted to registered users from LinkedIn users in order to create a </a:t>
            </a:r>
            <a:r>
              <a:rPr lang="en-US" sz="1800" b="1" dirty="0">
                <a:solidFill>
                  <a:schemeClr val="bg1"/>
                </a:solidFill>
              </a:rPr>
              <a:t>business analytic service</a:t>
            </a:r>
            <a:r>
              <a:rPr lang="en-US" sz="1800" dirty="0">
                <a:solidFill>
                  <a:srgbClr val="00B0F0"/>
                </a:solidFill>
              </a:rPr>
              <a:t>. </a:t>
            </a:r>
            <a:r>
              <a:rPr lang="en-US" sz="1800" dirty="0" err="1">
                <a:solidFill>
                  <a:srgbClr val="00B0F0"/>
                </a:solidFill>
              </a:rPr>
              <a:t>HiQ</a:t>
            </a:r>
            <a:r>
              <a:rPr lang="en-US" sz="1800" dirty="0">
                <a:solidFill>
                  <a:srgbClr val="00B0F0"/>
                </a:solidFill>
              </a:rPr>
              <a:t> Labs filed a declaratory judgment request for a preliminary injunction after receiving a cease-and-desist letter from LinkedIn demanding that </a:t>
            </a:r>
            <a:r>
              <a:rPr lang="en-US" sz="1800" dirty="0" err="1">
                <a:solidFill>
                  <a:srgbClr val="00B0F0"/>
                </a:solidFill>
              </a:rPr>
              <a:t>hiQ</a:t>
            </a:r>
            <a:r>
              <a:rPr lang="en-US" sz="1800" dirty="0">
                <a:solidFill>
                  <a:srgbClr val="00B0F0"/>
                </a:solidFill>
              </a:rPr>
              <a:t> discontinue its scraping activities. The case went to the </a:t>
            </a:r>
            <a:r>
              <a:rPr lang="en-US" sz="1800" b="1" dirty="0">
                <a:solidFill>
                  <a:schemeClr val="bg1"/>
                </a:solidFill>
              </a:rPr>
              <a:t>Supreme Court</a:t>
            </a:r>
            <a:r>
              <a:rPr lang="en-US" sz="1800" dirty="0">
                <a:solidFill>
                  <a:srgbClr val="00B0F0"/>
                </a:solidFill>
              </a:rPr>
              <a:t>, which </a:t>
            </a:r>
            <a:r>
              <a:rPr lang="en-US" sz="1800" b="1" dirty="0">
                <a:solidFill>
                  <a:schemeClr val="bg1"/>
                </a:solidFill>
              </a:rPr>
              <a:t>granted LinkedIn's petition </a:t>
            </a:r>
            <a:r>
              <a:rPr lang="en-US" sz="1800" dirty="0">
                <a:solidFill>
                  <a:srgbClr val="00B0F0"/>
                </a:solidFill>
              </a:rPr>
              <a:t>for certiorari and </a:t>
            </a:r>
            <a:r>
              <a:rPr lang="en-US" sz="1800" b="1" dirty="0">
                <a:solidFill>
                  <a:schemeClr val="bg1"/>
                </a:solidFill>
              </a:rPr>
              <a:t>returned the matter </a:t>
            </a:r>
            <a:r>
              <a:rPr lang="en-US" sz="1800" dirty="0">
                <a:solidFill>
                  <a:srgbClr val="00B0F0"/>
                </a:solidFill>
              </a:rPr>
              <a:t>to the Ninth Circuit for further consideration. In April 2022, </a:t>
            </a:r>
            <a:r>
              <a:rPr lang="en-US" sz="1800" b="1" dirty="0">
                <a:solidFill>
                  <a:schemeClr val="bg1"/>
                </a:solidFill>
              </a:rPr>
              <a:t>the Ninth Circuit upheld</a:t>
            </a:r>
            <a:r>
              <a:rPr lang="en-US" sz="1800" dirty="0">
                <a:solidFill>
                  <a:srgbClr val="00B0F0"/>
                </a:solidFill>
              </a:rPr>
              <a:t> the lower court's preliminary injunction </a:t>
            </a:r>
            <a:r>
              <a:rPr lang="en-US" sz="1800" b="1" dirty="0">
                <a:solidFill>
                  <a:schemeClr val="bg1"/>
                </a:solidFill>
              </a:rPr>
              <a:t>in</a:t>
            </a:r>
            <a:r>
              <a:rPr lang="en-US" sz="1800" dirty="0">
                <a:solidFill>
                  <a:srgbClr val="00B0F0"/>
                </a:solidFill>
              </a:rPr>
              <a:t> </a:t>
            </a:r>
            <a:r>
              <a:rPr lang="en-US" sz="1800" b="1" dirty="0">
                <a:solidFill>
                  <a:schemeClr val="bg1"/>
                </a:solidFill>
              </a:rPr>
              <a:t>favor of </a:t>
            </a:r>
            <a:r>
              <a:rPr lang="en-US" sz="1800" b="1" dirty="0" err="1">
                <a:solidFill>
                  <a:schemeClr val="bg1"/>
                </a:solidFill>
              </a:rPr>
              <a:t>hiQ</a:t>
            </a:r>
            <a:r>
              <a:rPr lang="en-US" sz="1800" dirty="0">
                <a:solidFill>
                  <a:srgbClr val="00B0F0"/>
                </a:solidFill>
              </a:rPr>
              <a:t>, however, in October of the same year, a </a:t>
            </a:r>
            <a:r>
              <a:rPr lang="en-US" sz="1800" b="1" dirty="0">
                <a:solidFill>
                  <a:schemeClr val="bg1"/>
                </a:solidFill>
              </a:rPr>
              <a:t>California District Court ruled in favor of LinkedIn</a:t>
            </a:r>
            <a:r>
              <a:rPr lang="en-US" sz="1800" dirty="0">
                <a:solidFill>
                  <a:srgbClr val="00B0F0"/>
                </a:solidFill>
              </a:rPr>
              <a:t>. This most recent ruling is noteworthy since it primarily addresses </a:t>
            </a:r>
            <a:r>
              <a:rPr lang="en-US" sz="1800" b="1" dirty="0">
                <a:solidFill>
                  <a:schemeClr val="bg1"/>
                </a:solidFill>
              </a:rPr>
              <a:t>contract liability </a:t>
            </a:r>
            <a:r>
              <a:rPr lang="en-US" sz="1800" dirty="0">
                <a:solidFill>
                  <a:srgbClr val="00B0F0"/>
                </a:solidFill>
              </a:rPr>
              <a:t>for violating a website's user agreement and its restrictions on scraping, as well as making fraudulent accounts.</a:t>
            </a:r>
            <a:endParaRPr lang="it-IT" sz="1800" dirty="0">
              <a:solidFill>
                <a:srgbClr val="00B0F0"/>
              </a:solidFill>
            </a:endParaRPr>
          </a:p>
        </p:txBody>
      </p:sp>
      <p:sp>
        <p:nvSpPr>
          <p:cNvPr id="4" name="Segnaposto piè di pagina 3">
            <a:extLst>
              <a:ext uri="{FF2B5EF4-FFF2-40B4-BE49-F238E27FC236}">
                <a16:creationId xmlns:a16="http://schemas.microsoft.com/office/drawing/2014/main" id="{91599D6E-451A-2D38-8524-1C67EFFB0221}"/>
              </a:ext>
            </a:extLst>
          </p:cNvPr>
          <p:cNvSpPr>
            <a:spLocks noGrp="1"/>
          </p:cNvSpPr>
          <p:nvPr>
            <p:ph type="ftr" sz="quarter" idx="11"/>
          </p:nvPr>
        </p:nvSpPr>
        <p:spPr/>
        <p:txBody>
          <a:bodyPr/>
          <a:lstStyle/>
          <a:p>
            <a:r>
              <a:rPr lang="en-US"/>
              <a:t>Data Collection for Machine Learning</a:t>
            </a:r>
            <a:endParaRPr lang="en-GB"/>
          </a:p>
        </p:txBody>
      </p:sp>
      <p:sp>
        <p:nvSpPr>
          <p:cNvPr id="6" name="Segnaposto numero diapositiva 5">
            <a:extLst>
              <a:ext uri="{FF2B5EF4-FFF2-40B4-BE49-F238E27FC236}">
                <a16:creationId xmlns:a16="http://schemas.microsoft.com/office/drawing/2014/main" id="{6FBB0242-C5B2-F7CE-4469-28ADEC0E7CA7}"/>
              </a:ext>
            </a:extLst>
          </p:cNvPr>
          <p:cNvSpPr>
            <a:spLocks noGrp="1"/>
          </p:cNvSpPr>
          <p:nvPr>
            <p:ph type="sldNum" sz="quarter" idx="12"/>
          </p:nvPr>
        </p:nvSpPr>
        <p:spPr/>
        <p:txBody>
          <a:bodyPr/>
          <a:lstStyle/>
          <a:p>
            <a:fld id="{C194BDB0-F4EA-4DD6-8281-CCE2440D0CE0}" type="slidenum">
              <a:rPr lang="en-GB" smtClean="0"/>
              <a:t>16</a:t>
            </a:fld>
            <a:endParaRPr lang="en-GB"/>
          </a:p>
        </p:txBody>
      </p:sp>
    </p:spTree>
    <p:extLst>
      <p:ext uri="{BB962C8B-B14F-4D97-AF65-F5344CB8AC3E}">
        <p14:creationId xmlns:p14="http://schemas.microsoft.com/office/powerpoint/2010/main" val="1824611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E15E636-2C9E-42CB-B482-436AA81BF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White puzzle with one red piece">
            <a:extLst>
              <a:ext uri="{FF2B5EF4-FFF2-40B4-BE49-F238E27FC236}">
                <a16:creationId xmlns:a16="http://schemas.microsoft.com/office/drawing/2014/main" id="{EDAD2A29-5AC3-AC40-4344-2B6E4DA906F4}"/>
              </a:ext>
            </a:extLst>
          </p:cNvPr>
          <p:cNvPicPr>
            <a:picLocks noChangeAspect="1"/>
          </p:cNvPicPr>
          <p:nvPr/>
        </p:nvPicPr>
        <p:blipFill rotWithShape="1">
          <a:blip r:embed="rId2"/>
          <a:srcRect/>
          <a:stretch/>
        </p:blipFill>
        <p:spPr>
          <a:xfrm>
            <a:off x="20" y="10"/>
            <a:ext cx="9143980" cy="5143490"/>
          </a:xfrm>
          <a:prstGeom prst="rect">
            <a:avLst/>
          </a:prstGeom>
        </p:spPr>
      </p:pic>
      <p:grpSp>
        <p:nvGrpSpPr>
          <p:cNvPr id="13" name="Group 12">
            <a:extLst>
              <a:ext uri="{FF2B5EF4-FFF2-40B4-BE49-F238E27FC236}">
                <a16:creationId xmlns:a16="http://schemas.microsoft.com/office/drawing/2014/main" id="{01D4AEDF-0CF9-4271-ABB7-3D3489BB42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8551" y="342900"/>
            <a:ext cx="2777491" cy="4451349"/>
            <a:chOff x="438068" y="457200"/>
            <a:chExt cx="3703320" cy="5935132"/>
          </a:xfrm>
        </p:grpSpPr>
        <p:sp>
          <p:nvSpPr>
            <p:cNvPr id="14" name="Rectangle 13">
              <a:extLst>
                <a:ext uri="{FF2B5EF4-FFF2-40B4-BE49-F238E27FC236}">
                  <a16:creationId xmlns:a16="http://schemas.microsoft.com/office/drawing/2014/main" id="{55CA534D-375A-405E-B686-06B63E663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AA2342F7-EF54-4210-9029-E977C9D5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olo 1">
            <a:extLst>
              <a:ext uri="{FF2B5EF4-FFF2-40B4-BE49-F238E27FC236}">
                <a16:creationId xmlns:a16="http://schemas.microsoft.com/office/drawing/2014/main" id="{E1E6F81E-A171-8917-5BE2-79540227DFDA}"/>
              </a:ext>
            </a:extLst>
          </p:cNvPr>
          <p:cNvSpPr>
            <a:spLocks noGrp="1"/>
          </p:cNvSpPr>
          <p:nvPr>
            <p:ph type="title"/>
          </p:nvPr>
        </p:nvSpPr>
        <p:spPr>
          <a:xfrm>
            <a:off x="438150" y="755217"/>
            <a:ext cx="2559050" cy="1029132"/>
          </a:xfrm>
        </p:spPr>
        <p:txBody>
          <a:bodyPr anchor="ctr">
            <a:normAutofit/>
          </a:bodyPr>
          <a:lstStyle/>
          <a:p>
            <a:r>
              <a:rPr lang="it-IT" dirty="0"/>
              <a:t>NUMEROSITY of </a:t>
            </a:r>
            <a:r>
              <a:rPr lang="it-IT" dirty="0" err="1"/>
              <a:t>what</a:t>
            </a:r>
            <a:r>
              <a:rPr lang="it-IT" dirty="0"/>
              <a:t>?</a:t>
            </a:r>
            <a:endParaRPr lang="en-US" dirty="0"/>
          </a:p>
        </p:txBody>
      </p:sp>
      <p:sp>
        <p:nvSpPr>
          <p:cNvPr id="5" name="Segnaposto numero diapositiva 4">
            <a:extLst>
              <a:ext uri="{FF2B5EF4-FFF2-40B4-BE49-F238E27FC236}">
                <a16:creationId xmlns:a16="http://schemas.microsoft.com/office/drawing/2014/main" id="{0D7A1448-6D3A-2EC7-3B10-231B05F97FCF}"/>
              </a:ext>
            </a:extLst>
          </p:cNvPr>
          <p:cNvSpPr>
            <a:spLocks noGrp="1"/>
          </p:cNvSpPr>
          <p:nvPr>
            <p:ph type="sldNum" sz="quarter" idx="12"/>
          </p:nvPr>
        </p:nvSpPr>
        <p:spPr>
          <a:xfrm>
            <a:off x="2590800" y="574553"/>
            <a:ext cx="408655" cy="273844"/>
          </a:xfrm>
        </p:spPr>
        <p:txBody>
          <a:bodyPr>
            <a:normAutofit/>
          </a:bodyPr>
          <a:lstStyle/>
          <a:p>
            <a:pPr rtl="0">
              <a:spcAft>
                <a:spcPts val="600"/>
              </a:spcAft>
            </a:pPr>
            <a:fld id="{D57F1E4F-1CFF-5643-939E-217C01CDF565}" type="slidenum">
              <a:rPr lang="it-IT" smtClean="0"/>
              <a:pPr rtl="0">
                <a:spcAft>
                  <a:spcPts val="600"/>
                </a:spcAft>
              </a:pPr>
              <a:t>160</a:t>
            </a:fld>
            <a:endParaRPr lang="it-IT"/>
          </a:p>
        </p:txBody>
      </p:sp>
      <p:sp>
        <p:nvSpPr>
          <p:cNvPr id="3" name="Segnaposto contenuto 2">
            <a:extLst>
              <a:ext uri="{FF2B5EF4-FFF2-40B4-BE49-F238E27FC236}">
                <a16:creationId xmlns:a16="http://schemas.microsoft.com/office/drawing/2014/main" id="{F2AFEF21-FD75-197B-1621-50B06BDF593B}"/>
              </a:ext>
            </a:extLst>
          </p:cNvPr>
          <p:cNvSpPr>
            <a:spLocks noGrp="1"/>
          </p:cNvSpPr>
          <p:nvPr>
            <p:ph idx="1"/>
          </p:nvPr>
        </p:nvSpPr>
        <p:spPr>
          <a:xfrm>
            <a:off x="435894" y="1828799"/>
            <a:ext cx="2561306" cy="2673350"/>
          </a:xfrm>
        </p:spPr>
        <p:txBody>
          <a:bodyPr>
            <a:normAutofit/>
          </a:bodyPr>
          <a:lstStyle/>
          <a:p>
            <a:pPr marL="0" indent="0">
              <a:lnSpc>
                <a:spcPct val="90000"/>
              </a:lnSpc>
              <a:buNone/>
            </a:pPr>
            <a:r>
              <a:rPr lang="en-US" sz="1200">
                <a:solidFill>
                  <a:schemeClr val="bg1"/>
                </a:solidFill>
              </a:rPr>
              <a:t>Sometimes the </a:t>
            </a:r>
            <a:r>
              <a:rPr lang="en-US" sz="1200" b="1">
                <a:solidFill>
                  <a:schemeClr val="bg1"/>
                </a:solidFill>
              </a:rPr>
              <a:t>quantity of instances </a:t>
            </a:r>
            <a:r>
              <a:rPr lang="en-US" sz="1200">
                <a:solidFill>
                  <a:schemeClr val="bg1"/>
                </a:solidFill>
              </a:rPr>
              <a:t>normalised by the </a:t>
            </a:r>
            <a:r>
              <a:rPr lang="en-US" sz="1200" b="1">
                <a:solidFill>
                  <a:schemeClr val="bg1"/>
                </a:solidFill>
              </a:rPr>
              <a:t>number of features </a:t>
            </a:r>
            <a:r>
              <a:rPr lang="en-US" sz="1200">
                <a:solidFill>
                  <a:schemeClr val="bg1"/>
                </a:solidFill>
              </a:rPr>
              <a:t>in the data set is </a:t>
            </a:r>
            <a:r>
              <a:rPr lang="en-US" sz="1200" b="1">
                <a:solidFill>
                  <a:schemeClr val="bg1"/>
                </a:solidFill>
              </a:rPr>
              <a:t>high</a:t>
            </a:r>
            <a:r>
              <a:rPr lang="en-US" sz="1200">
                <a:solidFill>
                  <a:schemeClr val="bg1"/>
                </a:solidFill>
              </a:rPr>
              <a:t>, because multiple samples were collected </a:t>
            </a:r>
            <a:r>
              <a:rPr lang="en-US" sz="1200" b="1">
                <a:solidFill>
                  <a:schemeClr val="bg1"/>
                </a:solidFill>
              </a:rPr>
              <a:t>from a single person</a:t>
            </a:r>
            <a:r>
              <a:rPr lang="en-US" sz="1200">
                <a:solidFill>
                  <a:schemeClr val="bg1"/>
                </a:solidFill>
              </a:rPr>
              <a:t>. In this case, depending on the problem and the purpose of our model, numerosity might still </a:t>
            </a:r>
            <a:r>
              <a:rPr lang="en-US" sz="1200" b="1">
                <a:solidFill>
                  <a:schemeClr val="bg1"/>
                </a:solidFill>
              </a:rPr>
              <a:t>not be enough to have a reliable output </a:t>
            </a:r>
            <a:r>
              <a:rPr lang="en-US" sz="1200">
                <a:solidFill>
                  <a:schemeClr val="bg1"/>
                </a:solidFill>
              </a:rPr>
              <a:t>and we might need to collect samples from </a:t>
            </a:r>
            <a:r>
              <a:rPr lang="en-US" sz="1200" b="1">
                <a:solidFill>
                  <a:schemeClr val="bg1"/>
                </a:solidFill>
              </a:rPr>
              <a:t>multiple persons</a:t>
            </a:r>
            <a:r>
              <a:rPr lang="en-US" sz="1200">
                <a:solidFill>
                  <a:schemeClr val="bg1"/>
                </a:solidFill>
              </a:rPr>
              <a:t>.  </a:t>
            </a:r>
          </a:p>
          <a:p>
            <a:pPr marL="0" indent="0">
              <a:lnSpc>
                <a:spcPct val="90000"/>
              </a:lnSpc>
              <a:buNone/>
            </a:pPr>
            <a:r>
              <a:rPr lang="en-US" sz="1200">
                <a:solidFill>
                  <a:schemeClr val="bg1"/>
                </a:solidFill>
              </a:rPr>
              <a:t>It is important to talk with the </a:t>
            </a:r>
            <a:r>
              <a:rPr lang="en-US" sz="1200" b="1">
                <a:solidFill>
                  <a:schemeClr val="bg1"/>
                </a:solidFill>
              </a:rPr>
              <a:t>domain expert </a:t>
            </a:r>
            <a:r>
              <a:rPr lang="en-US" sz="1200">
                <a:solidFill>
                  <a:schemeClr val="bg1"/>
                </a:solidFill>
              </a:rPr>
              <a:t>to understand if this is the case.</a:t>
            </a:r>
          </a:p>
        </p:txBody>
      </p:sp>
      <p:sp>
        <p:nvSpPr>
          <p:cNvPr id="4" name="Segnaposto piè di pagina 3">
            <a:extLst>
              <a:ext uri="{FF2B5EF4-FFF2-40B4-BE49-F238E27FC236}">
                <a16:creationId xmlns:a16="http://schemas.microsoft.com/office/drawing/2014/main" id="{284531BA-9064-5476-8E2A-FFE7580DAD33}"/>
              </a:ext>
            </a:extLst>
          </p:cNvPr>
          <p:cNvSpPr>
            <a:spLocks noGrp="1"/>
          </p:cNvSpPr>
          <p:nvPr>
            <p:ph type="ftr" sz="quarter" idx="11"/>
          </p:nvPr>
        </p:nvSpPr>
        <p:spPr>
          <a:xfrm>
            <a:off x="435894" y="4413058"/>
            <a:ext cx="2567655" cy="273844"/>
          </a:xfrm>
        </p:spPr>
        <p:txBody>
          <a:bodyPr>
            <a:normAutofit/>
          </a:bodyPr>
          <a:lstStyle/>
          <a:p>
            <a:pPr rtl="0">
              <a:spcAft>
                <a:spcPts val="600"/>
              </a:spcAft>
            </a:pPr>
            <a:r>
              <a:rPr lang="en-US"/>
              <a:t>Data Collection for Machine Learning</a:t>
            </a:r>
            <a:endParaRPr lang="it-IT"/>
          </a:p>
        </p:txBody>
      </p:sp>
    </p:spTree>
    <p:extLst>
      <p:ext uri="{BB962C8B-B14F-4D97-AF65-F5344CB8AC3E}">
        <p14:creationId xmlns:p14="http://schemas.microsoft.com/office/powerpoint/2010/main" val="135933535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285CE4-F5CC-82C9-FEF4-B60C50A57C72}"/>
              </a:ext>
            </a:extLst>
          </p:cNvPr>
          <p:cNvSpPr>
            <a:spLocks noGrp="1"/>
          </p:cNvSpPr>
          <p:nvPr>
            <p:ph type="title"/>
          </p:nvPr>
        </p:nvSpPr>
        <p:spPr/>
        <p:txBody>
          <a:bodyPr/>
          <a:lstStyle/>
          <a:p>
            <a:r>
              <a:rPr lang="it-IT" dirty="0"/>
              <a:t>UNEVENNESS</a:t>
            </a:r>
            <a:endParaRPr lang="en-US" dirty="0"/>
          </a:p>
        </p:txBody>
      </p:sp>
      <p:sp>
        <p:nvSpPr>
          <p:cNvPr id="3" name="Segnaposto contenuto 2">
            <a:extLst>
              <a:ext uri="{FF2B5EF4-FFF2-40B4-BE49-F238E27FC236}">
                <a16:creationId xmlns:a16="http://schemas.microsoft.com/office/drawing/2014/main" id="{66605E48-F3C9-C1B2-1A21-95E6346E73FB}"/>
              </a:ext>
            </a:extLst>
          </p:cNvPr>
          <p:cNvSpPr>
            <a:spLocks noGrp="1"/>
          </p:cNvSpPr>
          <p:nvPr>
            <p:ph idx="1"/>
          </p:nvPr>
        </p:nvSpPr>
        <p:spPr/>
        <p:txBody>
          <a:bodyPr>
            <a:normAutofit lnSpcReduction="10000"/>
          </a:bodyPr>
          <a:lstStyle/>
          <a:p>
            <a:pPr marL="0" indent="0">
              <a:buNone/>
            </a:pPr>
            <a:r>
              <a:rPr lang="en-US" dirty="0"/>
              <a:t>This feature refers to the </a:t>
            </a:r>
            <a:r>
              <a:rPr lang="en-US" b="1" dirty="0">
                <a:solidFill>
                  <a:schemeClr val="accent2"/>
                </a:solidFill>
              </a:rPr>
              <a:t>number of outliers in the examples</a:t>
            </a:r>
            <a:r>
              <a:rPr lang="en-US" dirty="0"/>
              <a:t>. If a value is very different from all other values in the data set, it is important to understand why this occurs. For example, in a data set made of physiological values of non-healthy patients, in the weight column we could find abnormal values (too high or too low). </a:t>
            </a:r>
          </a:p>
          <a:p>
            <a:pPr marL="0" indent="0">
              <a:buNone/>
            </a:pPr>
            <a:r>
              <a:rPr lang="en-US" dirty="0"/>
              <a:t>The </a:t>
            </a:r>
            <a:r>
              <a:rPr lang="en-US" b="1" dirty="0">
                <a:solidFill>
                  <a:schemeClr val="accent2"/>
                </a:solidFill>
              </a:rPr>
              <a:t>domain expert </a:t>
            </a:r>
            <a:r>
              <a:rPr lang="en-US" dirty="0"/>
              <a:t>will certainly understand that an adult individual cannot have a weight of 100 grams or of 20000 kilograms, and therefore there is an </a:t>
            </a:r>
            <a:r>
              <a:rPr lang="en-US" b="1" dirty="0">
                <a:solidFill>
                  <a:schemeClr val="accent2"/>
                </a:solidFill>
              </a:rPr>
              <a:t>error in the data collection</a:t>
            </a:r>
            <a:r>
              <a:rPr lang="en-US" dirty="0"/>
              <a:t>. However, outliers might sometimes be just </a:t>
            </a:r>
            <a:r>
              <a:rPr lang="en-US" b="1" dirty="0">
                <a:solidFill>
                  <a:schemeClr val="accent2"/>
                </a:solidFill>
              </a:rPr>
              <a:t>individuals with unique features </a:t>
            </a:r>
            <a:r>
              <a:rPr lang="en-US" dirty="0"/>
              <a:t>with respect to the average, such as a patient with a weight over 600 kilograms. In this case, there is a risk of singling out and the patient’s identity will likely be recognized if the data set is released to the public. </a:t>
            </a:r>
          </a:p>
          <a:p>
            <a:pPr marL="0" indent="0">
              <a:buNone/>
            </a:pPr>
            <a:r>
              <a:rPr lang="en-US" dirty="0"/>
              <a:t>It is important to note that </a:t>
            </a:r>
            <a:r>
              <a:rPr lang="en-US" b="1" dirty="0">
                <a:solidFill>
                  <a:schemeClr val="accent2"/>
                </a:solidFill>
              </a:rPr>
              <a:t>outliers are not useful for the model</a:t>
            </a:r>
            <a:r>
              <a:rPr lang="en-US" dirty="0"/>
              <a:t>, since they refers to particular cases which might better be assessed individually by the domain expert instead of by an automatic mean such as an AI model. The model will not be able to </a:t>
            </a:r>
            <a:r>
              <a:rPr lang="en-US" dirty="0" err="1"/>
              <a:t>generalise</a:t>
            </a:r>
            <a:r>
              <a:rPr lang="en-US" dirty="0"/>
              <a:t> and give an accurate output for outliers’ cases. Instead, it would be more useful to create a different model specifically calibrated to individuals who present abnormal values.</a:t>
            </a:r>
          </a:p>
        </p:txBody>
      </p:sp>
      <p:sp>
        <p:nvSpPr>
          <p:cNvPr id="4" name="Segnaposto piè di pagina 3">
            <a:extLst>
              <a:ext uri="{FF2B5EF4-FFF2-40B4-BE49-F238E27FC236}">
                <a16:creationId xmlns:a16="http://schemas.microsoft.com/office/drawing/2014/main" id="{FE5F7625-598A-36ED-6070-F4B544E7E96F}"/>
              </a:ext>
            </a:extLst>
          </p:cNvPr>
          <p:cNvSpPr>
            <a:spLocks noGrp="1"/>
          </p:cNvSpPr>
          <p:nvPr>
            <p:ph type="ftr" sz="quarter" idx="11"/>
          </p:nvPr>
        </p:nvSpPr>
        <p:spPr/>
        <p:txBody>
          <a:bodyPr/>
          <a:lstStyle/>
          <a:p>
            <a:pPr rtl="0"/>
            <a:r>
              <a:rPr lang="en-US"/>
              <a:t>Data Collection for Machine Learning</a:t>
            </a:r>
            <a:endParaRPr lang="it-IT"/>
          </a:p>
        </p:txBody>
      </p:sp>
      <p:sp>
        <p:nvSpPr>
          <p:cNvPr id="5" name="Segnaposto numero diapositiva 4">
            <a:extLst>
              <a:ext uri="{FF2B5EF4-FFF2-40B4-BE49-F238E27FC236}">
                <a16:creationId xmlns:a16="http://schemas.microsoft.com/office/drawing/2014/main" id="{FB076251-C2EE-0EE7-654F-53DF140FFEBF}"/>
              </a:ext>
            </a:extLst>
          </p:cNvPr>
          <p:cNvSpPr>
            <a:spLocks noGrp="1"/>
          </p:cNvSpPr>
          <p:nvPr>
            <p:ph type="sldNum" sz="quarter" idx="12"/>
          </p:nvPr>
        </p:nvSpPr>
        <p:spPr/>
        <p:txBody>
          <a:bodyPr/>
          <a:lstStyle/>
          <a:p>
            <a:pPr rtl="0"/>
            <a:fld id="{D57F1E4F-1CFF-5643-939E-217C01CDF565}" type="slidenum">
              <a:rPr lang="it-IT" smtClean="0"/>
              <a:pPr rtl="0"/>
              <a:t>161</a:t>
            </a:fld>
            <a:endParaRPr lang="it-IT"/>
          </a:p>
        </p:txBody>
      </p:sp>
    </p:spTree>
    <p:extLst>
      <p:ext uri="{BB962C8B-B14F-4D97-AF65-F5344CB8AC3E}">
        <p14:creationId xmlns:p14="http://schemas.microsoft.com/office/powerpoint/2010/main" val="220197699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2B7D02C-F642-492B-8E97-FDE1C0FDA3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521D05BD-8C76-06E5-13F3-A63C395C8426}"/>
              </a:ext>
            </a:extLst>
          </p:cNvPr>
          <p:cNvSpPr>
            <a:spLocks noGrp="1"/>
          </p:cNvSpPr>
          <p:nvPr>
            <p:ph type="title"/>
          </p:nvPr>
        </p:nvSpPr>
        <p:spPr>
          <a:xfrm>
            <a:off x="435894" y="1130560"/>
            <a:ext cx="3840191" cy="2927499"/>
          </a:xfrm>
        </p:spPr>
        <p:txBody>
          <a:bodyPr anchor="t">
            <a:normAutofit/>
          </a:bodyPr>
          <a:lstStyle/>
          <a:p>
            <a:r>
              <a:rPr lang="it-IT" sz="3000" dirty="0">
                <a:solidFill>
                  <a:schemeClr val="accent2"/>
                </a:solidFill>
              </a:rPr>
              <a:t>QUALITY</a:t>
            </a:r>
            <a:endParaRPr lang="en-US" sz="3000" dirty="0">
              <a:solidFill>
                <a:schemeClr val="accent2"/>
              </a:solidFill>
            </a:endParaRPr>
          </a:p>
        </p:txBody>
      </p:sp>
      <p:sp>
        <p:nvSpPr>
          <p:cNvPr id="12" name="Rectangle 11">
            <a:extLst>
              <a:ext uri="{FF2B5EF4-FFF2-40B4-BE49-F238E27FC236}">
                <a16:creationId xmlns:a16="http://schemas.microsoft.com/office/drawing/2014/main" id="{A2D0BA34-24BC-4C63-945A-90AA854E1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40231"/>
            <a:ext cx="8474200" cy="38453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 name="Segnaposto contenuto 2">
            <a:extLst>
              <a:ext uri="{FF2B5EF4-FFF2-40B4-BE49-F238E27FC236}">
                <a16:creationId xmlns:a16="http://schemas.microsoft.com/office/drawing/2014/main" id="{9DB8CB9A-D4C3-EFC3-3048-B8F42EA6B039}"/>
              </a:ext>
            </a:extLst>
          </p:cNvPr>
          <p:cNvSpPr>
            <a:spLocks noGrp="1"/>
          </p:cNvSpPr>
          <p:nvPr>
            <p:ph idx="1"/>
          </p:nvPr>
        </p:nvSpPr>
        <p:spPr>
          <a:xfrm>
            <a:off x="2609386" y="1130561"/>
            <a:ext cx="6098720" cy="2927498"/>
          </a:xfrm>
          <a:ln w="57150">
            <a:noFill/>
          </a:ln>
        </p:spPr>
        <p:txBody>
          <a:bodyPr anchor="t">
            <a:normAutofit lnSpcReduction="10000"/>
          </a:bodyPr>
          <a:lstStyle/>
          <a:p>
            <a:pPr marL="0" indent="0">
              <a:lnSpc>
                <a:spcPct val="90000"/>
              </a:lnSpc>
              <a:buNone/>
            </a:pPr>
            <a:r>
              <a:rPr lang="en-US" sz="1600" dirty="0"/>
              <a:t>This feature refers to the quality of data as </a:t>
            </a:r>
            <a:r>
              <a:rPr lang="en-US" sz="1600" b="1" dirty="0"/>
              <a:t>assessed by the domain expert </a:t>
            </a:r>
            <a:r>
              <a:rPr lang="en-US" sz="1600" dirty="0"/>
              <a:t>(such as if an image is clear or complete, or if the sound can be </a:t>
            </a:r>
            <a:r>
              <a:rPr lang="en-US" sz="1600" dirty="0" err="1"/>
              <a:t>recognised</a:t>
            </a:r>
            <a:r>
              <a:rPr lang="en-US" sz="1600" dirty="0"/>
              <a:t> in a recording). The domain expert will make an </a:t>
            </a:r>
            <a:r>
              <a:rPr lang="en-US" sz="1600" b="1" dirty="0"/>
              <a:t>assessment</a:t>
            </a:r>
            <a:r>
              <a:rPr lang="en-US" sz="1600" dirty="0"/>
              <a:t> about the quality of the data set, based on the state of the art in the specific field (such as medical imaging) and on the needs related to each specific model. </a:t>
            </a:r>
          </a:p>
          <a:p>
            <a:pPr marL="0" indent="0">
              <a:lnSpc>
                <a:spcPct val="90000"/>
              </a:lnSpc>
              <a:buNone/>
            </a:pPr>
            <a:r>
              <a:rPr lang="en-US" sz="1600" dirty="0"/>
              <a:t>This step is needed because the data collection is often performed by different people without direct supervision (e.g., nurses, young medical trainees, students, etc.), therefore errors in acquiring clear data may occur.</a:t>
            </a:r>
          </a:p>
          <a:p>
            <a:pPr marL="0" indent="0">
              <a:lnSpc>
                <a:spcPct val="90000"/>
              </a:lnSpc>
              <a:buNone/>
            </a:pPr>
            <a:r>
              <a:rPr lang="en-US" sz="1600" dirty="0"/>
              <a:t>Do not use a data set to train models employed in </a:t>
            </a:r>
            <a:r>
              <a:rPr lang="en-US" sz="1600" b="1" dirty="0"/>
              <a:t>critical applications </a:t>
            </a:r>
            <a:r>
              <a:rPr lang="en-US" sz="1600" dirty="0"/>
              <a:t>(e.g., clinical decisions) if a domain expert has not validated the quality of the data.</a:t>
            </a:r>
            <a:endParaRPr lang="en-US" sz="1200" dirty="0"/>
          </a:p>
        </p:txBody>
      </p:sp>
      <p:sp>
        <p:nvSpPr>
          <p:cNvPr id="14" name="Rectangle 13">
            <a:extLst>
              <a:ext uri="{FF2B5EF4-FFF2-40B4-BE49-F238E27FC236}">
                <a16:creationId xmlns:a16="http://schemas.microsoft.com/office/drawing/2014/main" id="{0647415D-11C2-4BA0-A3EE-E0DA219B3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408514"/>
            <a:ext cx="8474200" cy="38453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4" name="Segnaposto piè di pagina 3">
            <a:extLst>
              <a:ext uri="{FF2B5EF4-FFF2-40B4-BE49-F238E27FC236}">
                <a16:creationId xmlns:a16="http://schemas.microsoft.com/office/drawing/2014/main" id="{45662322-3AC3-858C-8B8D-C0394EB27614}"/>
              </a:ext>
            </a:extLst>
          </p:cNvPr>
          <p:cNvSpPr>
            <a:spLocks noGrp="1"/>
          </p:cNvSpPr>
          <p:nvPr>
            <p:ph type="ftr" sz="quarter" idx="11"/>
          </p:nvPr>
        </p:nvSpPr>
        <p:spPr>
          <a:xfrm>
            <a:off x="435894" y="4463858"/>
            <a:ext cx="5187907" cy="273844"/>
          </a:xfrm>
        </p:spPr>
        <p:txBody>
          <a:bodyPr>
            <a:normAutofit/>
          </a:bodyPr>
          <a:lstStyle/>
          <a:p>
            <a:pPr rtl="0">
              <a:spcAft>
                <a:spcPts val="600"/>
              </a:spcAft>
            </a:pPr>
            <a:r>
              <a:rPr lang="en-US">
                <a:solidFill>
                  <a:srgbClr val="FFFFFF"/>
                </a:solidFill>
              </a:rPr>
              <a:t>Data Collection for Machine Learning</a:t>
            </a:r>
            <a:endParaRPr lang="it-IT">
              <a:solidFill>
                <a:srgbClr val="FFFFFF"/>
              </a:solidFill>
            </a:endParaRPr>
          </a:p>
        </p:txBody>
      </p:sp>
      <p:sp>
        <p:nvSpPr>
          <p:cNvPr id="5" name="Segnaposto numero diapositiva 4">
            <a:extLst>
              <a:ext uri="{FF2B5EF4-FFF2-40B4-BE49-F238E27FC236}">
                <a16:creationId xmlns:a16="http://schemas.microsoft.com/office/drawing/2014/main" id="{86C922BF-B809-1035-AA2A-A71347264D2D}"/>
              </a:ext>
            </a:extLst>
          </p:cNvPr>
          <p:cNvSpPr>
            <a:spLocks noGrp="1"/>
          </p:cNvSpPr>
          <p:nvPr>
            <p:ph type="sldNum" sz="quarter" idx="12"/>
          </p:nvPr>
        </p:nvSpPr>
        <p:spPr>
          <a:xfrm>
            <a:off x="7918725" y="4467102"/>
            <a:ext cx="789381" cy="273844"/>
          </a:xfrm>
        </p:spPr>
        <p:txBody>
          <a:bodyPr>
            <a:normAutofit/>
          </a:bodyPr>
          <a:lstStyle/>
          <a:p>
            <a:pPr rtl="0">
              <a:spcAft>
                <a:spcPts val="600"/>
              </a:spcAft>
            </a:pPr>
            <a:fld id="{D57F1E4F-1CFF-5643-939E-217C01CDF565}" type="slidenum">
              <a:rPr lang="it-IT">
                <a:solidFill>
                  <a:srgbClr val="FFFFFF"/>
                </a:solidFill>
              </a:rPr>
              <a:pPr rtl="0">
                <a:spcAft>
                  <a:spcPts val="600"/>
                </a:spcAft>
              </a:pPr>
              <a:t>162</a:t>
            </a:fld>
            <a:endParaRPr lang="it-IT">
              <a:solidFill>
                <a:srgbClr val="FFFFFF"/>
              </a:solidFill>
            </a:endParaRPr>
          </a:p>
        </p:txBody>
      </p:sp>
    </p:spTree>
    <p:extLst>
      <p:ext uri="{BB962C8B-B14F-4D97-AF65-F5344CB8AC3E}">
        <p14:creationId xmlns:p14="http://schemas.microsoft.com/office/powerpoint/2010/main" val="429323768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74C8C2-90F8-FCC5-F3A7-55AF498A9577}"/>
              </a:ext>
            </a:extLst>
          </p:cNvPr>
          <p:cNvSpPr>
            <a:spLocks noGrp="1"/>
          </p:cNvSpPr>
          <p:nvPr>
            <p:ph type="title"/>
          </p:nvPr>
        </p:nvSpPr>
        <p:spPr/>
        <p:txBody>
          <a:bodyPr/>
          <a:lstStyle/>
          <a:p>
            <a:r>
              <a:rPr lang="it-IT"/>
              <a:t>INCOMPLETENESS</a:t>
            </a:r>
            <a:endParaRPr lang="en-US" dirty="0"/>
          </a:p>
        </p:txBody>
      </p:sp>
      <p:sp>
        <p:nvSpPr>
          <p:cNvPr id="3" name="Segnaposto contenuto 2">
            <a:extLst>
              <a:ext uri="{FF2B5EF4-FFF2-40B4-BE49-F238E27FC236}">
                <a16:creationId xmlns:a16="http://schemas.microsoft.com/office/drawing/2014/main" id="{2AD0AA1F-C9E8-2E6C-93D1-5DBDBD2C0FAC}"/>
              </a:ext>
            </a:extLst>
          </p:cNvPr>
          <p:cNvSpPr>
            <a:spLocks noGrp="1"/>
          </p:cNvSpPr>
          <p:nvPr>
            <p:ph idx="1"/>
          </p:nvPr>
        </p:nvSpPr>
        <p:spPr/>
        <p:txBody>
          <a:bodyPr>
            <a:normAutofit/>
          </a:bodyPr>
          <a:lstStyle/>
          <a:p>
            <a:pPr marL="0" indent="0">
              <a:buNone/>
            </a:pPr>
            <a:r>
              <a:rPr lang="en-US" dirty="0"/>
              <a:t>This feature refers to “</a:t>
            </a:r>
            <a:r>
              <a:rPr lang="en-US" b="1" dirty="0">
                <a:solidFill>
                  <a:schemeClr val="accent2"/>
                </a:solidFill>
              </a:rPr>
              <a:t>holes</a:t>
            </a:r>
            <a:r>
              <a:rPr lang="en-US" dirty="0"/>
              <a:t>” in the data set regarding </a:t>
            </a:r>
            <a:r>
              <a:rPr lang="en-US" b="1" dirty="0">
                <a:solidFill>
                  <a:schemeClr val="accent2"/>
                </a:solidFill>
              </a:rPr>
              <a:t>relevant elements</a:t>
            </a:r>
            <a:r>
              <a:rPr lang="en-US" dirty="0"/>
              <a:t>, such as </a:t>
            </a:r>
            <a:r>
              <a:rPr lang="en-US" b="1" dirty="0">
                <a:solidFill>
                  <a:schemeClr val="accent2"/>
                </a:solidFill>
              </a:rPr>
              <a:t>missing information </a:t>
            </a:r>
            <a:r>
              <a:rPr lang="en-US" dirty="0"/>
              <a:t>about a patient in one or more physiological values. When this circumstance occurs, it is necessary to exploit </a:t>
            </a:r>
            <a:r>
              <a:rPr lang="en-US" b="1" dirty="0">
                <a:solidFill>
                  <a:schemeClr val="accent2"/>
                </a:solidFill>
              </a:rPr>
              <a:t>imputation techniques </a:t>
            </a:r>
            <a:r>
              <a:rPr lang="en-US" dirty="0"/>
              <a:t>or to </a:t>
            </a:r>
            <a:r>
              <a:rPr lang="en-US" b="1" dirty="0">
                <a:solidFill>
                  <a:schemeClr val="accent2"/>
                </a:solidFill>
              </a:rPr>
              <a:t>discard the patient </a:t>
            </a:r>
            <a:r>
              <a:rPr lang="en-US" dirty="0"/>
              <a:t>from the data set altogether, if too little information is provided. There are three possible types of incomplete data sets: </a:t>
            </a:r>
          </a:p>
          <a:p>
            <a:pPr marL="0" indent="0">
              <a:buNone/>
            </a:pPr>
            <a:r>
              <a:rPr lang="en-US" dirty="0"/>
              <a:t>1) some </a:t>
            </a:r>
            <a:r>
              <a:rPr lang="en-US" b="1" dirty="0">
                <a:solidFill>
                  <a:schemeClr val="accent2"/>
                </a:solidFill>
              </a:rPr>
              <a:t>variables</a:t>
            </a:r>
            <a:r>
              <a:rPr lang="en-US" dirty="0"/>
              <a:t> (e.g., </a:t>
            </a:r>
            <a:r>
              <a:rPr lang="en-US" dirty="0" err="1"/>
              <a:t>dataframe</a:t>
            </a:r>
            <a:r>
              <a:rPr lang="en-US" dirty="0"/>
              <a:t> columns) may have </a:t>
            </a:r>
            <a:r>
              <a:rPr lang="en-US" b="1" dirty="0">
                <a:solidFill>
                  <a:schemeClr val="accent2"/>
                </a:solidFill>
              </a:rPr>
              <a:t>missing values</a:t>
            </a:r>
            <a:r>
              <a:rPr lang="en-US" dirty="0"/>
              <a:t>. For instance, this might happen when the variable is related to some exam that is only administered to very specific patients;</a:t>
            </a:r>
          </a:p>
          <a:p>
            <a:pPr marL="0" indent="0">
              <a:buNone/>
            </a:pPr>
            <a:r>
              <a:rPr lang="en-US" dirty="0"/>
              <a:t>2) some </a:t>
            </a:r>
            <a:r>
              <a:rPr lang="en-US" b="1" dirty="0">
                <a:solidFill>
                  <a:schemeClr val="accent2"/>
                </a:solidFill>
              </a:rPr>
              <a:t>instances</a:t>
            </a:r>
            <a:r>
              <a:rPr lang="en-US" dirty="0"/>
              <a:t> (e.g., </a:t>
            </a:r>
            <a:r>
              <a:rPr lang="en-US" dirty="0" err="1"/>
              <a:t>dataframe</a:t>
            </a:r>
            <a:r>
              <a:rPr lang="en-US" dirty="0"/>
              <a:t> rows) may have </a:t>
            </a:r>
            <a:r>
              <a:rPr lang="en-US" b="1" dirty="0">
                <a:solidFill>
                  <a:schemeClr val="accent2"/>
                </a:solidFill>
              </a:rPr>
              <a:t>missing values</a:t>
            </a:r>
            <a:r>
              <a:rPr lang="en-US" dirty="0"/>
              <a:t>. For instance, this might happen to fragile patients that cannot undergo some treatments or exams;</a:t>
            </a:r>
          </a:p>
          <a:p>
            <a:pPr marL="0" indent="0">
              <a:buNone/>
            </a:pPr>
            <a:r>
              <a:rPr lang="en-US" dirty="0"/>
              <a:t>3) finally, the holes can be </a:t>
            </a:r>
            <a:r>
              <a:rPr lang="en-US" b="1" dirty="0">
                <a:solidFill>
                  <a:schemeClr val="accent2"/>
                </a:solidFill>
              </a:rPr>
              <a:t>randomly distributed </a:t>
            </a:r>
            <a:r>
              <a:rPr lang="en-US" dirty="0"/>
              <a:t>across all variables and instances of the data sets.</a:t>
            </a:r>
          </a:p>
        </p:txBody>
      </p:sp>
      <p:sp>
        <p:nvSpPr>
          <p:cNvPr id="4" name="Segnaposto piè di pagina 3">
            <a:extLst>
              <a:ext uri="{FF2B5EF4-FFF2-40B4-BE49-F238E27FC236}">
                <a16:creationId xmlns:a16="http://schemas.microsoft.com/office/drawing/2014/main" id="{860A4C04-47F4-F27F-3FAC-E73445C69C0F}"/>
              </a:ext>
            </a:extLst>
          </p:cNvPr>
          <p:cNvSpPr>
            <a:spLocks noGrp="1"/>
          </p:cNvSpPr>
          <p:nvPr>
            <p:ph type="ftr" sz="quarter" idx="11"/>
          </p:nvPr>
        </p:nvSpPr>
        <p:spPr/>
        <p:txBody>
          <a:bodyPr/>
          <a:lstStyle/>
          <a:p>
            <a:pPr rtl="0"/>
            <a:r>
              <a:rPr lang="en-US"/>
              <a:t>Data Collection for Machine Learning</a:t>
            </a:r>
            <a:endParaRPr lang="it-IT"/>
          </a:p>
        </p:txBody>
      </p:sp>
      <p:sp>
        <p:nvSpPr>
          <p:cNvPr id="5" name="Segnaposto numero diapositiva 4">
            <a:extLst>
              <a:ext uri="{FF2B5EF4-FFF2-40B4-BE49-F238E27FC236}">
                <a16:creationId xmlns:a16="http://schemas.microsoft.com/office/drawing/2014/main" id="{C172C2D4-E047-398A-25B7-A34365ED478C}"/>
              </a:ext>
            </a:extLst>
          </p:cNvPr>
          <p:cNvSpPr>
            <a:spLocks noGrp="1"/>
          </p:cNvSpPr>
          <p:nvPr>
            <p:ph type="sldNum" sz="quarter" idx="12"/>
          </p:nvPr>
        </p:nvSpPr>
        <p:spPr/>
        <p:txBody>
          <a:bodyPr/>
          <a:lstStyle/>
          <a:p>
            <a:pPr rtl="0"/>
            <a:fld id="{D57F1E4F-1CFF-5643-939E-217C01CDF565}" type="slidenum">
              <a:rPr lang="it-IT" smtClean="0"/>
              <a:pPr rtl="0"/>
              <a:t>163</a:t>
            </a:fld>
            <a:endParaRPr lang="it-IT"/>
          </a:p>
        </p:txBody>
      </p:sp>
    </p:spTree>
    <p:extLst>
      <p:ext uri="{BB962C8B-B14F-4D97-AF65-F5344CB8AC3E}">
        <p14:creationId xmlns:p14="http://schemas.microsoft.com/office/powerpoint/2010/main" val="68787948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0804"/>
            <a:ext cx="9144000" cy="4682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1782" y="460805"/>
            <a:ext cx="2780608" cy="420882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olo 1">
            <a:extLst>
              <a:ext uri="{FF2B5EF4-FFF2-40B4-BE49-F238E27FC236}">
                <a16:creationId xmlns:a16="http://schemas.microsoft.com/office/drawing/2014/main" id="{887A020A-A673-73D4-D53F-7613A7D0B4CD}"/>
              </a:ext>
            </a:extLst>
          </p:cNvPr>
          <p:cNvSpPr>
            <a:spLocks noGrp="1"/>
          </p:cNvSpPr>
          <p:nvPr>
            <p:ph type="title"/>
          </p:nvPr>
        </p:nvSpPr>
        <p:spPr>
          <a:xfrm>
            <a:off x="450941" y="526617"/>
            <a:ext cx="2557337" cy="760350"/>
          </a:xfrm>
        </p:spPr>
        <p:txBody>
          <a:bodyPr>
            <a:normAutofit/>
          </a:bodyPr>
          <a:lstStyle/>
          <a:p>
            <a:r>
              <a:rPr lang="it-IT" dirty="0"/>
              <a:t>RESULTS OF FANFAIR</a:t>
            </a:r>
            <a:endParaRPr lang="en-US" dirty="0"/>
          </a:p>
        </p:txBody>
      </p:sp>
      <p:sp>
        <p:nvSpPr>
          <p:cNvPr id="3" name="Segnaposto contenuto 2">
            <a:extLst>
              <a:ext uri="{FF2B5EF4-FFF2-40B4-BE49-F238E27FC236}">
                <a16:creationId xmlns:a16="http://schemas.microsoft.com/office/drawing/2014/main" id="{7E0460EA-498F-C713-0377-FFF0FCC79586}"/>
              </a:ext>
            </a:extLst>
          </p:cNvPr>
          <p:cNvSpPr>
            <a:spLocks noGrp="1"/>
          </p:cNvSpPr>
          <p:nvPr>
            <p:ph idx="1"/>
          </p:nvPr>
        </p:nvSpPr>
        <p:spPr>
          <a:xfrm>
            <a:off x="450941" y="1473126"/>
            <a:ext cx="2557336" cy="3027436"/>
          </a:xfrm>
        </p:spPr>
        <p:txBody>
          <a:bodyPr>
            <a:normAutofit fontScale="92500" lnSpcReduction="10000"/>
          </a:bodyPr>
          <a:lstStyle/>
          <a:p>
            <a:pPr marL="0" indent="0">
              <a:buNone/>
            </a:pPr>
            <a:endParaRPr lang="en-US" sz="1200" dirty="0">
              <a:solidFill>
                <a:schemeClr val="bg1"/>
              </a:solidFill>
            </a:endParaRPr>
          </a:p>
          <a:p>
            <a:pPr marL="0" indent="0">
              <a:buNone/>
            </a:pPr>
            <a:endParaRPr lang="en-US" sz="1200" dirty="0">
              <a:solidFill>
                <a:schemeClr val="bg1"/>
              </a:solidFill>
            </a:endParaRPr>
          </a:p>
          <a:p>
            <a:pPr marL="0" indent="0">
              <a:buNone/>
            </a:pPr>
            <a:endParaRPr lang="en-US" sz="1200" dirty="0">
              <a:solidFill>
                <a:schemeClr val="bg1"/>
              </a:solidFill>
            </a:endParaRPr>
          </a:p>
          <a:p>
            <a:pPr marL="0" indent="0">
              <a:buNone/>
            </a:pPr>
            <a:r>
              <a:rPr lang="en-US" sz="1200" dirty="0">
                <a:solidFill>
                  <a:schemeClr val="bg1"/>
                </a:solidFill>
              </a:rPr>
              <a:t>These variables represent important characteristics that are automatically extracted by the data set or (in the case of compliance and quality) are entered by the user. </a:t>
            </a:r>
            <a:r>
              <a:rPr lang="en-US" sz="1200" dirty="0" err="1">
                <a:solidFill>
                  <a:schemeClr val="bg1"/>
                </a:solidFill>
              </a:rPr>
              <a:t>FAnFAIR</a:t>
            </a:r>
            <a:r>
              <a:rPr lang="en-US" sz="1200" dirty="0">
                <a:solidFill>
                  <a:schemeClr val="bg1"/>
                </a:solidFill>
              </a:rPr>
              <a:t> returns a summary of the contribution of all variables to the final fairness value. The contributions are expressed both in fuzzy terms (e.g., “compliance is fairly high”) and by using a visual plot. The final fairness value is calculated as a value between 0 (totally unfair) and 1 (maximum theoretical fairness).</a:t>
            </a:r>
          </a:p>
          <a:p>
            <a:pPr marL="0" indent="0">
              <a:buNone/>
            </a:pPr>
            <a:endParaRPr lang="en-US" sz="1200" dirty="0">
              <a:solidFill>
                <a:schemeClr val="bg1"/>
              </a:solidFill>
            </a:endParaRPr>
          </a:p>
          <a:p>
            <a:pPr marL="0" indent="0">
              <a:buNone/>
            </a:pPr>
            <a:endParaRPr lang="en-US" sz="1200" dirty="0">
              <a:solidFill>
                <a:schemeClr val="bg1"/>
              </a:solidFill>
            </a:endParaRPr>
          </a:p>
          <a:p>
            <a:pPr marL="0" indent="0">
              <a:buNone/>
            </a:pPr>
            <a:endParaRPr lang="en-US" sz="1200" dirty="0">
              <a:solidFill>
                <a:schemeClr val="bg1"/>
              </a:solidFill>
            </a:endParaRPr>
          </a:p>
          <a:p>
            <a:pPr marL="0" indent="0">
              <a:buNone/>
            </a:pPr>
            <a:endParaRPr lang="en-US" sz="1200" dirty="0">
              <a:solidFill>
                <a:schemeClr val="bg1"/>
              </a:solidFill>
            </a:endParaRPr>
          </a:p>
          <a:p>
            <a:pPr marL="0" indent="0">
              <a:buNone/>
            </a:pPr>
            <a:endParaRPr lang="en-US" sz="1200" dirty="0">
              <a:solidFill>
                <a:schemeClr val="bg1"/>
              </a:solidFill>
            </a:endParaRPr>
          </a:p>
        </p:txBody>
      </p:sp>
      <p:pic>
        <p:nvPicPr>
          <p:cNvPr id="7" name="Immagine 6" descr="Immagine che contiene tavolo&#10;&#10;Descrizione generata automaticamente">
            <a:extLst>
              <a:ext uri="{FF2B5EF4-FFF2-40B4-BE49-F238E27FC236}">
                <a16:creationId xmlns:a16="http://schemas.microsoft.com/office/drawing/2014/main" id="{5927E325-18B9-D641-127F-B58B3BE70A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7437" y="1055649"/>
            <a:ext cx="6038176" cy="3396475"/>
          </a:xfrm>
          <a:prstGeom prst="rect">
            <a:avLst/>
          </a:prstGeom>
        </p:spPr>
      </p:pic>
      <p:sp>
        <p:nvSpPr>
          <p:cNvPr id="4" name="Segnaposto piè di pagina 3">
            <a:extLst>
              <a:ext uri="{FF2B5EF4-FFF2-40B4-BE49-F238E27FC236}">
                <a16:creationId xmlns:a16="http://schemas.microsoft.com/office/drawing/2014/main" id="{EF7CC4C7-AD27-B5D1-920F-3AB9B958C882}"/>
              </a:ext>
            </a:extLst>
          </p:cNvPr>
          <p:cNvSpPr>
            <a:spLocks noGrp="1"/>
          </p:cNvSpPr>
          <p:nvPr>
            <p:ph type="ftr" sz="quarter" idx="11"/>
          </p:nvPr>
        </p:nvSpPr>
        <p:spPr>
          <a:xfrm>
            <a:off x="435894" y="4800600"/>
            <a:ext cx="5187907" cy="273843"/>
          </a:xfrm>
        </p:spPr>
        <p:txBody>
          <a:bodyPr>
            <a:normAutofit/>
          </a:bodyPr>
          <a:lstStyle/>
          <a:p>
            <a:pPr rtl="0">
              <a:spcAft>
                <a:spcPts val="600"/>
              </a:spcAft>
            </a:pPr>
            <a:r>
              <a:rPr lang="en-US"/>
              <a:t>Data Collection for Machine Learning</a:t>
            </a:r>
            <a:endParaRPr lang="it-IT"/>
          </a:p>
        </p:txBody>
      </p:sp>
      <p:sp>
        <p:nvSpPr>
          <p:cNvPr id="5" name="Segnaposto numero diapositiva 4">
            <a:extLst>
              <a:ext uri="{FF2B5EF4-FFF2-40B4-BE49-F238E27FC236}">
                <a16:creationId xmlns:a16="http://schemas.microsoft.com/office/drawing/2014/main" id="{02FD4EC5-69DE-404D-244B-1C22732E8D5B}"/>
              </a:ext>
            </a:extLst>
          </p:cNvPr>
          <p:cNvSpPr>
            <a:spLocks noGrp="1"/>
          </p:cNvSpPr>
          <p:nvPr>
            <p:ph type="sldNum" sz="quarter" idx="12"/>
          </p:nvPr>
        </p:nvSpPr>
        <p:spPr>
          <a:xfrm>
            <a:off x="7918725" y="4800600"/>
            <a:ext cx="789381" cy="273843"/>
          </a:xfrm>
        </p:spPr>
        <p:txBody>
          <a:bodyPr>
            <a:normAutofit/>
          </a:bodyPr>
          <a:lstStyle/>
          <a:p>
            <a:pPr rtl="0">
              <a:spcAft>
                <a:spcPts val="600"/>
              </a:spcAft>
            </a:pPr>
            <a:fld id="{D57F1E4F-1CFF-5643-939E-217C01CDF565}" type="slidenum">
              <a:rPr lang="it-IT" smtClean="0"/>
              <a:pPr rtl="0">
                <a:spcAft>
                  <a:spcPts val="600"/>
                </a:spcAft>
              </a:pPr>
              <a:t>164</a:t>
            </a:fld>
            <a:endParaRPr lang="it-IT"/>
          </a:p>
        </p:txBody>
      </p:sp>
    </p:spTree>
    <p:extLst>
      <p:ext uri="{BB962C8B-B14F-4D97-AF65-F5344CB8AC3E}">
        <p14:creationId xmlns:p14="http://schemas.microsoft.com/office/powerpoint/2010/main" val="203143706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AEB896C-904D-48D4-A96E-4C82B90CAADA}"/>
              </a:ext>
            </a:extLst>
          </p:cNvPr>
          <p:cNvSpPr>
            <a:spLocks noGrp="1"/>
          </p:cNvSpPr>
          <p:nvPr>
            <p:ph type="title"/>
          </p:nvPr>
        </p:nvSpPr>
        <p:spPr>
          <a:xfrm>
            <a:off x="758825" y="518711"/>
            <a:ext cx="7556500" cy="539038"/>
          </a:xfrm>
        </p:spPr>
        <p:txBody>
          <a:bodyPr anchor="t">
            <a:normAutofit/>
          </a:bodyPr>
          <a:lstStyle/>
          <a:p>
            <a:r>
              <a:rPr lang="en-GB"/>
              <a:t>Existing techniques (pros &amp; cons)</a:t>
            </a:r>
            <a:endParaRPr lang="it-IT"/>
          </a:p>
        </p:txBody>
      </p:sp>
      <p:sp>
        <p:nvSpPr>
          <p:cNvPr id="4" name="Segnaposto piè di pagina 3">
            <a:extLst>
              <a:ext uri="{FF2B5EF4-FFF2-40B4-BE49-F238E27FC236}">
                <a16:creationId xmlns:a16="http://schemas.microsoft.com/office/drawing/2014/main" id="{39947E36-922F-4998-8950-E490B4695C8D}"/>
              </a:ext>
            </a:extLst>
          </p:cNvPr>
          <p:cNvSpPr>
            <a:spLocks noGrp="1"/>
          </p:cNvSpPr>
          <p:nvPr>
            <p:ph type="ftr" sz="quarter" idx="11"/>
          </p:nvPr>
        </p:nvSpPr>
        <p:spPr>
          <a:xfrm>
            <a:off x="1114426" y="4568400"/>
            <a:ext cx="7042149" cy="576000"/>
          </a:xfrm>
        </p:spPr>
        <p:txBody>
          <a:bodyPr anchor="ctr">
            <a:normAutofit/>
          </a:bodyPr>
          <a:lstStyle/>
          <a:p>
            <a:pPr>
              <a:spcAft>
                <a:spcPts val="600"/>
              </a:spcAft>
            </a:pPr>
            <a:r>
              <a:rPr lang="en-US"/>
              <a:t>Data Collection for Machine Learning</a:t>
            </a:r>
            <a:endParaRPr lang="en-GB"/>
          </a:p>
        </p:txBody>
      </p:sp>
      <p:sp>
        <p:nvSpPr>
          <p:cNvPr id="6" name="Segnaposto numero diapositiva 5">
            <a:extLst>
              <a:ext uri="{FF2B5EF4-FFF2-40B4-BE49-F238E27FC236}">
                <a16:creationId xmlns:a16="http://schemas.microsoft.com/office/drawing/2014/main" id="{38E6B3EF-9965-7443-F046-48C377459A9A}"/>
              </a:ext>
            </a:extLst>
          </p:cNvPr>
          <p:cNvSpPr>
            <a:spLocks noGrp="1"/>
          </p:cNvSpPr>
          <p:nvPr>
            <p:ph type="sldNum" sz="quarter" idx="12"/>
          </p:nvPr>
        </p:nvSpPr>
        <p:spPr>
          <a:xfrm>
            <a:off x="2" y="4568400"/>
            <a:ext cx="1114424" cy="572286"/>
          </a:xfrm>
        </p:spPr>
        <p:txBody>
          <a:bodyPr anchor="ctr">
            <a:normAutofit/>
          </a:bodyPr>
          <a:lstStyle/>
          <a:p>
            <a:pPr>
              <a:spcAft>
                <a:spcPts val="600"/>
              </a:spcAft>
            </a:pPr>
            <a:fld id="{C194BDB0-F4EA-4DD6-8281-CCE2440D0CE0}" type="slidenum">
              <a:rPr lang="en-GB" smtClean="0"/>
              <a:pPr>
                <a:spcAft>
                  <a:spcPts val="600"/>
                </a:spcAft>
              </a:pPr>
              <a:t>165</a:t>
            </a:fld>
            <a:endParaRPr lang="en-GB"/>
          </a:p>
        </p:txBody>
      </p:sp>
      <p:graphicFrame>
        <p:nvGraphicFramePr>
          <p:cNvPr id="8" name="Segnaposto contenuto 2">
            <a:extLst>
              <a:ext uri="{FF2B5EF4-FFF2-40B4-BE49-F238E27FC236}">
                <a16:creationId xmlns:a16="http://schemas.microsoft.com/office/drawing/2014/main" id="{FF23C390-6132-FDDA-C93D-C1452B017843}"/>
              </a:ext>
            </a:extLst>
          </p:cNvPr>
          <p:cNvGraphicFramePr>
            <a:graphicFrameLocks noGrp="1"/>
          </p:cNvGraphicFramePr>
          <p:nvPr>
            <p:ph idx="1"/>
            <p:extLst>
              <p:ext uri="{D42A27DB-BD31-4B8C-83A1-F6EECF244321}">
                <p14:modId xmlns:p14="http://schemas.microsoft.com/office/powerpoint/2010/main" val="4210995986"/>
              </p:ext>
            </p:extLst>
          </p:nvPr>
        </p:nvGraphicFramePr>
        <p:xfrm>
          <a:off x="758824" y="1306642"/>
          <a:ext cx="7556501" cy="29224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9286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BD8CBF-1782-456F-AF12-36CD021CCC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6" descr="Graph on document with pen">
            <a:extLst>
              <a:ext uri="{FF2B5EF4-FFF2-40B4-BE49-F238E27FC236}">
                <a16:creationId xmlns:a16="http://schemas.microsoft.com/office/drawing/2014/main" id="{DCAB804C-334D-A420-F85F-E71FD2749407}"/>
              </a:ext>
            </a:extLst>
          </p:cNvPr>
          <p:cNvPicPr>
            <a:picLocks noChangeAspect="1"/>
          </p:cNvPicPr>
          <p:nvPr/>
        </p:nvPicPr>
        <p:blipFill rotWithShape="1">
          <a:blip r:embed="rId2">
            <a:duotone>
              <a:schemeClr val="bg2">
                <a:shade val="45000"/>
                <a:satMod val="135000"/>
              </a:schemeClr>
              <a:prstClr val="white"/>
            </a:duotone>
            <a:alphaModFix amt="35000"/>
          </a:blip>
          <a:srcRect t="1510" b="14220"/>
          <a:stretch/>
        </p:blipFill>
        <p:spPr>
          <a:xfrm>
            <a:off x="20" y="10"/>
            <a:ext cx="9143980" cy="5143490"/>
          </a:xfrm>
          <a:prstGeom prst="rect">
            <a:avLst/>
          </a:prstGeom>
        </p:spPr>
      </p:pic>
      <p:sp>
        <p:nvSpPr>
          <p:cNvPr id="13" name="Rectangle 12">
            <a:extLst>
              <a:ext uri="{FF2B5EF4-FFF2-40B4-BE49-F238E27FC236}">
                <a16:creationId xmlns:a16="http://schemas.microsoft.com/office/drawing/2014/main" id="{18A186C0-DD3C-4FF4-B165-943244CBD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214" y="460805"/>
            <a:ext cx="8482004" cy="89197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olo 1">
            <a:extLst>
              <a:ext uri="{FF2B5EF4-FFF2-40B4-BE49-F238E27FC236}">
                <a16:creationId xmlns:a16="http://schemas.microsoft.com/office/drawing/2014/main" id="{245C74CC-6D4E-778B-0F5C-BBEFA2153A2B}"/>
              </a:ext>
            </a:extLst>
          </p:cNvPr>
          <p:cNvSpPr>
            <a:spLocks noGrp="1"/>
          </p:cNvSpPr>
          <p:nvPr>
            <p:ph type="title"/>
          </p:nvPr>
        </p:nvSpPr>
        <p:spPr>
          <a:xfrm>
            <a:off x="435894" y="526617"/>
            <a:ext cx="8272212" cy="760350"/>
          </a:xfrm>
        </p:spPr>
        <p:txBody>
          <a:bodyPr>
            <a:normAutofit/>
          </a:bodyPr>
          <a:lstStyle/>
          <a:p>
            <a:r>
              <a:rPr lang="it-IT"/>
              <a:t>DATA SET BALANCING</a:t>
            </a:r>
            <a:endParaRPr lang="en-US" dirty="0"/>
          </a:p>
        </p:txBody>
      </p:sp>
      <p:grpSp>
        <p:nvGrpSpPr>
          <p:cNvPr id="15" name="Group 14">
            <a:extLst>
              <a:ext uri="{FF2B5EF4-FFF2-40B4-BE49-F238E27FC236}">
                <a16:creationId xmlns:a16="http://schemas.microsoft.com/office/drawing/2014/main" id="{7E6B15A5-F4B5-4786-934F-E57C7FA30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4900" y="340232"/>
            <a:ext cx="8474200" cy="73915"/>
            <a:chOff x="446534" y="453643"/>
            <a:chExt cx="11298933" cy="98554"/>
          </a:xfrm>
        </p:grpSpPr>
        <p:sp>
          <p:nvSpPr>
            <p:cNvPr id="16" name="Rectangle 15">
              <a:extLst>
                <a:ext uri="{FF2B5EF4-FFF2-40B4-BE49-F238E27FC236}">
                  <a16:creationId xmlns:a16="http://schemas.microsoft.com/office/drawing/2014/main" id="{64C8356C-9FE6-4DFB-8DBF-FDC1EE3102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5DDAF1C0-5210-43EC-A140-4032C6EBE8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71A89CEF-B8CB-4CA8-BD58-AE4392F25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10" name="Segnaposto contenuto 2">
            <a:extLst>
              <a:ext uri="{FF2B5EF4-FFF2-40B4-BE49-F238E27FC236}">
                <a16:creationId xmlns:a16="http://schemas.microsoft.com/office/drawing/2014/main" id="{5AAEAFB4-255C-DD36-AEB4-120F81A9CCAE}"/>
              </a:ext>
            </a:extLst>
          </p:cNvPr>
          <p:cNvSpPr>
            <a:spLocks noGrp="1"/>
          </p:cNvSpPr>
          <p:nvPr>
            <p:ph idx="1"/>
          </p:nvPr>
        </p:nvSpPr>
        <p:spPr>
          <a:xfrm>
            <a:off x="435894" y="1635372"/>
            <a:ext cx="8272211" cy="2758727"/>
          </a:xfrm>
        </p:spPr>
        <p:txBody>
          <a:bodyPr>
            <a:normAutofit/>
          </a:bodyPr>
          <a:lstStyle/>
          <a:p>
            <a:pPr marL="0" indent="0">
              <a:buNone/>
            </a:pPr>
            <a:r>
              <a:rPr lang="en-US"/>
              <a:t>If there is a severe imbalance and the dataset is tiny (or high dimensional, etc.), which is frequently the situation in clinical data sets, imbalance could be problematic. Having unbalanced data can be an issue depending on the application's objectives. </a:t>
            </a:r>
          </a:p>
          <a:p>
            <a:pPr marL="0" indent="0">
              <a:buNone/>
            </a:pPr>
            <a:r>
              <a:rPr lang="en-US"/>
              <a:t>For instance, if you want to forecast a given outcome and your data shows that A occurs 99.99% of the time and B occurs 0.01% of the time, your algorithm would likely always suggest A. However, in many cases, we are more curious about why B occurs on occasion than we are about whether the prediction was accurate. We might be interested in good performance on a minority class. Unbalanced data, therefore, becomes a concern. The technique you used is appropriate, but not for your question. </a:t>
            </a:r>
          </a:p>
          <a:p>
            <a:pPr marL="0" indent="0">
              <a:buNone/>
            </a:pPr>
            <a:r>
              <a:rPr lang="en-US"/>
              <a:t>See: </a:t>
            </a:r>
            <a:r>
              <a:rPr lang="en-US">
                <a:hlinkClick r:id="rId3"/>
              </a:rPr>
              <a:t>https://stats.stackexchange.com/questions/283170/when-is-unbalanced-data-really-a-problem-in-machine-learning</a:t>
            </a:r>
            <a:r>
              <a:rPr lang="en-US"/>
              <a:t> </a:t>
            </a:r>
          </a:p>
        </p:txBody>
      </p:sp>
      <p:sp>
        <p:nvSpPr>
          <p:cNvPr id="4" name="Segnaposto piè di pagina 3">
            <a:extLst>
              <a:ext uri="{FF2B5EF4-FFF2-40B4-BE49-F238E27FC236}">
                <a16:creationId xmlns:a16="http://schemas.microsoft.com/office/drawing/2014/main" id="{263A15E1-8276-679D-8FAE-9109775BCAEF}"/>
              </a:ext>
            </a:extLst>
          </p:cNvPr>
          <p:cNvSpPr>
            <a:spLocks noGrp="1"/>
          </p:cNvSpPr>
          <p:nvPr>
            <p:ph type="ftr" sz="quarter" idx="11"/>
          </p:nvPr>
        </p:nvSpPr>
        <p:spPr>
          <a:xfrm>
            <a:off x="435894" y="4463858"/>
            <a:ext cx="5187907" cy="273844"/>
          </a:xfrm>
        </p:spPr>
        <p:txBody>
          <a:bodyPr>
            <a:normAutofit/>
          </a:bodyPr>
          <a:lstStyle/>
          <a:p>
            <a:pPr rtl="0">
              <a:spcAft>
                <a:spcPts val="600"/>
              </a:spcAft>
            </a:pPr>
            <a:r>
              <a:rPr lang="en-US"/>
              <a:t>Data Collection for Machine Learning</a:t>
            </a:r>
            <a:endParaRPr lang="it-IT"/>
          </a:p>
        </p:txBody>
      </p:sp>
      <p:sp>
        <p:nvSpPr>
          <p:cNvPr id="5" name="Segnaposto numero diapositiva 4">
            <a:extLst>
              <a:ext uri="{FF2B5EF4-FFF2-40B4-BE49-F238E27FC236}">
                <a16:creationId xmlns:a16="http://schemas.microsoft.com/office/drawing/2014/main" id="{227D722A-E6CE-861F-DCDE-8554277030A2}"/>
              </a:ext>
            </a:extLst>
          </p:cNvPr>
          <p:cNvSpPr>
            <a:spLocks noGrp="1"/>
          </p:cNvSpPr>
          <p:nvPr>
            <p:ph type="sldNum" sz="quarter" idx="12"/>
          </p:nvPr>
        </p:nvSpPr>
        <p:spPr>
          <a:xfrm>
            <a:off x="7918725" y="4467102"/>
            <a:ext cx="789381" cy="273844"/>
          </a:xfrm>
        </p:spPr>
        <p:txBody>
          <a:bodyPr>
            <a:normAutofit/>
          </a:bodyPr>
          <a:lstStyle/>
          <a:p>
            <a:pPr rtl="0">
              <a:spcAft>
                <a:spcPts val="600"/>
              </a:spcAft>
            </a:pPr>
            <a:fld id="{D57F1E4F-1CFF-5643-939E-217C01CDF565}" type="slidenum">
              <a:rPr lang="it-IT" smtClean="0"/>
              <a:pPr rtl="0">
                <a:spcAft>
                  <a:spcPts val="600"/>
                </a:spcAft>
              </a:pPr>
              <a:t>166</a:t>
            </a:fld>
            <a:endParaRPr lang="it-IT"/>
          </a:p>
        </p:txBody>
      </p:sp>
    </p:spTree>
    <p:extLst>
      <p:ext uri="{BB962C8B-B14F-4D97-AF65-F5344CB8AC3E}">
        <p14:creationId xmlns:p14="http://schemas.microsoft.com/office/powerpoint/2010/main" val="263670380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DDA5D1-9067-F0E4-ADCC-4B8D333AF5D5}"/>
              </a:ext>
            </a:extLst>
          </p:cNvPr>
          <p:cNvSpPr>
            <a:spLocks noGrp="1"/>
          </p:cNvSpPr>
          <p:nvPr>
            <p:ph type="title"/>
          </p:nvPr>
        </p:nvSpPr>
        <p:spPr/>
        <p:txBody>
          <a:bodyPr/>
          <a:lstStyle/>
          <a:p>
            <a:r>
              <a:rPr lang="it-IT" dirty="0"/>
              <a:t>HOW DO WE SOLVE DATA SET UNBALANCE?</a:t>
            </a:r>
            <a:endParaRPr lang="en-US" dirty="0"/>
          </a:p>
        </p:txBody>
      </p:sp>
      <p:sp>
        <p:nvSpPr>
          <p:cNvPr id="3" name="Segnaposto contenuto 2">
            <a:extLst>
              <a:ext uri="{FF2B5EF4-FFF2-40B4-BE49-F238E27FC236}">
                <a16:creationId xmlns:a16="http://schemas.microsoft.com/office/drawing/2014/main" id="{8B19E18D-E904-6D89-B32F-6B2B864CC0F7}"/>
              </a:ext>
            </a:extLst>
          </p:cNvPr>
          <p:cNvSpPr>
            <a:spLocks noGrp="1"/>
          </p:cNvSpPr>
          <p:nvPr>
            <p:ph idx="1"/>
          </p:nvPr>
        </p:nvSpPr>
        <p:spPr/>
        <p:txBody>
          <a:bodyPr>
            <a:normAutofit fontScale="40000" lnSpcReduction="20000"/>
          </a:bodyPr>
          <a:lstStyle/>
          <a:p>
            <a:pPr>
              <a:lnSpc>
                <a:spcPct val="80000"/>
              </a:lnSpc>
            </a:pPr>
            <a:r>
              <a:rPr lang="en-US" altLang="zh-CN" sz="2000" dirty="0"/>
              <a:t>Baseline Methods</a:t>
            </a:r>
          </a:p>
          <a:p>
            <a:pPr lvl="1">
              <a:lnSpc>
                <a:spcPct val="80000"/>
              </a:lnSpc>
            </a:pPr>
            <a:r>
              <a:rPr lang="en-US" altLang="zh-CN" sz="1800" dirty="0"/>
              <a:t>Random over-sampling</a:t>
            </a:r>
          </a:p>
          <a:p>
            <a:pPr lvl="1">
              <a:lnSpc>
                <a:spcPct val="80000"/>
              </a:lnSpc>
            </a:pPr>
            <a:r>
              <a:rPr lang="en-US" altLang="zh-CN" sz="1800" dirty="0"/>
              <a:t>Random under-sampling</a:t>
            </a:r>
          </a:p>
          <a:p>
            <a:pPr>
              <a:lnSpc>
                <a:spcPct val="80000"/>
              </a:lnSpc>
            </a:pPr>
            <a:r>
              <a:rPr lang="en-US" altLang="zh-CN" sz="2000" dirty="0"/>
              <a:t>Under-sampling Methods</a:t>
            </a:r>
          </a:p>
          <a:p>
            <a:pPr lvl="1">
              <a:lnSpc>
                <a:spcPct val="80000"/>
              </a:lnSpc>
            </a:pPr>
            <a:r>
              <a:rPr lang="en-US" altLang="zh-CN" sz="1800" dirty="0"/>
              <a:t>Tomek links</a:t>
            </a:r>
          </a:p>
          <a:p>
            <a:pPr lvl="1">
              <a:lnSpc>
                <a:spcPct val="80000"/>
              </a:lnSpc>
            </a:pPr>
            <a:r>
              <a:rPr lang="en-US" altLang="zh-CN" sz="1800" dirty="0"/>
              <a:t>Condensed Nearest Neighbor Rule</a:t>
            </a:r>
          </a:p>
          <a:p>
            <a:pPr lvl="1">
              <a:lnSpc>
                <a:spcPct val="80000"/>
              </a:lnSpc>
            </a:pPr>
            <a:r>
              <a:rPr lang="en-US" altLang="zh-CN" sz="1800" dirty="0"/>
              <a:t>One-sided selection</a:t>
            </a:r>
          </a:p>
          <a:p>
            <a:pPr lvl="1">
              <a:lnSpc>
                <a:spcPct val="80000"/>
              </a:lnSpc>
            </a:pPr>
            <a:r>
              <a:rPr lang="en-US" altLang="zh-CN" sz="1800" dirty="0"/>
              <a:t>CNN + Tomek links</a:t>
            </a:r>
          </a:p>
          <a:p>
            <a:pPr lvl="1">
              <a:lnSpc>
                <a:spcPct val="80000"/>
              </a:lnSpc>
            </a:pPr>
            <a:r>
              <a:rPr lang="en-US" altLang="zh-CN" sz="1800" dirty="0"/>
              <a:t>Neighborhood Cleaning Rule</a:t>
            </a:r>
          </a:p>
          <a:p>
            <a:pPr>
              <a:lnSpc>
                <a:spcPct val="80000"/>
              </a:lnSpc>
            </a:pPr>
            <a:r>
              <a:rPr lang="en-US" altLang="zh-CN" sz="2000" dirty="0"/>
              <a:t>Over-sampling Methods</a:t>
            </a:r>
          </a:p>
          <a:p>
            <a:pPr lvl="1">
              <a:lnSpc>
                <a:spcPct val="80000"/>
              </a:lnSpc>
            </a:pPr>
            <a:r>
              <a:rPr lang="en-US" altLang="zh-CN" sz="1800" dirty="0"/>
              <a:t>Smote</a:t>
            </a:r>
          </a:p>
          <a:p>
            <a:pPr>
              <a:lnSpc>
                <a:spcPct val="80000"/>
              </a:lnSpc>
            </a:pPr>
            <a:r>
              <a:rPr lang="en-US" altLang="zh-CN" sz="2000" dirty="0"/>
              <a:t>Combination of Over-sampling method with Under-sampling method</a:t>
            </a:r>
          </a:p>
          <a:p>
            <a:pPr lvl="1">
              <a:lnSpc>
                <a:spcPct val="80000"/>
              </a:lnSpc>
            </a:pPr>
            <a:r>
              <a:rPr lang="en-US" altLang="zh-CN" sz="1800" dirty="0"/>
              <a:t>Smote + Tomek links</a:t>
            </a:r>
          </a:p>
          <a:p>
            <a:pPr lvl="1">
              <a:lnSpc>
                <a:spcPct val="80000"/>
              </a:lnSpc>
            </a:pPr>
            <a:r>
              <a:rPr lang="en-US" altLang="zh-CN" sz="1800" dirty="0"/>
              <a:t>Smote + ENN</a:t>
            </a:r>
          </a:p>
          <a:p>
            <a:pPr lvl="1">
              <a:lnSpc>
                <a:spcPct val="80000"/>
              </a:lnSpc>
            </a:pPr>
            <a:endParaRPr lang="en-US" altLang="zh-CN" sz="1800" dirty="0"/>
          </a:p>
          <a:p>
            <a:pPr marL="243000" lvl="1" indent="0">
              <a:lnSpc>
                <a:spcPct val="80000"/>
              </a:lnSpc>
              <a:buNone/>
            </a:pPr>
            <a:r>
              <a:rPr lang="en-US" altLang="zh-CN" sz="1800" dirty="0"/>
              <a:t>Source: A Study of the Behavior of Several Methods for Balancing Machine Learning Training Data Author: Gustavo E. A. Batista Presenter: Hui Li University of Ottawa.</a:t>
            </a:r>
          </a:p>
        </p:txBody>
      </p:sp>
      <p:sp>
        <p:nvSpPr>
          <p:cNvPr id="4" name="Segnaposto piè di pagina 3">
            <a:extLst>
              <a:ext uri="{FF2B5EF4-FFF2-40B4-BE49-F238E27FC236}">
                <a16:creationId xmlns:a16="http://schemas.microsoft.com/office/drawing/2014/main" id="{A5C04043-374E-475B-92D5-F05904B4E979}"/>
              </a:ext>
            </a:extLst>
          </p:cNvPr>
          <p:cNvSpPr>
            <a:spLocks noGrp="1"/>
          </p:cNvSpPr>
          <p:nvPr>
            <p:ph type="ftr" sz="quarter" idx="11"/>
          </p:nvPr>
        </p:nvSpPr>
        <p:spPr/>
        <p:txBody>
          <a:bodyPr/>
          <a:lstStyle/>
          <a:p>
            <a:pPr rtl="0"/>
            <a:r>
              <a:rPr lang="en-US"/>
              <a:t>Data Collection for Machine Learning</a:t>
            </a:r>
            <a:endParaRPr lang="it-IT"/>
          </a:p>
        </p:txBody>
      </p:sp>
      <p:sp>
        <p:nvSpPr>
          <p:cNvPr id="5" name="Segnaposto numero diapositiva 4">
            <a:extLst>
              <a:ext uri="{FF2B5EF4-FFF2-40B4-BE49-F238E27FC236}">
                <a16:creationId xmlns:a16="http://schemas.microsoft.com/office/drawing/2014/main" id="{32BF462A-5D2D-635D-2F68-4404CE2048DF}"/>
              </a:ext>
            </a:extLst>
          </p:cNvPr>
          <p:cNvSpPr>
            <a:spLocks noGrp="1"/>
          </p:cNvSpPr>
          <p:nvPr>
            <p:ph type="sldNum" sz="quarter" idx="12"/>
          </p:nvPr>
        </p:nvSpPr>
        <p:spPr/>
        <p:txBody>
          <a:bodyPr/>
          <a:lstStyle/>
          <a:p>
            <a:pPr rtl="0"/>
            <a:fld id="{D57F1E4F-1CFF-5643-939E-217C01CDF565}" type="slidenum">
              <a:rPr lang="it-IT" smtClean="0"/>
              <a:pPr rtl="0"/>
              <a:t>167</a:t>
            </a:fld>
            <a:endParaRPr lang="it-IT"/>
          </a:p>
        </p:txBody>
      </p:sp>
    </p:spTree>
    <p:extLst>
      <p:ext uri="{BB962C8B-B14F-4D97-AF65-F5344CB8AC3E}">
        <p14:creationId xmlns:p14="http://schemas.microsoft.com/office/powerpoint/2010/main" val="134189488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8E96387-12F1-45E4-9322-ABBF2EE04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42900"/>
            <a:ext cx="2777490" cy="7124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A9F421DD-DE4E-4547-A904-3F80E25E3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340232"/>
            <a:ext cx="2777490" cy="7391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09985DEC-1215-4209-9708-B45CC9774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90EB7086-616E-4D44-94BE-D0F7635617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2314323"/>
            <a:ext cx="8447150" cy="2478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0" name="Rectangle 19">
            <a:extLst>
              <a:ext uri="{FF2B5EF4-FFF2-40B4-BE49-F238E27FC236}">
                <a16:creationId xmlns:a16="http://schemas.microsoft.com/office/drawing/2014/main" id="{A56981F2-287B-4FF9-ADF9-BA62CF2D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2925"/>
            <a:ext cx="9144000" cy="46005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A5FFC05B-C311-0D45-8E67-9394DA725155}"/>
              </a:ext>
            </a:extLst>
          </p:cNvPr>
          <p:cNvSpPr>
            <a:spLocks noGrp="1"/>
          </p:cNvSpPr>
          <p:nvPr>
            <p:ph type="title"/>
          </p:nvPr>
        </p:nvSpPr>
        <p:spPr>
          <a:xfrm>
            <a:off x="449419" y="99499"/>
            <a:ext cx="8245162" cy="1071563"/>
          </a:xfrm>
        </p:spPr>
        <p:txBody>
          <a:bodyPr vert="horz" lIns="91440" tIns="45720" rIns="91440" bIns="45720" rtlCol="0" anchor="b">
            <a:normAutofit/>
          </a:bodyPr>
          <a:lstStyle/>
          <a:p>
            <a:pPr defTabSz="457200"/>
            <a:r>
              <a:rPr lang="en-US" altLang="ja-JP" sz="3300" dirty="0">
                <a:solidFill>
                  <a:schemeClr val="accent1"/>
                </a:solidFill>
              </a:rPr>
              <a:t>OVERSAMPLING AND UNDERSAMPLING</a:t>
            </a:r>
            <a:endParaRPr lang="en-US" sz="3300" dirty="0">
              <a:solidFill>
                <a:schemeClr val="accent1"/>
              </a:solidFill>
            </a:endParaRPr>
          </a:p>
        </p:txBody>
      </p:sp>
      <p:pic>
        <p:nvPicPr>
          <p:cNvPr id="7" name="Segnaposto contenuto 6" descr="Immagine che contiene grafico&#10;&#10;Descrizione generata automaticamente">
            <a:extLst>
              <a:ext uri="{FF2B5EF4-FFF2-40B4-BE49-F238E27FC236}">
                <a16:creationId xmlns:a16="http://schemas.microsoft.com/office/drawing/2014/main" id="{451C6307-523F-8238-5D4F-9C471BD4388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5806" y="1921678"/>
            <a:ext cx="8625338" cy="2544473"/>
          </a:xfrm>
          <a:prstGeom prst="rect">
            <a:avLst/>
          </a:prstGeom>
        </p:spPr>
      </p:pic>
      <p:sp>
        <p:nvSpPr>
          <p:cNvPr id="4" name="Segnaposto piè di pagina 3">
            <a:extLst>
              <a:ext uri="{FF2B5EF4-FFF2-40B4-BE49-F238E27FC236}">
                <a16:creationId xmlns:a16="http://schemas.microsoft.com/office/drawing/2014/main" id="{90F1180E-3B8E-A67F-9E61-B46D4B54D1B8}"/>
              </a:ext>
            </a:extLst>
          </p:cNvPr>
          <p:cNvSpPr>
            <a:spLocks noGrp="1"/>
          </p:cNvSpPr>
          <p:nvPr>
            <p:ph type="ftr" sz="quarter" idx="11"/>
          </p:nvPr>
        </p:nvSpPr>
        <p:spPr>
          <a:xfrm>
            <a:off x="435894" y="4800600"/>
            <a:ext cx="5187907" cy="273843"/>
          </a:xfrm>
        </p:spPr>
        <p:txBody>
          <a:bodyPr vert="horz" lIns="91440" tIns="45720" rIns="91440" bIns="45720" rtlCol="0" anchor="ctr">
            <a:normAutofit/>
          </a:bodyPr>
          <a:lstStyle/>
          <a:p>
            <a:pPr defTabSz="914400">
              <a:spcAft>
                <a:spcPts val="600"/>
              </a:spcAft>
            </a:pPr>
            <a:r>
              <a:rPr lang="en-US" sz="900" kern="1200" cap="all">
                <a:solidFill>
                  <a:schemeClr val="accent1">
                    <a:lumMod val="75000"/>
                    <a:lumOff val="25000"/>
                  </a:schemeClr>
                </a:solidFill>
                <a:latin typeface="+mn-lt"/>
                <a:ea typeface="+mn-ea"/>
                <a:cs typeface="+mn-cs"/>
              </a:rPr>
              <a:t>Data Collection for Machine Learning</a:t>
            </a:r>
          </a:p>
        </p:txBody>
      </p:sp>
      <p:sp>
        <p:nvSpPr>
          <p:cNvPr id="5" name="Segnaposto numero diapositiva 4">
            <a:extLst>
              <a:ext uri="{FF2B5EF4-FFF2-40B4-BE49-F238E27FC236}">
                <a16:creationId xmlns:a16="http://schemas.microsoft.com/office/drawing/2014/main" id="{30E431A4-64FE-A40B-9355-D5A9041F9FB0}"/>
              </a:ext>
            </a:extLst>
          </p:cNvPr>
          <p:cNvSpPr>
            <a:spLocks noGrp="1"/>
          </p:cNvSpPr>
          <p:nvPr>
            <p:ph type="sldNum" sz="quarter" idx="12"/>
          </p:nvPr>
        </p:nvSpPr>
        <p:spPr>
          <a:xfrm>
            <a:off x="7918725" y="4800600"/>
            <a:ext cx="762330" cy="273843"/>
          </a:xfrm>
        </p:spPr>
        <p:txBody>
          <a:bodyPr vert="horz" lIns="91440" tIns="45720" rIns="91440" bIns="45720" rtlCol="0" anchor="ctr">
            <a:normAutofit/>
          </a:bodyPr>
          <a:lstStyle/>
          <a:p>
            <a:pPr defTabSz="914400">
              <a:spcAft>
                <a:spcPts val="600"/>
              </a:spcAft>
            </a:pPr>
            <a:fld id="{D57F1E4F-1CFF-5643-939E-217C01CDF565}" type="slidenum">
              <a:rPr lang="en-US" sz="900" smtClean="0">
                <a:solidFill>
                  <a:schemeClr val="accent1">
                    <a:lumMod val="75000"/>
                    <a:lumOff val="25000"/>
                  </a:schemeClr>
                </a:solidFill>
              </a:rPr>
              <a:pPr defTabSz="914400">
                <a:spcAft>
                  <a:spcPts val="600"/>
                </a:spcAft>
              </a:pPr>
              <a:t>168</a:t>
            </a:fld>
            <a:endParaRPr lang="en-US" sz="900">
              <a:solidFill>
                <a:schemeClr val="accent1">
                  <a:lumMod val="75000"/>
                  <a:lumOff val="25000"/>
                </a:schemeClr>
              </a:solidFill>
            </a:endParaRPr>
          </a:p>
        </p:txBody>
      </p:sp>
      <p:sp>
        <p:nvSpPr>
          <p:cNvPr id="8" name="CasellaDiTesto 7">
            <a:extLst>
              <a:ext uri="{FF2B5EF4-FFF2-40B4-BE49-F238E27FC236}">
                <a16:creationId xmlns:a16="http://schemas.microsoft.com/office/drawing/2014/main" id="{23BF7626-7E85-EDBB-AD49-A07AFFC6C692}"/>
              </a:ext>
            </a:extLst>
          </p:cNvPr>
          <p:cNvSpPr txBox="1"/>
          <p:nvPr/>
        </p:nvSpPr>
        <p:spPr>
          <a:xfrm>
            <a:off x="3308195" y="4829799"/>
            <a:ext cx="4772722" cy="215444"/>
          </a:xfrm>
          <a:prstGeom prst="rect">
            <a:avLst/>
          </a:prstGeom>
          <a:noFill/>
        </p:spPr>
        <p:txBody>
          <a:bodyPr wrap="square" rtlCol="0">
            <a:spAutoFit/>
          </a:bodyPr>
          <a:lstStyle/>
          <a:p>
            <a:r>
              <a:rPr lang="it-IT" sz="800" dirty="0">
                <a:solidFill>
                  <a:srgbClr val="0070C0"/>
                </a:solidFill>
              </a:rPr>
              <a:t>Source: https://medium.com/towards-data-science/handling-imbalanced-datasets-in-deep-learning-f48407a0e758</a:t>
            </a:r>
            <a:endParaRPr lang="en-US" sz="800" dirty="0">
              <a:solidFill>
                <a:srgbClr val="0070C0"/>
              </a:solidFill>
            </a:endParaRPr>
          </a:p>
        </p:txBody>
      </p:sp>
      <p:sp>
        <p:nvSpPr>
          <p:cNvPr id="9" name="CasellaDiTesto 8">
            <a:extLst>
              <a:ext uri="{FF2B5EF4-FFF2-40B4-BE49-F238E27FC236}">
                <a16:creationId xmlns:a16="http://schemas.microsoft.com/office/drawing/2014/main" id="{E557A94A-5FB2-7DE7-A303-15BD6D22A9CF}"/>
              </a:ext>
            </a:extLst>
          </p:cNvPr>
          <p:cNvSpPr txBox="1"/>
          <p:nvPr/>
        </p:nvSpPr>
        <p:spPr>
          <a:xfrm>
            <a:off x="721112" y="1293541"/>
            <a:ext cx="8060938" cy="300082"/>
          </a:xfrm>
          <a:prstGeom prst="rect">
            <a:avLst/>
          </a:prstGeom>
          <a:noFill/>
        </p:spPr>
        <p:txBody>
          <a:bodyPr wrap="square" rtlCol="0">
            <a:spAutoFit/>
          </a:bodyPr>
          <a:lstStyle/>
          <a:p>
            <a:r>
              <a:rPr lang="en-US" b="1" dirty="0">
                <a:solidFill>
                  <a:schemeClr val="accent1"/>
                </a:solidFill>
              </a:rPr>
              <a:t>You shouldn't over-sample the test set, only the training test</a:t>
            </a:r>
          </a:p>
        </p:txBody>
      </p:sp>
    </p:spTree>
    <p:extLst>
      <p:ext uri="{BB962C8B-B14F-4D97-AF65-F5344CB8AC3E}">
        <p14:creationId xmlns:p14="http://schemas.microsoft.com/office/powerpoint/2010/main" val="134850809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E15E636-2C9E-42CB-B482-436AA81BF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
            <a:extLst>
              <a:ext uri="{FF2B5EF4-FFF2-40B4-BE49-F238E27FC236}">
                <a16:creationId xmlns:a16="http://schemas.microsoft.com/office/drawing/2014/main" id="{BAF3192A-0AF3-5640-5DCD-7D2A3D4496CA}"/>
              </a:ext>
            </a:extLst>
          </p:cNvPr>
          <p:cNvPicPr>
            <a:picLocks noChangeAspect="1"/>
          </p:cNvPicPr>
          <p:nvPr/>
        </p:nvPicPr>
        <p:blipFill rotWithShape="1">
          <a:blip r:embed="rId2"/>
          <a:srcRect t="4973" b="5027"/>
          <a:stretch/>
        </p:blipFill>
        <p:spPr>
          <a:xfrm>
            <a:off x="20" y="10"/>
            <a:ext cx="9143980" cy="5143490"/>
          </a:xfrm>
          <a:prstGeom prst="rect">
            <a:avLst/>
          </a:prstGeom>
        </p:spPr>
      </p:pic>
      <p:grpSp>
        <p:nvGrpSpPr>
          <p:cNvPr id="13" name="Group 12">
            <a:extLst>
              <a:ext uri="{FF2B5EF4-FFF2-40B4-BE49-F238E27FC236}">
                <a16:creationId xmlns:a16="http://schemas.microsoft.com/office/drawing/2014/main" id="{01D4AEDF-0CF9-4271-ABB7-3D3489BB42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8551" y="342900"/>
            <a:ext cx="2777491" cy="4451349"/>
            <a:chOff x="438068" y="457200"/>
            <a:chExt cx="3703320" cy="5935132"/>
          </a:xfrm>
        </p:grpSpPr>
        <p:sp>
          <p:nvSpPr>
            <p:cNvPr id="14" name="Rectangle 13">
              <a:extLst>
                <a:ext uri="{FF2B5EF4-FFF2-40B4-BE49-F238E27FC236}">
                  <a16:creationId xmlns:a16="http://schemas.microsoft.com/office/drawing/2014/main" id="{55CA534D-375A-405E-B686-06B63E663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AA2342F7-EF54-4210-9029-E977C9D5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olo 1">
            <a:extLst>
              <a:ext uri="{FF2B5EF4-FFF2-40B4-BE49-F238E27FC236}">
                <a16:creationId xmlns:a16="http://schemas.microsoft.com/office/drawing/2014/main" id="{66B1A22A-E932-9BDE-38A9-081B5635FFC9}"/>
              </a:ext>
            </a:extLst>
          </p:cNvPr>
          <p:cNvSpPr>
            <a:spLocks noGrp="1"/>
          </p:cNvSpPr>
          <p:nvPr>
            <p:ph type="title"/>
          </p:nvPr>
        </p:nvSpPr>
        <p:spPr>
          <a:xfrm>
            <a:off x="438150" y="755217"/>
            <a:ext cx="2559050" cy="1029132"/>
          </a:xfrm>
        </p:spPr>
        <p:txBody>
          <a:bodyPr anchor="ctr">
            <a:normAutofit/>
          </a:bodyPr>
          <a:lstStyle/>
          <a:p>
            <a:r>
              <a:rPr lang="it-IT" dirty="0"/>
              <a:t>DATA AUGMENTATION</a:t>
            </a:r>
            <a:endParaRPr lang="en-US" dirty="0"/>
          </a:p>
        </p:txBody>
      </p:sp>
      <p:sp>
        <p:nvSpPr>
          <p:cNvPr id="5" name="Segnaposto numero diapositiva 4">
            <a:extLst>
              <a:ext uri="{FF2B5EF4-FFF2-40B4-BE49-F238E27FC236}">
                <a16:creationId xmlns:a16="http://schemas.microsoft.com/office/drawing/2014/main" id="{FD6EDC0D-E321-0DB4-CE35-53E7B2EF13A4}"/>
              </a:ext>
            </a:extLst>
          </p:cNvPr>
          <p:cNvSpPr>
            <a:spLocks noGrp="1"/>
          </p:cNvSpPr>
          <p:nvPr>
            <p:ph type="sldNum" sz="quarter" idx="12"/>
          </p:nvPr>
        </p:nvSpPr>
        <p:spPr>
          <a:xfrm>
            <a:off x="2590800" y="574553"/>
            <a:ext cx="408655" cy="273844"/>
          </a:xfrm>
        </p:spPr>
        <p:txBody>
          <a:bodyPr>
            <a:normAutofit/>
          </a:bodyPr>
          <a:lstStyle/>
          <a:p>
            <a:pPr rtl="0">
              <a:spcAft>
                <a:spcPts val="600"/>
              </a:spcAft>
            </a:pPr>
            <a:fld id="{D57F1E4F-1CFF-5643-939E-217C01CDF565}" type="slidenum">
              <a:rPr lang="it-IT" smtClean="0"/>
              <a:pPr rtl="0">
                <a:spcAft>
                  <a:spcPts val="600"/>
                </a:spcAft>
              </a:pPr>
              <a:t>169</a:t>
            </a:fld>
            <a:endParaRPr lang="it-IT"/>
          </a:p>
        </p:txBody>
      </p:sp>
      <p:sp>
        <p:nvSpPr>
          <p:cNvPr id="3" name="Segnaposto contenuto 2">
            <a:extLst>
              <a:ext uri="{FF2B5EF4-FFF2-40B4-BE49-F238E27FC236}">
                <a16:creationId xmlns:a16="http://schemas.microsoft.com/office/drawing/2014/main" id="{2F540FC3-C7C8-DD56-CAC4-E06EC030D794}"/>
              </a:ext>
            </a:extLst>
          </p:cNvPr>
          <p:cNvSpPr>
            <a:spLocks noGrp="1"/>
          </p:cNvSpPr>
          <p:nvPr>
            <p:ph idx="1"/>
          </p:nvPr>
        </p:nvSpPr>
        <p:spPr>
          <a:xfrm>
            <a:off x="435894" y="1828799"/>
            <a:ext cx="2561306" cy="2673350"/>
          </a:xfrm>
        </p:spPr>
        <p:txBody>
          <a:bodyPr>
            <a:normAutofit/>
          </a:bodyPr>
          <a:lstStyle/>
          <a:p>
            <a:pPr marL="0" indent="0">
              <a:buNone/>
            </a:pPr>
            <a:r>
              <a:rPr lang="en-US">
                <a:solidFill>
                  <a:schemeClr val="bg1"/>
                </a:solidFill>
              </a:rPr>
              <a:t>It is a set of techniques that expand the available dataset without actually collecting new elements: data augmentation applies controlled random changes to existing data, making modified copies of it, in order to reduce overfitting.</a:t>
            </a:r>
          </a:p>
          <a:p>
            <a:pPr marL="0" indent="0">
              <a:buNone/>
            </a:pPr>
            <a:r>
              <a:rPr lang="en-US">
                <a:solidFill>
                  <a:schemeClr val="bg1"/>
                </a:solidFill>
              </a:rPr>
              <a:t>Like all techniques, it can introduce biases.</a:t>
            </a:r>
          </a:p>
        </p:txBody>
      </p:sp>
      <p:sp>
        <p:nvSpPr>
          <p:cNvPr id="4" name="Segnaposto piè di pagina 3">
            <a:extLst>
              <a:ext uri="{FF2B5EF4-FFF2-40B4-BE49-F238E27FC236}">
                <a16:creationId xmlns:a16="http://schemas.microsoft.com/office/drawing/2014/main" id="{E44EFBF5-D308-7F93-C753-28BEAA3767ED}"/>
              </a:ext>
            </a:extLst>
          </p:cNvPr>
          <p:cNvSpPr>
            <a:spLocks noGrp="1"/>
          </p:cNvSpPr>
          <p:nvPr>
            <p:ph type="ftr" sz="quarter" idx="11"/>
          </p:nvPr>
        </p:nvSpPr>
        <p:spPr>
          <a:xfrm>
            <a:off x="435894" y="4413058"/>
            <a:ext cx="2567655" cy="273844"/>
          </a:xfrm>
        </p:spPr>
        <p:txBody>
          <a:bodyPr>
            <a:normAutofit/>
          </a:bodyPr>
          <a:lstStyle/>
          <a:p>
            <a:pPr rtl="0">
              <a:spcAft>
                <a:spcPts val="600"/>
              </a:spcAft>
            </a:pPr>
            <a:r>
              <a:rPr lang="en-US"/>
              <a:t>Data Collection for Machine Learning</a:t>
            </a:r>
            <a:endParaRPr lang="it-IT"/>
          </a:p>
        </p:txBody>
      </p:sp>
    </p:spTree>
    <p:extLst>
      <p:ext uri="{BB962C8B-B14F-4D97-AF65-F5344CB8AC3E}">
        <p14:creationId xmlns:p14="http://schemas.microsoft.com/office/powerpoint/2010/main" val="3825466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FA1966-0B95-7B42-259B-2FA67AE69C8A}"/>
              </a:ext>
            </a:extLst>
          </p:cNvPr>
          <p:cNvSpPr>
            <a:spLocks noGrp="1"/>
          </p:cNvSpPr>
          <p:nvPr>
            <p:ph type="title"/>
          </p:nvPr>
        </p:nvSpPr>
        <p:spPr>
          <a:xfrm>
            <a:off x="793750" y="184174"/>
            <a:ext cx="7556500" cy="539038"/>
          </a:xfrm>
        </p:spPr>
        <p:txBody>
          <a:bodyPr/>
          <a:lstStyle/>
          <a:p>
            <a:pPr algn="ctr"/>
            <a:r>
              <a:rPr lang="en-US" sz="1800" b="1" dirty="0">
                <a:solidFill>
                  <a:schemeClr val="bg1"/>
                </a:solidFill>
              </a:rPr>
              <a:t>RYANAIR DAC v. BOOKING HOLDINGS INC. 1</a:t>
            </a:r>
            <a:endParaRPr lang="it-IT" sz="2400" dirty="0">
              <a:solidFill>
                <a:schemeClr val="accent3"/>
              </a:solidFill>
            </a:endParaRPr>
          </a:p>
        </p:txBody>
      </p:sp>
      <p:sp>
        <p:nvSpPr>
          <p:cNvPr id="3" name="Segnaposto contenuto 2">
            <a:extLst>
              <a:ext uri="{FF2B5EF4-FFF2-40B4-BE49-F238E27FC236}">
                <a16:creationId xmlns:a16="http://schemas.microsoft.com/office/drawing/2014/main" id="{6F00C293-ECF8-F6C7-AEE0-F2BE382A1811}"/>
              </a:ext>
            </a:extLst>
          </p:cNvPr>
          <p:cNvSpPr>
            <a:spLocks noGrp="1"/>
          </p:cNvSpPr>
          <p:nvPr>
            <p:ph idx="1"/>
          </p:nvPr>
        </p:nvSpPr>
        <p:spPr>
          <a:xfrm>
            <a:off x="765987" y="886764"/>
            <a:ext cx="7857623" cy="3997470"/>
          </a:xfrm>
        </p:spPr>
        <p:txBody>
          <a:bodyPr/>
          <a:lstStyle/>
          <a:p>
            <a:r>
              <a:rPr lang="en-US" sz="1800" dirty="0">
                <a:solidFill>
                  <a:srgbClr val="00B0F0"/>
                </a:solidFill>
              </a:rPr>
              <a:t>In </a:t>
            </a:r>
            <a:r>
              <a:rPr lang="en-US" sz="1800" b="1" dirty="0">
                <a:solidFill>
                  <a:schemeClr val="bg1"/>
                </a:solidFill>
              </a:rPr>
              <a:t>Ryanair DAC v. Booking Holdings Inc. </a:t>
            </a:r>
            <a:r>
              <a:rPr lang="en-US" sz="1800" dirty="0">
                <a:solidFill>
                  <a:srgbClr val="00B0F0"/>
                </a:solidFill>
              </a:rPr>
              <a:t>the famous travel company allegedly acquired information by scraping the ticketing portion of the Ryanair website. According to Ryanair, the action of the defendant violated the Computer Fraud and Abuse Act (CFAA).</a:t>
            </a:r>
          </a:p>
          <a:p>
            <a:r>
              <a:rPr lang="en-US" sz="1800" dirty="0">
                <a:solidFill>
                  <a:srgbClr val="00B0F0"/>
                </a:solidFill>
              </a:rPr>
              <a:t>The Court held that ``In order for the CFAA’s “without authorization” and “exceeds authorized access” elements to apply, some sort of </a:t>
            </a:r>
            <a:r>
              <a:rPr lang="en-US" sz="1800" b="1" dirty="0">
                <a:solidFill>
                  <a:schemeClr val="bg1"/>
                </a:solidFill>
              </a:rPr>
              <a:t>authentication mechanism </a:t>
            </a:r>
            <a:r>
              <a:rPr lang="en-US" sz="1800" dirty="0">
                <a:solidFill>
                  <a:srgbClr val="00B0F0"/>
                </a:solidFill>
              </a:rPr>
              <a:t>(e.g., the use of usernames and passwords) must be employed to limit access to the website. If the information on the website is </a:t>
            </a:r>
            <a:r>
              <a:rPr lang="en-US" sz="1800" b="1" dirty="0">
                <a:solidFill>
                  <a:schemeClr val="bg1"/>
                </a:solidFill>
              </a:rPr>
              <a:t>publicly available </a:t>
            </a:r>
            <a:r>
              <a:rPr lang="en-US" sz="1800" dirty="0">
                <a:solidFill>
                  <a:srgbClr val="00B0F0"/>
                </a:solidFill>
              </a:rPr>
              <a:t>without requiring users to authenticate themselves, a violation of the terms of use or the defiance of a cease-and-desist letter will not give rise to liability under the CFAA". </a:t>
            </a:r>
            <a:endParaRPr lang="it-IT" sz="1800" dirty="0">
              <a:solidFill>
                <a:srgbClr val="00B0F0"/>
              </a:solidFill>
            </a:endParaRPr>
          </a:p>
        </p:txBody>
      </p:sp>
      <p:sp>
        <p:nvSpPr>
          <p:cNvPr id="4" name="Segnaposto piè di pagina 3">
            <a:extLst>
              <a:ext uri="{FF2B5EF4-FFF2-40B4-BE49-F238E27FC236}">
                <a16:creationId xmlns:a16="http://schemas.microsoft.com/office/drawing/2014/main" id="{91599D6E-451A-2D38-8524-1C67EFFB0221}"/>
              </a:ext>
            </a:extLst>
          </p:cNvPr>
          <p:cNvSpPr>
            <a:spLocks noGrp="1"/>
          </p:cNvSpPr>
          <p:nvPr>
            <p:ph type="ftr" sz="quarter" idx="11"/>
          </p:nvPr>
        </p:nvSpPr>
        <p:spPr/>
        <p:txBody>
          <a:bodyPr/>
          <a:lstStyle/>
          <a:p>
            <a:r>
              <a:rPr lang="en-US"/>
              <a:t>Data Collection for Machine Learning</a:t>
            </a:r>
            <a:endParaRPr lang="en-GB"/>
          </a:p>
        </p:txBody>
      </p:sp>
      <p:sp>
        <p:nvSpPr>
          <p:cNvPr id="6" name="Segnaposto numero diapositiva 5">
            <a:extLst>
              <a:ext uri="{FF2B5EF4-FFF2-40B4-BE49-F238E27FC236}">
                <a16:creationId xmlns:a16="http://schemas.microsoft.com/office/drawing/2014/main" id="{6FBB0242-C5B2-F7CE-4469-28ADEC0E7CA7}"/>
              </a:ext>
            </a:extLst>
          </p:cNvPr>
          <p:cNvSpPr>
            <a:spLocks noGrp="1"/>
          </p:cNvSpPr>
          <p:nvPr>
            <p:ph type="sldNum" sz="quarter" idx="12"/>
          </p:nvPr>
        </p:nvSpPr>
        <p:spPr/>
        <p:txBody>
          <a:bodyPr/>
          <a:lstStyle/>
          <a:p>
            <a:fld id="{C194BDB0-F4EA-4DD6-8281-CCE2440D0CE0}" type="slidenum">
              <a:rPr lang="en-GB" smtClean="0"/>
              <a:t>17</a:t>
            </a:fld>
            <a:endParaRPr lang="en-GB"/>
          </a:p>
        </p:txBody>
      </p:sp>
    </p:spTree>
    <p:extLst>
      <p:ext uri="{BB962C8B-B14F-4D97-AF65-F5344CB8AC3E}">
        <p14:creationId xmlns:p14="http://schemas.microsoft.com/office/powerpoint/2010/main" val="51456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A9B228-AFC4-C5FD-34A3-3371975CBDAA}"/>
              </a:ext>
            </a:extLst>
          </p:cNvPr>
          <p:cNvSpPr>
            <a:spLocks noGrp="1"/>
          </p:cNvSpPr>
          <p:nvPr>
            <p:ph type="title"/>
          </p:nvPr>
        </p:nvSpPr>
        <p:spPr/>
        <p:txBody>
          <a:bodyPr/>
          <a:lstStyle/>
          <a:p>
            <a:r>
              <a:rPr lang="it-IT" dirty="0"/>
              <a:t>IMPUTATION</a:t>
            </a:r>
            <a:endParaRPr lang="en-US" dirty="0"/>
          </a:p>
        </p:txBody>
      </p:sp>
      <p:sp>
        <p:nvSpPr>
          <p:cNvPr id="3" name="Segnaposto contenuto 2">
            <a:extLst>
              <a:ext uri="{FF2B5EF4-FFF2-40B4-BE49-F238E27FC236}">
                <a16:creationId xmlns:a16="http://schemas.microsoft.com/office/drawing/2014/main" id="{B02E16CC-7E1A-4EAD-AED2-1B33F39CA1E4}"/>
              </a:ext>
            </a:extLst>
          </p:cNvPr>
          <p:cNvSpPr>
            <a:spLocks noGrp="1"/>
          </p:cNvSpPr>
          <p:nvPr>
            <p:ph idx="1"/>
          </p:nvPr>
        </p:nvSpPr>
        <p:spPr/>
        <p:txBody>
          <a:bodyPr/>
          <a:lstStyle/>
          <a:p>
            <a:pPr marL="0" indent="0">
              <a:buNone/>
            </a:pPr>
            <a:r>
              <a:rPr lang="en-US" dirty="0"/>
              <a:t>Imputation techniques "guess" realistic values that are used to replace missing values (“holes”) in a dataset. The model guesses data by assuming that they are similar to the ones that already are present in the data set, which is going to reinforce any pattern that might be in the data, potentially turning a non-significant pattern into a significant one and thus introducing biases.</a:t>
            </a:r>
          </a:p>
          <a:p>
            <a:pPr marL="0" indent="0">
              <a:buNone/>
            </a:pPr>
            <a:r>
              <a:rPr lang="en-US" dirty="0"/>
              <a:t>Example: Missing data can substantially affect the precision of estimated change in patients reported outcomes scores from clinical registry data. Inclusion of auxiliary information in Multiple Imputation models can increase precision and reduce bias, but identifying the optimal auxiliary variable(s) may be challenging. </a:t>
            </a:r>
          </a:p>
          <a:p>
            <a:pPr marL="0" indent="0">
              <a:buNone/>
            </a:pPr>
            <a:r>
              <a:rPr lang="en-US" dirty="0"/>
              <a:t>(</a:t>
            </a:r>
            <a:r>
              <a:rPr lang="en-US" dirty="0" err="1"/>
              <a:t>Ayilara</a:t>
            </a:r>
            <a:r>
              <a:rPr lang="en-US" dirty="0"/>
              <a:t>, O.F., Zhang, L., </a:t>
            </a:r>
            <a:r>
              <a:rPr lang="en-US" dirty="0" err="1"/>
              <a:t>Sajobi</a:t>
            </a:r>
            <a:r>
              <a:rPr lang="en-US" dirty="0"/>
              <a:t>, T.T. et al. Impact of missing data on bias and precision when estimating change in patient-reported outcomes from a clinical registry. Health Qual Life Outcomes 17, 106 (2019). https://doi.org/10.1186/s12955-019-1181-2)</a:t>
            </a:r>
          </a:p>
        </p:txBody>
      </p:sp>
      <p:sp>
        <p:nvSpPr>
          <p:cNvPr id="4" name="Segnaposto piè di pagina 3">
            <a:extLst>
              <a:ext uri="{FF2B5EF4-FFF2-40B4-BE49-F238E27FC236}">
                <a16:creationId xmlns:a16="http://schemas.microsoft.com/office/drawing/2014/main" id="{F0864A74-003E-6ECC-EAFC-7E13F7CD0F5A}"/>
              </a:ext>
            </a:extLst>
          </p:cNvPr>
          <p:cNvSpPr>
            <a:spLocks noGrp="1"/>
          </p:cNvSpPr>
          <p:nvPr>
            <p:ph type="ftr" sz="quarter" idx="11"/>
          </p:nvPr>
        </p:nvSpPr>
        <p:spPr/>
        <p:txBody>
          <a:bodyPr/>
          <a:lstStyle/>
          <a:p>
            <a:pPr rtl="0"/>
            <a:r>
              <a:rPr lang="en-US"/>
              <a:t>Data Collection for Machine Learning</a:t>
            </a:r>
            <a:endParaRPr lang="it-IT"/>
          </a:p>
        </p:txBody>
      </p:sp>
      <p:sp>
        <p:nvSpPr>
          <p:cNvPr id="5" name="Segnaposto numero diapositiva 4">
            <a:extLst>
              <a:ext uri="{FF2B5EF4-FFF2-40B4-BE49-F238E27FC236}">
                <a16:creationId xmlns:a16="http://schemas.microsoft.com/office/drawing/2014/main" id="{93AF1548-3F6E-4DAC-1809-FC33389EBC79}"/>
              </a:ext>
            </a:extLst>
          </p:cNvPr>
          <p:cNvSpPr>
            <a:spLocks noGrp="1"/>
          </p:cNvSpPr>
          <p:nvPr>
            <p:ph type="sldNum" sz="quarter" idx="12"/>
          </p:nvPr>
        </p:nvSpPr>
        <p:spPr/>
        <p:txBody>
          <a:bodyPr/>
          <a:lstStyle/>
          <a:p>
            <a:pPr rtl="0"/>
            <a:fld id="{D57F1E4F-1CFF-5643-939E-217C01CDF565}" type="slidenum">
              <a:rPr lang="it-IT" smtClean="0"/>
              <a:pPr rtl="0"/>
              <a:t>170</a:t>
            </a:fld>
            <a:endParaRPr lang="it-IT"/>
          </a:p>
        </p:txBody>
      </p:sp>
    </p:spTree>
    <p:extLst>
      <p:ext uri="{BB962C8B-B14F-4D97-AF65-F5344CB8AC3E}">
        <p14:creationId xmlns:p14="http://schemas.microsoft.com/office/powerpoint/2010/main" val="25449986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0130DC-F780-43D2-B26A-92EACD789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F563D5D8-2B9B-5823-C759-F50D403576E5}"/>
              </a:ext>
            </a:extLst>
          </p:cNvPr>
          <p:cNvSpPr>
            <a:spLocks noGrp="1"/>
          </p:cNvSpPr>
          <p:nvPr>
            <p:ph type="title"/>
          </p:nvPr>
        </p:nvSpPr>
        <p:spPr>
          <a:xfrm>
            <a:off x="435894" y="481239"/>
            <a:ext cx="8272212" cy="821670"/>
          </a:xfrm>
        </p:spPr>
        <p:txBody>
          <a:bodyPr anchor="t">
            <a:normAutofit/>
          </a:bodyPr>
          <a:lstStyle/>
          <a:p>
            <a:r>
              <a:rPr lang="it-IT">
                <a:solidFill>
                  <a:schemeClr val="accent2"/>
                </a:solidFill>
              </a:rPr>
              <a:t>SYNTETHIC DATA</a:t>
            </a:r>
            <a:endParaRPr lang="en-US">
              <a:solidFill>
                <a:schemeClr val="accent2"/>
              </a:solidFill>
            </a:endParaRPr>
          </a:p>
        </p:txBody>
      </p:sp>
      <p:sp>
        <p:nvSpPr>
          <p:cNvPr id="12" name="Rectangle 11">
            <a:extLst>
              <a:ext uri="{FF2B5EF4-FFF2-40B4-BE49-F238E27FC236}">
                <a16:creationId xmlns:a16="http://schemas.microsoft.com/office/drawing/2014/main" id="{17676E0E-5B44-4166-8EDD-CFDBAC622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899" y="342900"/>
            <a:ext cx="8474200" cy="685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Segnaposto contenuto 2">
            <a:extLst>
              <a:ext uri="{FF2B5EF4-FFF2-40B4-BE49-F238E27FC236}">
                <a16:creationId xmlns:a16="http://schemas.microsoft.com/office/drawing/2014/main" id="{FD12737E-662E-B509-0216-293C009E1893}"/>
              </a:ext>
            </a:extLst>
          </p:cNvPr>
          <p:cNvSpPr>
            <a:spLocks noGrp="1"/>
          </p:cNvSpPr>
          <p:nvPr>
            <p:ph idx="1"/>
          </p:nvPr>
        </p:nvSpPr>
        <p:spPr>
          <a:xfrm>
            <a:off x="435894" y="1409700"/>
            <a:ext cx="8272211" cy="2984400"/>
          </a:xfrm>
        </p:spPr>
        <p:txBody>
          <a:bodyPr>
            <a:normAutofit/>
          </a:bodyPr>
          <a:lstStyle/>
          <a:p>
            <a:pPr>
              <a:lnSpc>
                <a:spcPct val="90000"/>
              </a:lnSpc>
            </a:pPr>
            <a:r>
              <a:rPr lang="en-US" sz="1300">
                <a:solidFill>
                  <a:schemeClr val="accent2">
                    <a:lumMod val="50000"/>
                  </a:schemeClr>
                </a:solidFill>
              </a:rPr>
              <a:t>Synthetic data is information that's artificially created, it is not collected or generated by real-world events or persons.  Generally, it is created by algorithms, but of course it can be generated by hand as well</a:t>
            </a:r>
          </a:p>
          <a:p>
            <a:pPr>
              <a:lnSpc>
                <a:spcPct val="90000"/>
              </a:lnSpc>
            </a:pPr>
            <a:r>
              <a:rPr lang="en-US" sz="1300">
                <a:solidFill>
                  <a:schemeClr val="accent2">
                    <a:lumMod val="50000"/>
                  </a:schemeClr>
                </a:solidFill>
              </a:rPr>
              <a:t>Synthetic data and original data should deliver very similar results when undergoing the same statistical analysis</a:t>
            </a:r>
          </a:p>
          <a:p>
            <a:pPr>
              <a:lnSpc>
                <a:spcPct val="90000"/>
              </a:lnSpc>
            </a:pPr>
            <a:r>
              <a:rPr lang="en-US" sz="1300">
                <a:solidFill>
                  <a:schemeClr val="accent2">
                    <a:lumMod val="50000"/>
                  </a:schemeClr>
                </a:solidFill>
              </a:rPr>
              <a:t>It has the benefit to protect privacy, as real personal data can be avoided. A privacy assurance assessment should be performed to ensure that the resulting synthetic data is not actual personal data, evaluating the extent to which data subjects can be identified in the synthetic data and how much new data about those data subjects would be revealed upon successful identification</a:t>
            </a:r>
          </a:p>
          <a:p>
            <a:pPr>
              <a:lnSpc>
                <a:spcPct val="90000"/>
              </a:lnSpc>
            </a:pPr>
            <a:r>
              <a:rPr lang="en-US" sz="1300">
                <a:solidFill>
                  <a:schemeClr val="accent2">
                    <a:lumMod val="50000"/>
                  </a:schemeClr>
                </a:solidFill>
              </a:rPr>
              <a:t>It might contribute to mitigate bias by using fair synthetic datasets to train artificial intelligence models, manipulated to have a better representativeness of the world</a:t>
            </a:r>
          </a:p>
          <a:p>
            <a:pPr>
              <a:lnSpc>
                <a:spcPct val="90000"/>
              </a:lnSpc>
            </a:pPr>
            <a:r>
              <a:rPr lang="en-US" sz="1300">
                <a:solidFill>
                  <a:schemeClr val="accent2">
                    <a:lumMod val="50000"/>
                  </a:schemeClr>
                </a:solidFill>
              </a:rPr>
              <a:t>The quality of synthetic data is highly correlated with the quality of the original data and the data generation model. Synthetic data may reflect the biases in original data. Also, the manipulation of datasets to create fair synthetic datasets might result in inaccurate data</a:t>
            </a:r>
          </a:p>
          <a:p>
            <a:pPr>
              <a:lnSpc>
                <a:spcPct val="90000"/>
              </a:lnSpc>
            </a:pPr>
            <a:endParaRPr lang="en-US" sz="1300">
              <a:solidFill>
                <a:schemeClr val="accent2">
                  <a:lumMod val="50000"/>
                </a:schemeClr>
              </a:solidFill>
            </a:endParaRPr>
          </a:p>
        </p:txBody>
      </p:sp>
      <p:sp>
        <p:nvSpPr>
          <p:cNvPr id="4" name="Segnaposto piè di pagina 3">
            <a:extLst>
              <a:ext uri="{FF2B5EF4-FFF2-40B4-BE49-F238E27FC236}">
                <a16:creationId xmlns:a16="http://schemas.microsoft.com/office/drawing/2014/main" id="{B63D751C-562B-3D94-8786-CE04CBA127CC}"/>
              </a:ext>
            </a:extLst>
          </p:cNvPr>
          <p:cNvSpPr>
            <a:spLocks noGrp="1"/>
          </p:cNvSpPr>
          <p:nvPr>
            <p:ph type="ftr" sz="quarter" idx="11"/>
          </p:nvPr>
        </p:nvSpPr>
        <p:spPr>
          <a:xfrm>
            <a:off x="435894" y="4463858"/>
            <a:ext cx="5187907" cy="273844"/>
          </a:xfrm>
        </p:spPr>
        <p:txBody>
          <a:bodyPr>
            <a:normAutofit/>
          </a:bodyPr>
          <a:lstStyle/>
          <a:p>
            <a:pPr rtl="0">
              <a:spcAft>
                <a:spcPts val="600"/>
              </a:spcAft>
            </a:pPr>
            <a:r>
              <a:rPr lang="en-US"/>
              <a:t>Data Collection for Machine Learning</a:t>
            </a:r>
            <a:endParaRPr lang="it-IT"/>
          </a:p>
        </p:txBody>
      </p:sp>
      <p:sp>
        <p:nvSpPr>
          <p:cNvPr id="5" name="Segnaposto numero diapositiva 4">
            <a:extLst>
              <a:ext uri="{FF2B5EF4-FFF2-40B4-BE49-F238E27FC236}">
                <a16:creationId xmlns:a16="http://schemas.microsoft.com/office/drawing/2014/main" id="{E97B6D32-880B-EB93-DB89-D178B9FD2BD9}"/>
              </a:ext>
            </a:extLst>
          </p:cNvPr>
          <p:cNvSpPr>
            <a:spLocks noGrp="1"/>
          </p:cNvSpPr>
          <p:nvPr>
            <p:ph type="sldNum" sz="quarter" idx="12"/>
          </p:nvPr>
        </p:nvSpPr>
        <p:spPr>
          <a:xfrm>
            <a:off x="7918725" y="4467102"/>
            <a:ext cx="789381" cy="273844"/>
          </a:xfrm>
        </p:spPr>
        <p:txBody>
          <a:bodyPr>
            <a:normAutofit/>
          </a:bodyPr>
          <a:lstStyle/>
          <a:p>
            <a:pPr rtl="0">
              <a:spcAft>
                <a:spcPts val="600"/>
              </a:spcAft>
            </a:pPr>
            <a:fld id="{D57F1E4F-1CFF-5643-939E-217C01CDF565}" type="slidenum">
              <a:rPr lang="it-IT" smtClean="0"/>
              <a:pPr rtl="0">
                <a:spcAft>
                  <a:spcPts val="600"/>
                </a:spcAft>
              </a:pPr>
              <a:t>171</a:t>
            </a:fld>
            <a:endParaRPr lang="it-IT"/>
          </a:p>
        </p:txBody>
      </p:sp>
    </p:spTree>
    <p:extLst>
      <p:ext uri="{BB962C8B-B14F-4D97-AF65-F5344CB8AC3E}">
        <p14:creationId xmlns:p14="http://schemas.microsoft.com/office/powerpoint/2010/main" val="104406395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8D511D2-9CF1-40DE-BB88-A5A48A0E8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Yellow question mark">
            <a:extLst>
              <a:ext uri="{FF2B5EF4-FFF2-40B4-BE49-F238E27FC236}">
                <a16:creationId xmlns:a16="http://schemas.microsoft.com/office/drawing/2014/main" id="{7CF015A5-7CA8-AC51-FFBE-677E59EAD1BE}"/>
              </a:ext>
            </a:extLst>
          </p:cNvPr>
          <p:cNvPicPr>
            <a:picLocks noChangeAspect="1"/>
          </p:cNvPicPr>
          <p:nvPr/>
        </p:nvPicPr>
        <p:blipFill rotWithShape="1">
          <a:blip r:embed="rId3"/>
          <a:srcRect b="6250"/>
          <a:stretch/>
        </p:blipFill>
        <p:spPr>
          <a:xfrm>
            <a:off x="20" y="10"/>
            <a:ext cx="9143980" cy="5143490"/>
          </a:xfrm>
          <a:prstGeom prst="rect">
            <a:avLst/>
          </a:prstGeom>
        </p:spPr>
      </p:pic>
      <p:grpSp>
        <p:nvGrpSpPr>
          <p:cNvPr id="11" name="Group 10">
            <a:extLst>
              <a:ext uri="{FF2B5EF4-FFF2-40B4-BE49-F238E27FC236}">
                <a16:creationId xmlns:a16="http://schemas.microsoft.com/office/drawing/2014/main" id="{40ADCA80-A0B1-4379-94EC-0A1A73BE1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8551" y="342900"/>
            <a:ext cx="2777491" cy="4451349"/>
            <a:chOff x="438068" y="457200"/>
            <a:chExt cx="3703320" cy="5935132"/>
          </a:xfrm>
        </p:grpSpPr>
        <p:sp>
          <p:nvSpPr>
            <p:cNvPr id="12" name="Rectangle 11">
              <a:extLst>
                <a:ext uri="{FF2B5EF4-FFF2-40B4-BE49-F238E27FC236}">
                  <a16:creationId xmlns:a16="http://schemas.microsoft.com/office/drawing/2014/main" id="{1EB4D79C-3A0E-4CB5-9A3D-BB816FD52C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3839C3D0-536E-4C48-A1C1-D9B718A843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olo 1">
            <a:extLst>
              <a:ext uri="{FF2B5EF4-FFF2-40B4-BE49-F238E27FC236}">
                <a16:creationId xmlns:a16="http://schemas.microsoft.com/office/drawing/2014/main" id="{0F87E73C-2B1A-4602-BFBE-CFE1E55D9B38}"/>
              </a:ext>
            </a:extLst>
          </p:cNvPr>
          <p:cNvSpPr>
            <a:spLocks noGrp="1"/>
          </p:cNvSpPr>
          <p:nvPr>
            <p:ph type="ctrTitle"/>
          </p:nvPr>
        </p:nvSpPr>
        <p:spPr>
          <a:xfrm>
            <a:off x="438151" y="1606551"/>
            <a:ext cx="2559050" cy="2228851"/>
          </a:xfrm>
        </p:spPr>
        <p:txBody>
          <a:bodyPr rtlCol="0">
            <a:normAutofit/>
          </a:bodyPr>
          <a:lstStyle/>
          <a:p>
            <a:pPr rtl="0"/>
            <a:r>
              <a:rPr lang="it-IT">
                <a:solidFill>
                  <a:schemeClr val="bg1"/>
                </a:solidFill>
              </a:rPr>
              <a:t>Any question?</a:t>
            </a:r>
          </a:p>
        </p:txBody>
      </p:sp>
      <p:sp>
        <p:nvSpPr>
          <p:cNvPr id="3" name="Sottotitolo 2">
            <a:extLst>
              <a:ext uri="{FF2B5EF4-FFF2-40B4-BE49-F238E27FC236}">
                <a16:creationId xmlns:a16="http://schemas.microsoft.com/office/drawing/2014/main" id="{A9CB511D-EA45-4336-847C-1252667143B5}"/>
              </a:ext>
            </a:extLst>
          </p:cNvPr>
          <p:cNvSpPr>
            <a:spLocks noGrp="1"/>
          </p:cNvSpPr>
          <p:nvPr>
            <p:ph type="subTitle" idx="1"/>
          </p:nvPr>
        </p:nvSpPr>
        <p:spPr>
          <a:xfrm>
            <a:off x="438151" y="3859135"/>
            <a:ext cx="2559050" cy="554115"/>
          </a:xfrm>
        </p:spPr>
        <p:txBody>
          <a:bodyPr rtlCol="0">
            <a:normAutofit/>
          </a:bodyPr>
          <a:lstStyle/>
          <a:p>
            <a:pPr rtl="0"/>
            <a:r>
              <a:rPr lang="it-IT">
                <a:solidFill>
                  <a:srgbClr val="EC9408"/>
                </a:solidFill>
              </a:rPr>
              <a:t>c.g.gallese.nobile@tue.nl</a:t>
            </a:r>
          </a:p>
          <a:p>
            <a:pPr rtl="0"/>
            <a:endParaRPr lang="it-IT">
              <a:solidFill>
                <a:srgbClr val="EC9408"/>
              </a:solidFill>
            </a:endParaRPr>
          </a:p>
          <a:p>
            <a:pPr rtl="0"/>
            <a:endParaRPr lang="it-IT">
              <a:solidFill>
                <a:srgbClr val="EC9408"/>
              </a:solidFill>
            </a:endParaRPr>
          </a:p>
        </p:txBody>
      </p:sp>
    </p:spTree>
    <p:extLst>
      <p:ext uri="{BB962C8B-B14F-4D97-AF65-F5344CB8AC3E}">
        <p14:creationId xmlns:p14="http://schemas.microsoft.com/office/powerpoint/2010/main" val="7439873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175F353A-39BA-1148-DE60-9FD39F0CBB40}"/>
              </a:ext>
            </a:extLst>
          </p:cNvPr>
          <p:cNvSpPr>
            <a:spLocks noGrp="1"/>
          </p:cNvSpPr>
          <p:nvPr>
            <p:ph type="ftr" sz="quarter" idx="11"/>
          </p:nvPr>
        </p:nvSpPr>
        <p:spPr/>
        <p:txBody>
          <a:bodyPr/>
          <a:lstStyle/>
          <a:p>
            <a:pPr rtl="0"/>
            <a:r>
              <a:rPr lang="en-US"/>
              <a:t>Data Collection for Machine Learning</a:t>
            </a:r>
            <a:endParaRPr lang="it-IT"/>
          </a:p>
        </p:txBody>
      </p:sp>
      <p:sp>
        <p:nvSpPr>
          <p:cNvPr id="4" name="CasellaDiTesto 3">
            <a:extLst>
              <a:ext uri="{FF2B5EF4-FFF2-40B4-BE49-F238E27FC236}">
                <a16:creationId xmlns:a16="http://schemas.microsoft.com/office/drawing/2014/main" id="{D5E22E30-D724-47A5-BD65-EB197108B19D}"/>
              </a:ext>
            </a:extLst>
          </p:cNvPr>
          <p:cNvSpPr txBox="1"/>
          <p:nvPr/>
        </p:nvSpPr>
        <p:spPr>
          <a:xfrm>
            <a:off x="3090322" y="575904"/>
            <a:ext cx="2283643" cy="636508"/>
          </a:xfrm>
          <a:prstGeom prst="downArrowCallout">
            <a:avLst>
              <a:gd name="adj1" fmla="val 0"/>
              <a:gd name="adj2" fmla="val 25000"/>
              <a:gd name="adj3" fmla="val 25000"/>
              <a:gd name="adj4" fmla="val 64977"/>
            </a:avLst>
          </a:prstGeom>
          <a:solidFill>
            <a:schemeClr val="accent2"/>
          </a:solidFill>
          <a:ln>
            <a:solidFill>
              <a:schemeClr val="accent2"/>
            </a:solidFill>
          </a:ln>
        </p:spPr>
        <p:style>
          <a:lnRef idx="2">
            <a:schemeClr val="accent1"/>
          </a:lnRef>
          <a:fillRef idx="1">
            <a:schemeClr val="lt1"/>
          </a:fillRef>
          <a:effectRef idx="0">
            <a:schemeClr val="accent1"/>
          </a:effectRef>
          <a:fontRef idx="minor">
            <a:schemeClr val="dk1"/>
          </a:fontRef>
        </p:style>
        <p:txBody>
          <a:bodyPr wrap="square" rtlCol="0">
            <a:spAutoFit/>
            <a:scene3d>
              <a:camera prst="orthographicFront"/>
              <a:lightRig rig="threePt" dir="t"/>
            </a:scene3d>
            <a:sp3d extrusionH="57150">
              <a:bevelT w="38100" h="38100"/>
            </a:sp3d>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it-IT" sz="2100" b="0" i="0" u="none" strike="noStrike" kern="1200" cap="none" spc="0" normalizeH="0" baseline="0" noProof="0">
                <a:ln w="0"/>
                <a:solidFill>
                  <a:srgbClr val="C00000"/>
                </a:solidFill>
                <a:effectLst>
                  <a:outerShdw blurRad="38100" dist="25400" dir="5400000" algn="ctr" rotWithShape="0">
                    <a:srgbClr val="6E747A">
                      <a:alpha val="43000"/>
                    </a:srgbClr>
                  </a:outerShdw>
                </a:effectLst>
                <a:uLnTx/>
                <a:uFillTx/>
                <a:latin typeface="Gill Sans MT" panose="020B0502020104020203"/>
                <a:ea typeface="+mn-ea"/>
                <a:cs typeface="+mn-cs"/>
              </a:rPr>
              <a:t>Credits</a:t>
            </a:r>
          </a:p>
        </p:txBody>
      </p:sp>
      <p:sp>
        <p:nvSpPr>
          <p:cNvPr id="5" name="CasellaDiTesto 4">
            <a:extLst>
              <a:ext uri="{FF2B5EF4-FFF2-40B4-BE49-F238E27FC236}">
                <a16:creationId xmlns:a16="http://schemas.microsoft.com/office/drawing/2014/main" id="{208EA07B-62C3-4CA3-AC3D-064DD8A66C41}"/>
              </a:ext>
            </a:extLst>
          </p:cNvPr>
          <p:cNvSpPr txBox="1"/>
          <p:nvPr/>
        </p:nvSpPr>
        <p:spPr>
          <a:xfrm>
            <a:off x="313006" y="1139961"/>
            <a:ext cx="7657670" cy="4016484"/>
          </a:xfrm>
          <a:prstGeom prst="rect">
            <a:avLst/>
          </a:prstGeom>
          <a:noFill/>
        </p:spPr>
        <p:txBody>
          <a:bodyPr wrap="square" lIns="68580" tIns="34290" rIns="68580" bIns="34290" numCol="2" rtlCol="0" anchor="t">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it-IT" sz="1350" b="0" i="0" u="none" strike="noStrike" kern="1200" cap="none" spc="0" normalizeH="0" baseline="0" noProof="0" dirty="0">
                <a:ln>
                  <a:noFill/>
                </a:ln>
                <a:solidFill>
                  <a:prstClr val="black"/>
                </a:solidFill>
                <a:effectLst/>
                <a:uLnTx/>
                <a:uFillTx/>
                <a:latin typeface="Gill Sans MT" panose="020B0502020104020203"/>
                <a:ea typeface="+mn-ea"/>
                <a:cs typeface="+mn-cs"/>
              </a:rPr>
              <a:t>Images and </a:t>
            </a:r>
            <a:r>
              <a:rPr kumimoji="0" lang="it-IT" sz="1350" b="0" i="0" u="none" strike="noStrike" kern="1200" cap="none" spc="0" normalizeH="0" baseline="0" noProof="0" dirty="0" err="1">
                <a:ln>
                  <a:noFill/>
                </a:ln>
                <a:solidFill>
                  <a:prstClr val="black"/>
                </a:solidFill>
                <a:effectLst/>
                <a:uLnTx/>
                <a:uFillTx/>
                <a:latin typeface="Gill Sans MT" panose="020B0502020104020203"/>
                <a:ea typeface="+mn-ea"/>
                <a:cs typeface="+mn-cs"/>
              </a:rPr>
              <a:t>videos</a:t>
            </a:r>
            <a:r>
              <a:rPr kumimoji="0" lang="it-IT" sz="1350" b="0" i="0" u="none" strike="noStrike" kern="1200" cap="none" spc="0" normalizeH="0" baseline="0" noProof="0" dirty="0">
                <a:ln>
                  <a:noFill/>
                </a:ln>
                <a:solidFill>
                  <a:prstClr val="black"/>
                </a:solidFill>
                <a:effectLst/>
                <a:uLnTx/>
                <a:uFillTx/>
                <a:latin typeface="Gill Sans MT" panose="020B0502020104020203"/>
                <a:ea typeface="+mn-ea"/>
                <a:cs typeface="+mn-cs"/>
              </a:rPr>
              <a:t> in </a:t>
            </a:r>
            <a:r>
              <a:rPr kumimoji="0" lang="it-IT" sz="1350" b="0" i="0" u="none" strike="noStrike" kern="1200" cap="none" spc="0" normalizeH="0" baseline="0" noProof="0" dirty="0" err="1">
                <a:ln>
                  <a:noFill/>
                </a:ln>
                <a:solidFill>
                  <a:prstClr val="black"/>
                </a:solidFill>
                <a:effectLst/>
                <a:uLnTx/>
                <a:uFillTx/>
                <a:latin typeface="Gill Sans MT" panose="020B0502020104020203"/>
                <a:ea typeface="+mn-ea"/>
                <a:cs typeface="+mn-cs"/>
              </a:rPr>
              <a:t>this</a:t>
            </a:r>
            <a:r>
              <a:rPr kumimoji="0" lang="it-IT" sz="1350" b="0" i="0" u="none" strike="noStrike" kern="1200" cap="none" spc="0" normalizeH="0" baseline="0" noProof="0" dirty="0">
                <a:ln>
                  <a:noFill/>
                </a:ln>
                <a:solidFill>
                  <a:prstClr val="black"/>
                </a:solidFill>
                <a:effectLst/>
                <a:uLnTx/>
                <a:uFillTx/>
                <a:latin typeface="Gill Sans MT" panose="020B0502020104020203"/>
                <a:ea typeface="+mn-ea"/>
                <a:cs typeface="+mn-cs"/>
              </a:rPr>
              <a:t> </a:t>
            </a:r>
            <a:r>
              <a:rPr kumimoji="0" lang="it-IT" sz="1350" b="0" i="0" u="none" strike="noStrike" kern="1200" cap="none" spc="0" normalizeH="0" baseline="0" noProof="0" dirty="0" err="1">
                <a:ln>
                  <a:noFill/>
                </a:ln>
                <a:solidFill>
                  <a:prstClr val="black"/>
                </a:solidFill>
                <a:effectLst/>
                <a:uLnTx/>
                <a:uFillTx/>
                <a:latin typeface="Gill Sans MT" panose="020B0502020104020203"/>
                <a:ea typeface="+mn-ea"/>
                <a:cs typeface="+mn-cs"/>
              </a:rPr>
              <a:t>presentation</a:t>
            </a:r>
            <a:r>
              <a:rPr kumimoji="0" lang="it-IT" sz="1350" b="0" i="0" u="none" strike="noStrike" kern="1200" cap="none" spc="0" normalizeH="0" baseline="0" noProof="0" dirty="0">
                <a:ln>
                  <a:noFill/>
                </a:ln>
                <a:solidFill>
                  <a:prstClr val="black"/>
                </a:solidFill>
                <a:effectLst/>
                <a:uLnTx/>
                <a:uFillTx/>
                <a:latin typeface="Gill Sans MT" panose="020B0502020104020203"/>
                <a:ea typeface="+mn-ea"/>
                <a:cs typeface="+mn-cs"/>
              </a:rPr>
              <a:t> are </a:t>
            </a:r>
            <a:r>
              <a:rPr kumimoji="0" lang="it-IT" sz="1350" b="0" i="0" u="none" strike="noStrike" kern="1200" cap="none" spc="0" normalizeH="0" baseline="0" noProof="0" dirty="0" err="1">
                <a:ln>
                  <a:noFill/>
                </a:ln>
                <a:solidFill>
                  <a:prstClr val="black"/>
                </a:solidFill>
                <a:effectLst/>
                <a:uLnTx/>
                <a:uFillTx/>
                <a:latin typeface="Gill Sans MT" panose="020B0502020104020203"/>
                <a:ea typeface="+mn-ea"/>
                <a:cs typeface="+mn-cs"/>
              </a:rPr>
              <a:t>used</a:t>
            </a:r>
            <a:r>
              <a:rPr kumimoji="0" lang="it-IT" sz="1350" b="0" i="0" u="none" strike="noStrike" kern="1200" cap="none" spc="0" normalizeH="0" baseline="0" noProof="0" dirty="0">
                <a:ln>
                  <a:noFill/>
                </a:ln>
                <a:solidFill>
                  <a:prstClr val="black"/>
                </a:solidFill>
                <a:effectLst/>
                <a:uLnTx/>
                <a:uFillTx/>
                <a:latin typeface="Gill Sans MT" panose="020B0502020104020203"/>
                <a:ea typeface="+mn-ea"/>
                <a:cs typeface="+mn-cs"/>
              </a:rPr>
              <a:t> under fair use for educational </a:t>
            </a:r>
            <a:r>
              <a:rPr kumimoji="0" lang="it-IT" sz="1350" b="0" i="0" u="none" strike="noStrike" kern="1200" cap="none" spc="0" normalizeH="0" baseline="0" noProof="0" dirty="0" err="1">
                <a:ln>
                  <a:noFill/>
                </a:ln>
                <a:solidFill>
                  <a:prstClr val="black"/>
                </a:solidFill>
                <a:effectLst/>
                <a:uLnTx/>
                <a:uFillTx/>
                <a:latin typeface="Gill Sans MT" panose="020B0502020104020203"/>
                <a:ea typeface="+mn-ea"/>
                <a:cs typeface="+mn-cs"/>
              </a:rPr>
              <a:t>purposes</a:t>
            </a:r>
            <a:r>
              <a:rPr kumimoji="0" lang="it-IT" sz="1350" b="0" i="0" u="none" strike="noStrike" kern="1200" cap="none" spc="0" normalizeH="0" baseline="0" noProof="0" dirty="0">
                <a:ln>
                  <a:noFill/>
                </a:ln>
                <a:solidFill>
                  <a:prstClr val="black"/>
                </a:solidFill>
                <a:effectLst/>
                <a:uLnTx/>
                <a:uFillTx/>
                <a:latin typeface="Gill Sans MT" panose="020B0502020104020203"/>
                <a:ea typeface="+mn-ea"/>
                <a:cs typeface="+mn-cs"/>
              </a:rPr>
              <a:t>.</a:t>
            </a: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it-IT" sz="1350" b="0" i="0" u="none" strike="noStrike" kern="1200" cap="none" spc="0" normalizeH="0" baseline="0" noProof="0" dirty="0" err="1">
                <a:ln>
                  <a:noFill/>
                </a:ln>
                <a:solidFill>
                  <a:prstClr val="black"/>
                </a:solidFill>
                <a:effectLst/>
                <a:uLnTx/>
                <a:uFillTx/>
                <a:latin typeface="Gill Sans MT" panose="020B0502020104020203"/>
                <a:ea typeface="+mn-ea"/>
                <a:cs typeface="+mn-cs"/>
              </a:rPr>
              <a:t>They</a:t>
            </a:r>
            <a:r>
              <a:rPr kumimoji="0" lang="it-IT" sz="1350" b="0" i="0" u="none" strike="noStrike" kern="1200" cap="none" spc="0" normalizeH="0" baseline="0" noProof="0" dirty="0">
                <a:ln>
                  <a:noFill/>
                </a:ln>
                <a:solidFill>
                  <a:prstClr val="black"/>
                </a:solidFill>
                <a:effectLst/>
                <a:uLnTx/>
                <a:uFillTx/>
                <a:latin typeface="Gill Sans MT" panose="020B0502020104020203"/>
                <a:ea typeface="+mn-ea"/>
                <a:cs typeface="+mn-cs"/>
              </a:rPr>
              <a:t> </a:t>
            </a:r>
            <a:r>
              <a:rPr kumimoji="0" lang="it-IT" sz="1350" b="0" i="0" u="none" strike="noStrike" kern="1200" cap="none" spc="0" normalizeH="0" baseline="0" noProof="0" dirty="0" err="1">
                <a:ln>
                  <a:noFill/>
                </a:ln>
                <a:solidFill>
                  <a:prstClr val="black"/>
                </a:solidFill>
                <a:effectLst/>
                <a:uLnTx/>
                <a:uFillTx/>
                <a:latin typeface="Gill Sans MT" panose="020B0502020104020203"/>
                <a:ea typeface="+mn-ea"/>
                <a:cs typeface="+mn-cs"/>
              </a:rPr>
              <a:t>belong</a:t>
            </a:r>
            <a:r>
              <a:rPr kumimoji="0" lang="it-IT" sz="1350" b="0" i="0" u="none" strike="noStrike" kern="1200" cap="none" spc="0" normalizeH="0" baseline="0" noProof="0" dirty="0">
                <a:ln>
                  <a:noFill/>
                </a:ln>
                <a:solidFill>
                  <a:prstClr val="black"/>
                </a:solidFill>
                <a:effectLst/>
                <a:uLnTx/>
                <a:uFillTx/>
                <a:latin typeface="Gill Sans MT" panose="020B0502020104020203"/>
                <a:ea typeface="+mn-ea"/>
                <a:cs typeface="+mn-cs"/>
              </a:rPr>
              <a:t> to/</a:t>
            </a:r>
            <a:r>
              <a:rPr kumimoji="0" lang="it-IT" sz="1350" b="0" i="0" u="none" strike="noStrike" kern="1200" cap="none" spc="0" normalizeH="0" baseline="0" noProof="0" dirty="0" err="1">
                <a:ln>
                  <a:noFill/>
                </a:ln>
                <a:solidFill>
                  <a:prstClr val="black"/>
                </a:solidFill>
                <a:effectLst/>
                <a:uLnTx/>
                <a:uFillTx/>
                <a:latin typeface="Gill Sans MT" panose="020B0502020104020203"/>
                <a:ea typeface="+mn-ea"/>
                <a:cs typeface="+mn-cs"/>
              </a:rPr>
              <a:t>were</a:t>
            </a:r>
            <a:r>
              <a:rPr kumimoji="0" lang="it-IT" sz="1350" b="0" i="0" u="none" strike="noStrike" kern="1200" cap="none" spc="0" normalizeH="0" baseline="0" noProof="0" dirty="0">
                <a:ln>
                  <a:noFill/>
                </a:ln>
                <a:solidFill>
                  <a:prstClr val="black"/>
                </a:solidFill>
                <a:effectLst/>
                <a:uLnTx/>
                <a:uFillTx/>
                <a:latin typeface="Gill Sans MT" panose="020B0502020104020203"/>
                <a:ea typeface="+mn-ea"/>
                <a:cs typeface="+mn-cs"/>
              </a:rPr>
              <a:t> </a:t>
            </a:r>
            <a:r>
              <a:rPr kumimoji="0" lang="it-IT" sz="1350" b="0" i="0" u="none" strike="noStrike" kern="1200" cap="none" spc="0" normalizeH="0" baseline="0" noProof="0" dirty="0" err="1">
                <a:ln>
                  <a:noFill/>
                </a:ln>
                <a:solidFill>
                  <a:prstClr val="black"/>
                </a:solidFill>
                <a:effectLst/>
                <a:uLnTx/>
                <a:uFillTx/>
                <a:latin typeface="Gill Sans MT" panose="020B0502020104020203"/>
                <a:ea typeface="+mn-ea"/>
                <a:cs typeface="+mn-cs"/>
              </a:rPr>
              <a:t>found</a:t>
            </a:r>
            <a:r>
              <a:rPr kumimoji="0" lang="it-IT" sz="1350" b="0" i="0" u="none" strike="noStrike" kern="1200" cap="none" spc="0" normalizeH="0" baseline="0" noProof="0" dirty="0">
                <a:ln>
                  <a:noFill/>
                </a:ln>
                <a:solidFill>
                  <a:prstClr val="black"/>
                </a:solidFill>
                <a:effectLst/>
                <a:uLnTx/>
                <a:uFillTx/>
                <a:latin typeface="Gill Sans MT" panose="020B0502020104020203"/>
                <a:ea typeface="+mn-ea"/>
                <a:cs typeface="+mn-cs"/>
              </a:rPr>
              <a:t> in:</a:t>
            </a: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it-IT" sz="1350" b="0" i="0" u="none" strike="noStrike" kern="1200" cap="none" spc="0" normalizeH="0" baseline="0" noProof="0" dirty="0" err="1">
                <a:ln>
                  <a:noFill/>
                </a:ln>
                <a:solidFill>
                  <a:prstClr val="black"/>
                </a:solidFill>
                <a:effectLst/>
                <a:uLnTx/>
                <a:uFillTx/>
                <a:latin typeface="Gill Sans MT" panose="020B0502020104020203"/>
                <a:ea typeface="+mn-ea"/>
                <a:cs typeface="+mn-cs"/>
              </a:rPr>
              <a:t>Pixabay</a:t>
            </a:r>
            <a:endParaRPr kumimoji="0" lang="it-IT" sz="135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it-IT" sz="1350" b="0" i="0" u="none" strike="noStrike" kern="1200" cap="none" spc="0" normalizeH="0" baseline="0" noProof="0" dirty="0">
                <a:ln>
                  <a:noFill/>
                </a:ln>
                <a:solidFill>
                  <a:prstClr val="black"/>
                </a:solidFill>
                <a:effectLst/>
                <a:uLnTx/>
                <a:uFillTx/>
                <a:latin typeface="Gill Sans MT" panose="020B0502020104020203"/>
                <a:ea typeface="+mn-ea"/>
                <a:cs typeface="+mn-cs"/>
              </a:rPr>
              <a:t>Microsoft</a:t>
            </a: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it-IT" sz="1350" b="0" i="0" u="none" strike="noStrike" kern="1200" cap="none" spc="0" normalizeH="0" baseline="0" noProof="0" dirty="0" err="1">
                <a:ln>
                  <a:noFill/>
                </a:ln>
                <a:solidFill>
                  <a:prstClr val="black"/>
                </a:solidFill>
                <a:effectLst/>
                <a:uLnTx/>
                <a:uFillTx/>
                <a:latin typeface="Gill Sans MT" panose="020B0502020104020203"/>
                <a:ea typeface="+mn-ea"/>
                <a:cs typeface="+mn-cs"/>
              </a:rPr>
              <a:t>Slidego</a:t>
            </a:r>
            <a:endParaRPr kumimoji="0" lang="it-IT" sz="135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it-IT" sz="1350" b="0" i="0" u="none" strike="noStrike" kern="1200" cap="none" spc="0" normalizeH="0" baseline="0" noProof="0" dirty="0">
                <a:ln>
                  <a:noFill/>
                </a:ln>
                <a:solidFill>
                  <a:prstClr val="black"/>
                </a:solidFill>
                <a:effectLst/>
                <a:uLnTx/>
                <a:uFillTx/>
                <a:latin typeface="Gill Sans MT" panose="020B0502020104020203"/>
                <a:ea typeface="+mn-ea"/>
                <a:cs typeface="+mn-cs"/>
              </a:rPr>
              <a:t>Data </a:t>
            </a:r>
            <a:r>
              <a:rPr kumimoji="0" lang="it-IT" sz="1350" b="0" i="0" u="none" strike="noStrike" kern="1200" cap="none" spc="0" normalizeH="0" baseline="0" noProof="0" dirty="0" err="1">
                <a:ln>
                  <a:noFill/>
                </a:ln>
                <a:solidFill>
                  <a:prstClr val="black"/>
                </a:solidFill>
                <a:effectLst/>
                <a:uLnTx/>
                <a:uFillTx/>
                <a:latin typeface="Gill Sans MT" panose="020B0502020104020203"/>
                <a:ea typeface="+mn-ea"/>
                <a:cs typeface="+mn-cs"/>
              </a:rPr>
              <a:t>Protection</a:t>
            </a:r>
            <a:r>
              <a:rPr kumimoji="0" lang="it-IT" sz="1350" b="0" i="0" u="none" strike="noStrike" kern="1200" cap="none" spc="0" normalizeH="0" baseline="0" noProof="0" dirty="0">
                <a:ln>
                  <a:noFill/>
                </a:ln>
                <a:solidFill>
                  <a:prstClr val="black"/>
                </a:solidFill>
                <a:effectLst/>
                <a:uLnTx/>
                <a:uFillTx/>
                <a:latin typeface="Gill Sans MT" panose="020B0502020104020203"/>
                <a:ea typeface="+mn-ea"/>
                <a:cs typeface="+mn-cs"/>
              </a:rPr>
              <a:t> Network</a:t>
            </a:r>
          </a:p>
          <a:p>
            <a:pPr marL="0" marR="0" lvl="0" indent="0" algn="l" defTabSz="342900" rtl="0" eaLnBrk="1" fontAlgn="auto" latinLnBrk="0" hangingPunct="1">
              <a:lnSpc>
                <a:spcPct val="100000"/>
              </a:lnSpc>
              <a:spcBef>
                <a:spcPts val="0"/>
              </a:spcBef>
              <a:spcAft>
                <a:spcPts val="0"/>
              </a:spcAft>
              <a:buClrTx/>
              <a:buSzTx/>
              <a:buFontTx/>
              <a:buNone/>
              <a:tabLst/>
              <a:defRPr/>
            </a:pPr>
            <a:br>
              <a:rPr kumimoji="0" lang="en-US" sz="1350" b="0" i="0" u="none" strike="noStrike" kern="1200" cap="none" spc="0" normalizeH="0" baseline="0" noProof="0" dirty="0">
                <a:ln>
                  <a:noFill/>
                </a:ln>
                <a:solidFill>
                  <a:prstClr val="black"/>
                </a:solidFill>
                <a:effectLst/>
                <a:uLnTx/>
                <a:uFillTx/>
                <a:latin typeface="Gill Sans MT" panose="020B0502020104020203"/>
                <a:ea typeface="+mn-ea"/>
                <a:cs typeface="+mn-cs"/>
              </a:rPr>
            </a:br>
            <a:r>
              <a:rPr kumimoji="0" lang="en-US" sz="1350" b="0" i="0" u="none" strike="noStrike" kern="1200" cap="none" spc="0" normalizeH="0" baseline="0" noProof="0" dirty="0">
                <a:ln>
                  <a:noFill/>
                </a:ln>
                <a:solidFill>
                  <a:prstClr val="black"/>
                </a:solidFill>
                <a:effectLst/>
                <a:uLnTx/>
                <a:uFillTx/>
                <a:latin typeface="Gill Sans MT" panose="020B0502020104020203"/>
                <a:ea typeface="+mn-ea"/>
                <a:cs typeface="+mn-cs"/>
              </a:rPr>
              <a:t>OM Data Consulting</a:t>
            </a: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it-IT" sz="1350" b="0" i="0" u="none" strike="noStrike" kern="1200" cap="none" spc="0" normalizeH="0" baseline="0" noProof="0" dirty="0" err="1">
                <a:ln>
                  <a:noFill/>
                </a:ln>
                <a:solidFill>
                  <a:prstClr val="black"/>
                </a:solidFill>
                <a:effectLst/>
                <a:uLnTx/>
                <a:uFillTx/>
                <a:latin typeface="Gill Sans MT" panose="020B0502020104020203"/>
                <a:ea typeface="+mn-ea"/>
                <a:cs typeface="+mn-cs"/>
              </a:rPr>
              <a:t>Shutterstock</a:t>
            </a:r>
            <a:endParaRPr kumimoji="0" lang="it-IT" sz="135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endParaRPr lang="it-IT" dirty="0">
              <a:solidFill>
                <a:prstClr val="black"/>
              </a:solidFill>
              <a:latin typeface="Gill Sans MT" panose="020B0502020104020203"/>
            </a:endParaRP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it-IT" sz="1350" b="0" i="0" u="none" strike="noStrike" kern="1200" cap="none" spc="0" normalizeH="0" baseline="0" noProof="0" dirty="0">
                <a:ln>
                  <a:noFill/>
                </a:ln>
                <a:solidFill>
                  <a:prstClr val="black"/>
                </a:solidFill>
                <a:effectLst/>
                <a:uLnTx/>
                <a:uFillTx/>
                <a:latin typeface="Gill Sans MT" panose="020B0502020104020203"/>
                <a:ea typeface="+mn-ea"/>
                <a:cs typeface="+mn-cs"/>
              </a:rPr>
              <a:t>johnchow.com</a:t>
            </a: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Gill Sans MT" panose="020B0502020104020203"/>
                <a:ea typeface="+mn-ea"/>
                <a:cs typeface="+mn-cs"/>
              </a:rPr>
              <a:t>inbusiness.kz</a:t>
            </a: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Gill Sans MT" panose="020B0502020104020203"/>
                <a:ea typeface="+mn-ea"/>
                <a:cs typeface="+mn-cs"/>
              </a:rPr>
              <a:t>Avito.ru</a:t>
            </a: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Gill Sans MT" panose="020B0502020104020203"/>
                <a:ea typeface="+mn-ea"/>
                <a:cs typeface="+mn-cs"/>
              </a:rPr>
              <a:t>medium.com </a:t>
            </a:r>
            <a:endParaRPr kumimoji="0" lang="it-IT" sz="135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it-IT" sz="1350" b="0" i="0" u="none" strike="noStrike" kern="1200" cap="none" spc="0" normalizeH="0" baseline="0" noProof="0" dirty="0">
                <a:ln>
                  <a:noFill/>
                </a:ln>
                <a:solidFill>
                  <a:prstClr val="black"/>
                </a:solidFill>
                <a:effectLst/>
                <a:uLnTx/>
                <a:uFillTx/>
                <a:latin typeface="Gill Sans MT" panose="020B0502020104020203"/>
                <a:ea typeface="+mn-ea"/>
                <a:cs typeface="+mn-cs"/>
              </a:rPr>
              <a:t>million-wallpapers.ru</a:t>
            </a: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it-IT" sz="1350" b="0" i="0" u="none" strike="noStrike" kern="1200" cap="none" spc="0" normalizeH="0" baseline="0" noProof="0" dirty="0">
                <a:ln>
                  <a:noFill/>
                </a:ln>
                <a:solidFill>
                  <a:prstClr val="black"/>
                </a:solidFill>
                <a:effectLst/>
                <a:uLnTx/>
                <a:uFillTx/>
                <a:latin typeface="Gill Sans MT" panose="020B0502020104020203"/>
                <a:ea typeface="+mn-ea"/>
                <a:cs typeface="+mn-cs"/>
              </a:rPr>
              <a:t>www.flickr.com/people/tim2k</a:t>
            </a:r>
          </a:p>
          <a:p>
            <a:pPr marL="0" marR="0" lvl="0" indent="0" algn="l" defTabSz="342900" rtl="0" eaLnBrk="1" fontAlgn="auto" latinLnBrk="0" hangingPunct="1">
              <a:lnSpc>
                <a:spcPct val="100000"/>
              </a:lnSpc>
              <a:spcBef>
                <a:spcPts val="0"/>
              </a:spcBef>
              <a:spcAft>
                <a:spcPts val="0"/>
              </a:spcAft>
              <a:buClrTx/>
              <a:buSzTx/>
              <a:buFontTx/>
              <a:buNone/>
              <a:tabLst/>
              <a:defRPr/>
            </a:pPr>
            <a:br>
              <a:rPr kumimoji="0" lang="nl-NL" sz="1350" b="0" i="0" u="none" strike="noStrike" kern="1200" cap="none" spc="0" normalizeH="0" baseline="0" noProof="0" dirty="0">
                <a:ln>
                  <a:noFill/>
                </a:ln>
                <a:solidFill>
                  <a:prstClr val="black"/>
                </a:solidFill>
                <a:effectLst/>
                <a:uLnTx/>
                <a:uFillTx/>
                <a:latin typeface="Gill Sans MT" panose="020B0502020104020203"/>
                <a:ea typeface="+mn-ea"/>
                <a:cs typeface="+mn-cs"/>
              </a:rPr>
            </a:br>
            <a:r>
              <a:rPr kumimoji="0" lang="it-IT" sz="1350" b="0" i="0" u="none" strike="noStrike" kern="1200" cap="none" spc="0" normalizeH="0" baseline="0" noProof="0" dirty="0">
                <a:ln>
                  <a:noFill/>
                </a:ln>
                <a:solidFill>
                  <a:prstClr val="black"/>
                </a:solidFill>
                <a:effectLst/>
                <a:uLnTx/>
                <a:uFillTx/>
                <a:latin typeface="Gill Sans MT" panose="020B0502020104020203"/>
                <a:ea typeface="+mn-ea"/>
                <a:cs typeface="+mn-cs"/>
              </a:rPr>
              <a:t> </a:t>
            </a:r>
          </a:p>
        </p:txBody>
      </p:sp>
      <p:sp>
        <p:nvSpPr>
          <p:cNvPr id="6" name="Segnaposto numero diapositiva 5">
            <a:extLst>
              <a:ext uri="{FF2B5EF4-FFF2-40B4-BE49-F238E27FC236}">
                <a16:creationId xmlns:a16="http://schemas.microsoft.com/office/drawing/2014/main" id="{4520F43A-AC53-9F72-9810-84B66F714BE6}"/>
              </a:ext>
            </a:extLst>
          </p:cNvPr>
          <p:cNvSpPr>
            <a:spLocks noGrp="1"/>
          </p:cNvSpPr>
          <p:nvPr>
            <p:ph type="sldNum" sz="quarter" idx="12"/>
          </p:nvPr>
        </p:nvSpPr>
        <p:spPr/>
        <p:txBody>
          <a:bodyPr/>
          <a:lstStyle/>
          <a:p>
            <a:pPr rtl="0"/>
            <a:fld id="{D57F1E4F-1CFF-5643-939E-217C01CDF565}" type="slidenum">
              <a:rPr lang="it-IT" smtClean="0"/>
              <a:pPr rtl="0"/>
              <a:t>173</a:t>
            </a:fld>
            <a:endParaRPr lang="it-IT"/>
          </a:p>
        </p:txBody>
      </p:sp>
    </p:spTree>
    <p:extLst>
      <p:ext uri="{BB962C8B-B14F-4D97-AF65-F5344CB8AC3E}">
        <p14:creationId xmlns:p14="http://schemas.microsoft.com/office/powerpoint/2010/main" val="2374159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FA1966-0B95-7B42-259B-2FA67AE69C8A}"/>
              </a:ext>
            </a:extLst>
          </p:cNvPr>
          <p:cNvSpPr>
            <a:spLocks noGrp="1"/>
          </p:cNvSpPr>
          <p:nvPr>
            <p:ph type="title"/>
          </p:nvPr>
        </p:nvSpPr>
        <p:spPr>
          <a:xfrm>
            <a:off x="793750" y="184174"/>
            <a:ext cx="7556500" cy="539038"/>
          </a:xfrm>
        </p:spPr>
        <p:txBody>
          <a:bodyPr/>
          <a:lstStyle/>
          <a:p>
            <a:pPr algn="ctr"/>
            <a:r>
              <a:rPr lang="en-US" sz="1800" b="1" dirty="0">
                <a:solidFill>
                  <a:schemeClr val="bg1"/>
                </a:solidFill>
              </a:rPr>
              <a:t>RYANAIR DAC v. BOOKING HOLDINGS INC. </a:t>
            </a:r>
            <a:r>
              <a:rPr lang="en-US" sz="1800" dirty="0">
                <a:solidFill>
                  <a:schemeClr val="bg1"/>
                </a:solidFill>
              </a:rPr>
              <a:t>2</a:t>
            </a:r>
            <a:endParaRPr lang="it-IT" sz="2400" dirty="0">
              <a:solidFill>
                <a:schemeClr val="accent3"/>
              </a:solidFill>
            </a:endParaRPr>
          </a:p>
        </p:txBody>
      </p:sp>
      <p:sp>
        <p:nvSpPr>
          <p:cNvPr id="3" name="Segnaposto contenuto 2">
            <a:extLst>
              <a:ext uri="{FF2B5EF4-FFF2-40B4-BE49-F238E27FC236}">
                <a16:creationId xmlns:a16="http://schemas.microsoft.com/office/drawing/2014/main" id="{6F00C293-ECF8-F6C7-AEE0-F2BE382A1811}"/>
              </a:ext>
            </a:extLst>
          </p:cNvPr>
          <p:cNvSpPr>
            <a:spLocks noGrp="1"/>
          </p:cNvSpPr>
          <p:nvPr>
            <p:ph idx="1"/>
          </p:nvPr>
        </p:nvSpPr>
        <p:spPr>
          <a:xfrm>
            <a:off x="765987" y="886764"/>
            <a:ext cx="7857623" cy="3997470"/>
          </a:xfrm>
        </p:spPr>
        <p:txBody>
          <a:bodyPr/>
          <a:lstStyle/>
          <a:p>
            <a:r>
              <a:rPr lang="en-US" sz="1800" dirty="0">
                <a:solidFill>
                  <a:srgbClr val="00B0F0"/>
                </a:solidFill>
              </a:rPr>
              <a:t>However, the Court also noted that ``Ryanair also alleges that the defendants engaged in screen scraping in violation of the terms of use of the Ryanair website and that the defendants continued to do so even after Ryanair sent each defendant a cease-and-desist letter. Although those allegations would be insufficient to establish liability under the CFAA if the contents of the </a:t>
            </a:r>
            <a:r>
              <a:rPr lang="en-US" sz="1800" dirty="0" err="1">
                <a:solidFill>
                  <a:srgbClr val="00B0F0"/>
                </a:solidFill>
              </a:rPr>
              <a:t>myRyanair</a:t>
            </a:r>
            <a:r>
              <a:rPr lang="en-US" sz="1800" dirty="0">
                <a:solidFill>
                  <a:srgbClr val="00B0F0"/>
                </a:solidFill>
              </a:rPr>
              <a:t> portion of the website were accessible to the public without authentication, </a:t>
            </a:r>
            <a:r>
              <a:rPr lang="en-US" sz="1800" b="1" dirty="0">
                <a:solidFill>
                  <a:schemeClr val="bg1"/>
                </a:solidFill>
              </a:rPr>
              <a:t>courts have found cease-and-desist letters to withdraw authorization to access</a:t>
            </a:r>
            <a:r>
              <a:rPr lang="en-US" sz="1800" dirty="0">
                <a:solidFill>
                  <a:srgbClr val="00B0F0"/>
                </a:solidFill>
              </a:rPr>
              <a:t> a protected portion of a website when an authentication mechanism protected access to that portion of the website".</a:t>
            </a:r>
            <a:endParaRPr lang="it-IT" sz="1800" dirty="0">
              <a:solidFill>
                <a:srgbClr val="00B0F0"/>
              </a:solidFill>
            </a:endParaRPr>
          </a:p>
        </p:txBody>
      </p:sp>
      <p:sp>
        <p:nvSpPr>
          <p:cNvPr id="4" name="Segnaposto piè di pagina 3">
            <a:extLst>
              <a:ext uri="{FF2B5EF4-FFF2-40B4-BE49-F238E27FC236}">
                <a16:creationId xmlns:a16="http://schemas.microsoft.com/office/drawing/2014/main" id="{91599D6E-451A-2D38-8524-1C67EFFB0221}"/>
              </a:ext>
            </a:extLst>
          </p:cNvPr>
          <p:cNvSpPr>
            <a:spLocks noGrp="1"/>
          </p:cNvSpPr>
          <p:nvPr>
            <p:ph type="ftr" sz="quarter" idx="11"/>
          </p:nvPr>
        </p:nvSpPr>
        <p:spPr/>
        <p:txBody>
          <a:bodyPr/>
          <a:lstStyle/>
          <a:p>
            <a:r>
              <a:rPr lang="en-US"/>
              <a:t>Data Collection for Machine Learning</a:t>
            </a:r>
            <a:endParaRPr lang="en-GB"/>
          </a:p>
        </p:txBody>
      </p:sp>
      <p:sp>
        <p:nvSpPr>
          <p:cNvPr id="6" name="Segnaposto numero diapositiva 5">
            <a:extLst>
              <a:ext uri="{FF2B5EF4-FFF2-40B4-BE49-F238E27FC236}">
                <a16:creationId xmlns:a16="http://schemas.microsoft.com/office/drawing/2014/main" id="{6FBB0242-C5B2-F7CE-4469-28ADEC0E7CA7}"/>
              </a:ext>
            </a:extLst>
          </p:cNvPr>
          <p:cNvSpPr>
            <a:spLocks noGrp="1"/>
          </p:cNvSpPr>
          <p:nvPr>
            <p:ph type="sldNum" sz="quarter" idx="12"/>
          </p:nvPr>
        </p:nvSpPr>
        <p:spPr/>
        <p:txBody>
          <a:bodyPr/>
          <a:lstStyle/>
          <a:p>
            <a:fld id="{C194BDB0-F4EA-4DD6-8281-CCE2440D0CE0}" type="slidenum">
              <a:rPr lang="en-GB" smtClean="0"/>
              <a:t>18</a:t>
            </a:fld>
            <a:endParaRPr lang="en-GB"/>
          </a:p>
        </p:txBody>
      </p:sp>
    </p:spTree>
    <p:extLst>
      <p:ext uri="{BB962C8B-B14F-4D97-AF65-F5344CB8AC3E}">
        <p14:creationId xmlns:p14="http://schemas.microsoft.com/office/powerpoint/2010/main" val="1256982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FA1966-0B95-7B42-259B-2FA67AE69C8A}"/>
              </a:ext>
            </a:extLst>
          </p:cNvPr>
          <p:cNvSpPr>
            <a:spLocks noGrp="1"/>
          </p:cNvSpPr>
          <p:nvPr>
            <p:ph type="title"/>
          </p:nvPr>
        </p:nvSpPr>
        <p:spPr>
          <a:xfrm>
            <a:off x="758824" y="198400"/>
            <a:ext cx="7556500" cy="539038"/>
          </a:xfrm>
        </p:spPr>
        <p:txBody>
          <a:bodyPr/>
          <a:lstStyle/>
          <a:p>
            <a:pPr algn="ctr"/>
            <a:r>
              <a:rPr lang="it-IT" sz="2400" dirty="0">
                <a:solidFill>
                  <a:schemeClr val="accent3"/>
                </a:solidFill>
              </a:rPr>
              <a:t>CONTRACT LAWS</a:t>
            </a:r>
          </a:p>
        </p:txBody>
      </p:sp>
      <p:sp>
        <p:nvSpPr>
          <p:cNvPr id="3" name="Segnaposto contenuto 2">
            <a:extLst>
              <a:ext uri="{FF2B5EF4-FFF2-40B4-BE49-F238E27FC236}">
                <a16:creationId xmlns:a16="http://schemas.microsoft.com/office/drawing/2014/main" id="{6F00C293-ECF8-F6C7-AEE0-F2BE382A1811}"/>
              </a:ext>
            </a:extLst>
          </p:cNvPr>
          <p:cNvSpPr>
            <a:spLocks noGrp="1"/>
          </p:cNvSpPr>
          <p:nvPr>
            <p:ph idx="1"/>
          </p:nvPr>
        </p:nvSpPr>
        <p:spPr>
          <a:xfrm>
            <a:off x="758823" y="649139"/>
            <a:ext cx="7556501" cy="3845222"/>
          </a:xfrm>
        </p:spPr>
        <p:txBody>
          <a:bodyPr/>
          <a:lstStyle/>
          <a:p>
            <a:pPr marL="457200" indent="-457200">
              <a:buFont typeface="+mj-lt"/>
              <a:buAutoNum type="arabicPeriod"/>
            </a:pPr>
            <a:r>
              <a:rPr lang="it-IT" dirty="0">
                <a:solidFill>
                  <a:schemeClr val="accent3"/>
                </a:solidFill>
              </a:rPr>
              <a:t>EU LAW: </a:t>
            </a:r>
            <a:r>
              <a:rPr lang="it-IT" dirty="0" err="1">
                <a:solidFill>
                  <a:schemeClr val="accent3"/>
                </a:solidFill>
              </a:rPr>
              <a:t>contract</a:t>
            </a:r>
            <a:r>
              <a:rPr lang="it-IT" dirty="0">
                <a:solidFill>
                  <a:schemeClr val="accent3"/>
                </a:solidFill>
              </a:rPr>
              <a:t> </a:t>
            </a:r>
            <a:r>
              <a:rPr lang="it-IT" dirty="0" err="1">
                <a:solidFill>
                  <a:schemeClr val="accent3"/>
                </a:solidFill>
              </a:rPr>
              <a:t>laws</a:t>
            </a:r>
            <a:r>
              <a:rPr lang="it-IT" dirty="0">
                <a:solidFill>
                  <a:schemeClr val="accent3"/>
                </a:solidFill>
              </a:rPr>
              <a:t> </a:t>
            </a:r>
            <a:r>
              <a:rPr lang="it-IT" dirty="0" err="1">
                <a:solidFill>
                  <a:schemeClr val="accent3"/>
                </a:solidFill>
              </a:rPr>
              <a:t>differ</a:t>
            </a:r>
            <a:r>
              <a:rPr lang="it-IT" dirty="0">
                <a:solidFill>
                  <a:schemeClr val="accent3"/>
                </a:solidFill>
              </a:rPr>
              <a:t> </a:t>
            </a:r>
            <a:r>
              <a:rPr lang="it-IT" dirty="0" err="1">
                <a:solidFill>
                  <a:schemeClr val="accent3"/>
                </a:solidFill>
              </a:rPr>
              <a:t>depending</a:t>
            </a:r>
            <a:r>
              <a:rPr lang="it-IT" dirty="0">
                <a:solidFill>
                  <a:schemeClr val="accent3"/>
                </a:solidFill>
              </a:rPr>
              <a:t> on the single </a:t>
            </a:r>
            <a:r>
              <a:rPr lang="it-IT" dirty="0" err="1">
                <a:solidFill>
                  <a:schemeClr val="accent3"/>
                </a:solidFill>
              </a:rPr>
              <a:t>Member</a:t>
            </a:r>
            <a:r>
              <a:rPr lang="it-IT" dirty="0">
                <a:solidFill>
                  <a:schemeClr val="accent3"/>
                </a:solidFill>
              </a:rPr>
              <a:t> States’ </a:t>
            </a:r>
            <a:r>
              <a:rPr lang="it-IT" dirty="0" err="1">
                <a:solidFill>
                  <a:schemeClr val="accent3"/>
                </a:solidFill>
              </a:rPr>
              <a:t>law</a:t>
            </a:r>
            <a:r>
              <a:rPr lang="it-IT" dirty="0">
                <a:solidFill>
                  <a:schemeClr val="accent3"/>
                </a:solidFill>
              </a:rPr>
              <a:t>. </a:t>
            </a:r>
          </a:p>
          <a:p>
            <a:pPr marL="457200" indent="-457200">
              <a:buFont typeface="+mj-lt"/>
              <a:buAutoNum type="arabicPeriod"/>
            </a:pPr>
            <a:r>
              <a:rPr lang="it-IT" dirty="0">
                <a:solidFill>
                  <a:schemeClr val="accent3"/>
                </a:solidFill>
              </a:rPr>
              <a:t>US Case </a:t>
            </a:r>
            <a:r>
              <a:rPr lang="it-IT" dirty="0" err="1">
                <a:solidFill>
                  <a:schemeClr val="accent3"/>
                </a:solidFill>
              </a:rPr>
              <a:t>law</a:t>
            </a:r>
            <a:r>
              <a:rPr lang="it-IT" dirty="0">
                <a:solidFill>
                  <a:schemeClr val="accent3"/>
                </a:solidFill>
              </a:rPr>
              <a:t>: </a:t>
            </a:r>
            <a:r>
              <a:rPr lang="it-IT" dirty="0" err="1">
                <a:solidFill>
                  <a:schemeClr val="accent3"/>
                </a:solidFill>
              </a:rPr>
              <a:t>see</a:t>
            </a:r>
            <a:r>
              <a:rPr lang="it-IT" dirty="0">
                <a:solidFill>
                  <a:schemeClr val="accent3"/>
                </a:solidFill>
              </a:rPr>
              <a:t> the </a:t>
            </a:r>
            <a:r>
              <a:rPr lang="it-IT" dirty="0" err="1">
                <a:solidFill>
                  <a:schemeClr val="accent3"/>
                </a:solidFill>
              </a:rPr>
              <a:t>cases</a:t>
            </a:r>
            <a:r>
              <a:rPr lang="it-IT" dirty="0">
                <a:solidFill>
                  <a:schemeClr val="accent3"/>
                </a:solidFill>
              </a:rPr>
              <a:t> </a:t>
            </a:r>
            <a:r>
              <a:rPr lang="it-IT" dirty="0" err="1">
                <a:solidFill>
                  <a:schemeClr val="accent3"/>
                </a:solidFill>
              </a:rPr>
              <a:t>mentioned</a:t>
            </a:r>
            <a:r>
              <a:rPr lang="it-IT" dirty="0">
                <a:solidFill>
                  <a:schemeClr val="accent3"/>
                </a:solidFill>
              </a:rPr>
              <a:t> in the </a:t>
            </a:r>
            <a:r>
              <a:rPr lang="it-IT" dirty="0" err="1">
                <a:solidFill>
                  <a:schemeClr val="accent3"/>
                </a:solidFill>
              </a:rPr>
              <a:t>previous</a:t>
            </a:r>
            <a:r>
              <a:rPr lang="it-IT" dirty="0">
                <a:solidFill>
                  <a:schemeClr val="accent3"/>
                </a:solidFill>
              </a:rPr>
              <a:t> slides</a:t>
            </a:r>
          </a:p>
          <a:p>
            <a:pPr marL="457200" indent="-457200">
              <a:buFont typeface="+mj-lt"/>
              <a:buAutoNum type="arabicPeriod"/>
            </a:pPr>
            <a:r>
              <a:rPr lang="en-US" dirty="0">
                <a:solidFill>
                  <a:schemeClr val="accent3"/>
                </a:solidFill>
              </a:rPr>
              <a:t>India Law: electronic contracts are valid and enforceable and violating a contract that prohibits data scraping could be a violation of contract law. It also might violate section 43 of the Information Technology Act, enacted in 2000, which prohibits unauthorized access to a computer resource or extracting data from a computer resource.</a:t>
            </a:r>
          </a:p>
          <a:p>
            <a:endParaRPr lang="en-US" dirty="0">
              <a:solidFill>
                <a:schemeClr val="accent3"/>
              </a:solidFill>
            </a:endParaRPr>
          </a:p>
          <a:p>
            <a:r>
              <a:rPr lang="it-IT" dirty="0">
                <a:solidFill>
                  <a:schemeClr val="accent3"/>
                </a:solidFill>
              </a:rPr>
              <a:t>The general rule </a:t>
            </a:r>
            <a:r>
              <a:rPr lang="it-IT" dirty="0" err="1">
                <a:solidFill>
                  <a:schemeClr val="accent3"/>
                </a:solidFill>
              </a:rPr>
              <a:t>is</a:t>
            </a:r>
            <a:r>
              <a:rPr lang="it-IT" dirty="0">
                <a:solidFill>
                  <a:schemeClr val="accent3"/>
                </a:solidFill>
              </a:rPr>
              <a:t> </a:t>
            </a:r>
            <a:r>
              <a:rPr lang="it-IT" dirty="0" err="1">
                <a:solidFill>
                  <a:schemeClr val="accent3"/>
                </a:solidFill>
              </a:rPr>
              <a:t>that</a:t>
            </a:r>
            <a:r>
              <a:rPr lang="it-IT" dirty="0">
                <a:solidFill>
                  <a:schemeClr val="accent3"/>
                </a:solidFill>
              </a:rPr>
              <a:t> web </a:t>
            </a:r>
            <a:r>
              <a:rPr lang="it-IT" dirty="0" err="1">
                <a:solidFill>
                  <a:schemeClr val="accent3"/>
                </a:solidFill>
              </a:rPr>
              <a:t>scraping</a:t>
            </a:r>
            <a:r>
              <a:rPr lang="it-IT" dirty="0">
                <a:solidFill>
                  <a:schemeClr val="accent3"/>
                </a:solidFill>
              </a:rPr>
              <a:t> </a:t>
            </a:r>
            <a:r>
              <a:rPr lang="it-IT" b="1" dirty="0">
                <a:solidFill>
                  <a:schemeClr val="bg1"/>
                </a:solidFill>
              </a:rPr>
              <a:t>can be limited by a </a:t>
            </a:r>
            <a:r>
              <a:rPr lang="it-IT" b="1" dirty="0" err="1">
                <a:solidFill>
                  <a:schemeClr val="bg1"/>
                </a:solidFill>
              </a:rPr>
              <a:t>contractual</a:t>
            </a:r>
            <a:r>
              <a:rPr lang="it-IT" b="1" dirty="0">
                <a:solidFill>
                  <a:schemeClr val="bg1"/>
                </a:solidFill>
              </a:rPr>
              <a:t> </a:t>
            </a:r>
            <a:r>
              <a:rPr lang="it-IT" b="1" dirty="0" err="1">
                <a:solidFill>
                  <a:schemeClr val="bg1"/>
                </a:solidFill>
              </a:rPr>
              <a:t>clause</a:t>
            </a:r>
            <a:r>
              <a:rPr lang="it-IT" b="1" dirty="0">
                <a:solidFill>
                  <a:schemeClr val="accent3"/>
                </a:solidFill>
              </a:rPr>
              <a:t>. </a:t>
            </a:r>
            <a:r>
              <a:rPr lang="it-IT" dirty="0" err="1">
                <a:solidFill>
                  <a:schemeClr val="accent3"/>
                </a:solidFill>
              </a:rPr>
              <a:t>However</a:t>
            </a:r>
            <a:r>
              <a:rPr lang="it-IT" dirty="0">
                <a:solidFill>
                  <a:schemeClr val="accent3"/>
                </a:solidFill>
              </a:rPr>
              <a:t>, </a:t>
            </a:r>
            <a:r>
              <a:rPr lang="it-IT" dirty="0" err="1">
                <a:solidFill>
                  <a:schemeClr val="accent3"/>
                </a:solidFill>
              </a:rPr>
              <a:t>as</a:t>
            </a:r>
            <a:r>
              <a:rPr lang="it-IT" dirty="0">
                <a:solidFill>
                  <a:schemeClr val="accent3"/>
                </a:solidFill>
              </a:rPr>
              <a:t> </a:t>
            </a:r>
            <a:r>
              <a:rPr lang="it-IT" dirty="0" err="1">
                <a:solidFill>
                  <a:schemeClr val="accent3"/>
                </a:solidFill>
              </a:rPr>
              <a:t>we</a:t>
            </a:r>
            <a:r>
              <a:rPr lang="it-IT" dirty="0">
                <a:solidFill>
                  <a:schemeClr val="accent3"/>
                </a:solidFill>
              </a:rPr>
              <a:t> </a:t>
            </a:r>
            <a:r>
              <a:rPr lang="it-IT" dirty="0" err="1">
                <a:solidFill>
                  <a:schemeClr val="accent3"/>
                </a:solidFill>
              </a:rPr>
              <a:t>have</a:t>
            </a:r>
            <a:r>
              <a:rPr lang="it-IT" dirty="0">
                <a:solidFill>
                  <a:schemeClr val="accent3"/>
                </a:solidFill>
              </a:rPr>
              <a:t> </a:t>
            </a:r>
            <a:r>
              <a:rPr lang="it-IT" dirty="0" err="1">
                <a:solidFill>
                  <a:schemeClr val="accent3"/>
                </a:solidFill>
              </a:rPr>
              <a:t>seen</a:t>
            </a:r>
            <a:r>
              <a:rPr lang="it-IT" dirty="0">
                <a:solidFill>
                  <a:schemeClr val="accent3"/>
                </a:solidFill>
              </a:rPr>
              <a:t> in the </a:t>
            </a:r>
            <a:r>
              <a:rPr lang="it-IT" dirty="0" err="1">
                <a:solidFill>
                  <a:schemeClr val="accent3"/>
                </a:solidFill>
              </a:rPr>
              <a:t>Italian</a:t>
            </a:r>
            <a:r>
              <a:rPr lang="it-IT" dirty="0">
                <a:solidFill>
                  <a:schemeClr val="accent3"/>
                </a:solidFill>
              </a:rPr>
              <a:t> Ryanair case, </a:t>
            </a:r>
            <a:r>
              <a:rPr lang="it-IT" dirty="0" err="1">
                <a:solidFill>
                  <a:schemeClr val="accent3"/>
                </a:solidFill>
              </a:rPr>
              <a:t>exceptions</a:t>
            </a:r>
            <a:r>
              <a:rPr lang="it-IT" dirty="0">
                <a:solidFill>
                  <a:schemeClr val="accent3"/>
                </a:solidFill>
              </a:rPr>
              <a:t> </a:t>
            </a:r>
            <a:r>
              <a:rPr lang="it-IT" dirty="0" err="1">
                <a:solidFill>
                  <a:schemeClr val="accent3"/>
                </a:solidFill>
              </a:rPr>
              <a:t>apply</a:t>
            </a:r>
            <a:r>
              <a:rPr lang="it-IT" dirty="0">
                <a:solidFill>
                  <a:schemeClr val="accent3"/>
                </a:solidFill>
              </a:rPr>
              <a:t> for </a:t>
            </a:r>
            <a:r>
              <a:rPr lang="it-IT" dirty="0" err="1">
                <a:solidFill>
                  <a:schemeClr val="accent3"/>
                </a:solidFill>
              </a:rPr>
              <a:t>specific</a:t>
            </a:r>
            <a:r>
              <a:rPr lang="it-IT" dirty="0">
                <a:solidFill>
                  <a:schemeClr val="accent3"/>
                </a:solidFill>
              </a:rPr>
              <a:t> </a:t>
            </a:r>
            <a:r>
              <a:rPr lang="it-IT" dirty="0" err="1">
                <a:solidFill>
                  <a:schemeClr val="accent3"/>
                </a:solidFill>
              </a:rPr>
              <a:t>purposes</a:t>
            </a:r>
            <a:r>
              <a:rPr lang="it-IT" dirty="0">
                <a:solidFill>
                  <a:schemeClr val="accent3"/>
                </a:solidFill>
              </a:rPr>
              <a:t>.</a:t>
            </a:r>
          </a:p>
          <a:p>
            <a:endParaRPr lang="it-IT" dirty="0">
              <a:solidFill>
                <a:schemeClr val="bg1"/>
              </a:solidFill>
            </a:endParaRPr>
          </a:p>
        </p:txBody>
      </p:sp>
      <p:sp>
        <p:nvSpPr>
          <p:cNvPr id="4" name="Segnaposto piè di pagina 3">
            <a:extLst>
              <a:ext uri="{FF2B5EF4-FFF2-40B4-BE49-F238E27FC236}">
                <a16:creationId xmlns:a16="http://schemas.microsoft.com/office/drawing/2014/main" id="{91599D6E-451A-2D38-8524-1C67EFFB0221}"/>
              </a:ext>
            </a:extLst>
          </p:cNvPr>
          <p:cNvSpPr>
            <a:spLocks noGrp="1"/>
          </p:cNvSpPr>
          <p:nvPr>
            <p:ph type="ftr" sz="quarter" idx="11"/>
          </p:nvPr>
        </p:nvSpPr>
        <p:spPr/>
        <p:txBody>
          <a:bodyPr/>
          <a:lstStyle/>
          <a:p>
            <a:r>
              <a:rPr lang="en-US"/>
              <a:t>Data Collection for Machine Learning</a:t>
            </a:r>
            <a:endParaRPr lang="en-GB"/>
          </a:p>
        </p:txBody>
      </p:sp>
      <p:sp>
        <p:nvSpPr>
          <p:cNvPr id="6" name="Segnaposto numero diapositiva 5">
            <a:extLst>
              <a:ext uri="{FF2B5EF4-FFF2-40B4-BE49-F238E27FC236}">
                <a16:creationId xmlns:a16="http://schemas.microsoft.com/office/drawing/2014/main" id="{AE164B78-AE25-7AEB-4883-E2FBA7426525}"/>
              </a:ext>
            </a:extLst>
          </p:cNvPr>
          <p:cNvSpPr>
            <a:spLocks noGrp="1"/>
          </p:cNvSpPr>
          <p:nvPr>
            <p:ph type="sldNum" sz="quarter" idx="12"/>
          </p:nvPr>
        </p:nvSpPr>
        <p:spPr/>
        <p:txBody>
          <a:bodyPr/>
          <a:lstStyle/>
          <a:p>
            <a:fld id="{C194BDB0-F4EA-4DD6-8281-CCE2440D0CE0}" type="slidenum">
              <a:rPr lang="en-GB" smtClean="0"/>
              <a:t>19</a:t>
            </a:fld>
            <a:endParaRPr lang="en-GB"/>
          </a:p>
        </p:txBody>
      </p:sp>
    </p:spTree>
    <p:extLst>
      <p:ext uri="{BB962C8B-B14F-4D97-AF65-F5344CB8AC3E}">
        <p14:creationId xmlns:p14="http://schemas.microsoft.com/office/powerpoint/2010/main" val="170677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8825" y="518711"/>
            <a:ext cx="7556500" cy="726280"/>
          </a:xfrm>
        </p:spPr>
        <p:txBody>
          <a:bodyPr/>
          <a:lstStyle/>
          <a:p>
            <a:r>
              <a:rPr lang="en-GB" dirty="0">
                <a:solidFill>
                  <a:schemeClr val="accent3"/>
                </a:solidFill>
              </a:rPr>
              <a:t>Outline</a:t>
            </a:r>
          </a:p>
        </p:txBody>
      </p:sp>
      <p:sp>
        <p:nvSpPr>
          <p:cNvPr id="3" name="Tijdelijke aanduiding voor inhoud 2"/>
          <p:cNvSpPr>
            <a:spLocks noGrp="1"/>
          </p:cNvSpPr>
          <p:nvPr>
            <p:ph idx="1"/>
          </p:nvPr>
        </p:nvSpPr>
        <p:spPr>
          <a:xfrm>
            <a:off x="758824" y="1039356"/>
            <a:ext cx="7626351" cy="3251290"/>
          </a:xfrm>
        </p:spPr>
        <p:txBody>
          <a:bodyPr/>
          <a:lstStyle/>
          <a:p>
            <a:r>
              <a:rPr lang="en-GB" sz="2000" b="1" dirty="0">
                <a:solidFill>
                  <a:schemeClr val="accent3"/>
                </a:solidFill>
              </a:rPr>
              <a:t>- Introduction: data collection for machine learning</a:t>
            </a:r>
          </a:p>
          <a:p>
            <a:pPr marL="457200" indent="-457200">
              <a:buFont typeface="Arial" panose="020B0604020202020204" pitchFamily="34" charset="0"/>
              <a:buAutoNum type="arabicParenR"/>
            </a:pPr>
            <a:r>
              <a:rPr lang="en-GB" sz="2000" b="1" dirty="0">
                <a:solidFill>
                  <a:schemeClr val="accent3"/>
                </a:solidFill>
              </a:rPr>
              <a:t>Basic principles of Data Protection</a:t>
            </a:r>
          </a:p>
          <a:p>
            <a:pPr marL="457200" indent="-457200">
              <a:buFont typeface="Arial" panose="020B0604020202020204" pitchFamily="34" charset="0"/>
              <a:buAutoNum type="arabicParenR"/>
            </a:pPr>
            <a:r>
              <a:rPr lang="en-GB" sz="2000" b="1" dirty="0">
                <a:solidFill>
                  <a:schemeClr val="accent3"/>
                </a:solidFill>
              </a:rPr>
              <a:t>Basic principles of AI Auditing</a:t>
            </a:r>
          </a:p>
          <a:p>
            <a:pPr marL="457200" indent="-457200">
              <a:buAutoNum type="arabicParenR"/>
            </a:pPr>
            <a:r>
              <a:rPr lang="en-GB" sz="2000" b="1" dirty="0">
                <a:solidFill>
                  <a:schemeClr val="accent3"/>
                </a:solidFill>
              </a:rPr>
              <a:t>Basic principles of AI Ethics</a:t>
            </a:r>
          </a:p>
          <a:p>
            <a:pPr marL="457200" indent="-457200">
              <a:buAutoNum type="arabicParenR"/>
            </a:pPr>
            <a:r>
              <a:rPr lang="en-GB" sz="2000" b="1" dirty="0">
                <a:solidFill>
                  <a:schemeClr val="accent3"/>
                </a:solidFill>
              </a:rPr>
              <a:t>The new AI Act proposal</a:t>
            </a:r>
          </a:p>
          <a:p>
            <a:pPr marL="457200" indent="-457200">
              <a:buAutoNum type="arabicParenR"/>
            </a:pPr>
            <a:r>
              <a:rPr lang="en-GB" sz="2000" b="1" dirty="0">
                <a:solidFill>
                  <a:schemeClr val="accent3"/>
                </a:solidFill>
              </a:rPr>
              <a:t>Applying ethical principles to data sets: practical examples</a:t>
            </a:r>
          </a:p>
          <a:p>
            <a:pPr marL="342900" indent="-342900">
              <a:buFontTx/>
              <a:buChar char="-"/>
            </a:pPr>
            <a:r>
              <a:rPr lang="en-GB" sz="2000" b="1" dirty="0">
                <a:solidFill>
                  <a:schemeClr val="accent3"/>
                </a:solidFill>
              </a:rPr>
              <a:t>Conclusion</a:t>
            </a:r>
          </a:p>
          <a:p>
            <a:pPr marL="342900" indent="-342900">
              <a:buFontTx/>
              <a:buChar char="-"/>
            </a:pPr>
            <a:r>
              <a:rPr lang="en-GB" sz="2000" b="1" dirty="0">
                <a:solidFill>
                  <a:schemeClr val="accent3"/>
                </a:solidFill>
              </a:rPr>
              <a:t>Q&amp;A</a:t>
            </a:r>
          </a:p>
        </p:txBody>
      </p:sp>
      <p:sp>
        <p:nvSpPr>
          <p:cNvPr id="4" name="Tijdelijke aanduiding voor voettekst 3"/>
          <p:cNvSpPr>
            <a:spLocks noGrp="1"/>
          </p:cNvSpPr>
          <p:nvPr>
            <p:ph type="ftr" sz="quarter" idx="11"/>
          </p:nvPr>
        </p:nvSpPr>
        <p:spPr/>
        <p:txBody>
          <a:bodyPr/>
          <a:lstStyle/>
          <a:p>
            <a:r>
              <a:rPr lang="en-US"/>
              <a:t>Data Collection for Machine Learning</a:t>
            </a:r>
            <a:endParaRPr lang="en-GB"/>
          </a:p>
        </p:txBody>
      </p:sp>
      <p:sp>
        <p:nvSpPr>
          <p:cNvPr id="6" name="Segnaposto numero diapositiva 5">
            <a:extLst>
              <a:ext uri="{FF2B5EF4-FFF2-40B4-BE49-F238E27FC236}">
                <a16:creationId xmlns:a16="http://schemas.microsoft.com/office/drawing/2014/main" id="{44AF9A9B-42F5-82F8-3A70-44609B451768}"/>
              </a:ext>
            </a:extLst>
          </p:cNvPr>
          <p:cNvSpPr>
            <a:spLocks noGrp="1"/>
          </p:cNvSpPr>
          <p:nvPr>
            <p:ph type="sldNum" sz="quarter" idx="12"/>
          </p:nvPr>
        </p:nvSpPr>
        <p:spPr/>
        <p:txBody>
          <a:bodyPr/>
          <a:lstStyle/>
          <a:p>
            <a:fld id="{C194BDB0-F4EA-4DD6-8281-CCE2440D0CE0}" type="slidenum">
              <a:rPr lang="en-GB" smtClean="0"/>
              <a:t>2</a:t>
            </a:fld>
            <a:endParaRPr lang="en-GB"/>
          </a:p>
        </p:txBody>
      </p:sp>
    </p:spTree>
    <p:extLst>
      <p:ext uri="{BB962C8B-B14F-4D97-AF65-F5344CB8AC3E}">
        <p14:creationId xmlns:p14="http://schemas.microsoft.com/office/powerpoint/2010/main" val="4196175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6CAA346-2EB2-F77E-91A1-0B3B56AA7472}"/>
              </a:ext>
            </a:extLst>
          </p:cNvPr>
          <p:cNvSpPr>
            <a:spLocks noGrp="1"/>
          </p:cNvSpPr>
          <p:nvPr>
            <p:ph type="title"/>
          </p:nvPr>
        </p:nvSpPr>
        <p:spPr/>
        <p:txBody>
          <a:bodyPr/>
          <a:lstStyle/>
          <a:p>
            <a:pPr algn="ctr"/>
            <a:r>
              <a:rPr lang="en-US" dirty="0">
                <a:solidFill>
                  <a:schemeClr val="bg1"/>
                </a:solidFill>
              </a:rPr>
              <a:t>PUBLIC DOMAIN DATA</a:t>
            </a:r>
          </a:p>
        </p:txBody>
      </p:sp>
      <p:sp>
        <p:nvSpPr>
          <p:cNvPr id="3" name="Segnaposto contenuto 2">
            <a:extLst>
              <a:ext uri="{FF2B5EF4-FFF2-40B4-BE49-F238E27FC236}">
                <a16:creationId xmlns:a16="http://schemas.microsoft.com/office/drawing/2014/main" id="{68E08C11-9F72-D941-70A0-7B9B0CF5A6E9}"/>
              </a:ext>
            </a:extLst>
          </p:cNvPr>
          <p:cNvSpPr>
            <a:spLocks noGrp="1"/>
          </p:cNvSpPr>
          <p:nvPr>
            <p:ph idx="1"/>
          </p:nvPr>
        </p:nvSpPr>
        <p:spPr/>
        <p:txBody>
          <a:bodyPr/>
          <a:lstStyle/>
          <a:p>
            <a:r>
              <a:rPr lang="en-US" dirty="0">
                <a:solidFill>
                  <a:schemeClr val="accent3"/>
                </a:solidFill>
              </a:rPr>
              <a:t>Some digital objects or data are not covered by copyright laws, such as:</a:t>
            </a:r>
          </a:p>
          <a:p>
            <a:pPr marL="342900" indent="-342900">
              <a:buFontTx/>
              <a:buChar char="-"/>
            </a:pPr>
            <a:r>
              <a:rPr lang="en-US" dirty="0">
                <a:solidFill>
                  <a:schemeClr val="accent3"/>
                </a:solidFill>
              </a:rPr>
              <a:t>Mere facts</a:t>
            </a:r>
          </a:p>
          <a:p>
            <a:pPr marL="342900" indent="-342900">
              <a:buFontTx/>
              <a:buChar char="-"/>
            </a:pPr>
            <a:r>
              <a:rPr lang="en-US" dirty="0">
                <a:solidFill>
                  <a:schemeClr val="accent3"/>
                </a:solidFill>
              </a:rPr>
              <a:t>Works whose copyright expired</a:t>
            </a:r>
          </a:p>
          <a:p>
            <a:pPr marL="342900" indent="-342900">
              <a:buFontTx/>
              <a:buChar char="-"/>
            </a:pPr>
            <a:r>
              <a:rPr lang="en-US" dirty="0">
                <a:solidFill>
                  <a:schemeClr val="accent3"/>
                </a:solidFill>
              </a:rPr>
              <a:t>Works whose license allows its use as public domain data (CC0)</a:t>
            </a:r>
          </a:p>
          <a:p>
            <a:pPr marL="342900" indent="-342900">
              <a:buFontTx/>
              <a:buChar char="-"/>
            </a:pPr>
            <a:r>
              <a:rPr lang="en-US" dirty="0">
                <a:solidFill>
                  <a:schemeClr val="accent3"/>
                </a:solidFill>
              </a:rPr>
              <a:t>Works that have no creative intellectual content</a:t>
            </a:r>
          </a:p>
        </p:txBody>
      </p:sp>
      <p:sp>
        <p:nvSpPr>
          <p:cNvPr id="4" name="Segnaposto piè di pagina 3">
            <a:extLst>
              <a:ext uri="{FF2B5EF4-FFF2-40B4-BE49-F238E27FC236}">
                <a16:creationId xmlns:a16="http://schemas.microsoft.com/office/drawing/2014/main" id="{FECC9CD0-4D9D-7F24-C291-F0F01060B87C}"/>
              </a:ext>
            </a:extLst>
          </p:cNvPr>
          <p:cNvSpPr>
            <a:spLocks noGrp="1"/>
          </p:cNvSpPr>
          <p:nvPr>
            <p:ph type="ftr" sz="quarter" idx="11"/>
          </p:nvPr>
        </p:nvSpPr>
        <p:spPr/>
        <p:txBody>
          <a:bodyPr/>
          <a:lstStyle/>
          <a:p>
            <a:r>
              <a:rPr lang="en-US"/>
              <a:t>Data Collection for Machine Learning</a:t>
            </a:r>
            <a:endParaRPr lang="en-GB"/>
          </a:p>
        </p:txBody>
      </p:sp>
      <p:sp>
        <p:nvSpPr>
          <p:cNvPr id="5" name="Segnaposto numero diapositiva 4">
            <a:extLst>
              <a:ext uri="{FF2B5EF4-FFF2-40B4-BE49-F238E27FC236}">
                <a16:creationId xmlns:a16="http://schemas.microsoft.com/office/drawing/2014/main" id="{26E2B2A9-CAF9-D697-33D9-C09DECE34AB4}"/>
              </a:ext>
            </a:extLst>
          </p:cNvPr>
          <p:cNvSpPr>
            <a:spLocks noGrp="1"/>
          </p:cNvSpPr>
          <p:nvPr>
            <p:ph type="sldNum" sz="quarter" idx="12"/>
          </p:nvPr>
        </p:nvSpPr>
        <p:spPr/>
        <p:txBody>
          <a:bodyPr/>
          <a:lstStyle/>
          <a:p>
            <a:fld id="{C194BDB0-F4EA-4DD6-8281-CCE2440D0CE0}" type="slidenum">
              <a:rPr lang="en-GB" smtClean="0"/>
              <a:t>20</a:t>
            </a:fld>
            <a:endParaRPr lang="en-GB"/>
          </a:p>
        </p:txBody>
      </p:sp>
    </p:spTree>
    <p:extLst>
      <p:ext uri="{BB962C8B-B14F-4D97-AF65-F5344CB8AC3E}">
        <p14:creationId xmlns:p14="http://schemas.microsoft.com/office/powerpoint/2010/main" val="181834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6CAA346-2EB2-F77E-91A1-0B3B56AA7472}"/>
              </a:ext>
            </a:extLst>
          </p:cNvPr>
          <p:cNvSpPr>
            <a:spLocks noGrp="1"/>
          </p:cNvSpPr>
          <p:nvPr>
            <p:ph type="title"/>
          </p:nvPr>
        </p:nvSpPr>
        <p:spPr/>
        <p:txBody>
          <a:bodyPr/>
          <a:lstStyle/>
          <a:p>
            <a:pPr algn="ctr"/>
            <a:r>
              <a:rPr lang="en-US" dirty="0">
                <a:solidFill>
                  <a:schemeClr val="bg1"/>
                </a:solidFill>
              </a:rPr>
              <a:t>ILLICIT CONTENT</a:t>
            </a:r>
          </a:p>
        </p:txBody>
      </p:sp>
      <p:sp>
        <p:nvSpPr>
          <p:cNvPr id="3" name="Segnaposto contenuto 2">
            <a:extLst>
              <a:ext uri="{FF2B5EF4-FFF2-40B4-BE49-F238E27FC236}">
                <a16:creationId xmlns:a16="http://schemas.microsoft.com/office/drawing/2014/main" id="{68E08C11-9F72-D941-70A0-7B9B0CF5A6E9}"/>
              </a:ext>
            </a:extLst>
          </p:cNvPr>
          <p:cNvSpPr>
            <a:spLocks noGrp="1"/>
          </p:cNvSpPr>
          <p:nvPr>
            <p:ph idx="1"/>
          </p:nvPr>
        </p:nvSpPr>
        <p:spPr/>
        <p:txBody>
          <a:bodyPr/>
          <a:lstStyle/>
          <a:p>
            <a:r>
              <a:rPr lang="en-US" dirty="0">
                <a:solidFill>
                  <a:schemeClr val="accent3"/>
                </a:solidFill>
              </a:rPr>
              <a:t>Sometimes, we can find online some illicit content, such as stolen data, pornographic materials involving minors of non-consenting individuals, information about terrorist activities, and such.</a:t>
            </a:r>
          </a:p>
          <a:p>
            <a:endParaRPr lang="en-US" dirty="0">
              <a:solidFill>
                <a:schemeClr val="accent3"/>
              </a:solidFill>
            </a:endParaRPr>
          </a:p>
          <a:p>
            <a:r>
              <a:rPr lang="en-US" dirty="0">
                <a:solidFill>
                  <a:schemeClr val="accent3"/>
                </a:solidFill>
              </a:rPr>
              <a:t>When performing web scraping to train AI system, it is extremely important to exclude this material, as the </a:t>
            </a:r>
            <a:r>
              <a:rPr lang="en-US" b="1" dirty="0">
                <a:solidFill>
                  <a:srgbClr val="FFFFFF"/>
                </a:solidFill>
              </a:rPr>
              <a:t>mere possession might be considered a criminal offence</a:t>
            </a:r>
            <a:r>
              <a:rPr lang="en-US" dirty="0">
                <a:solidFill>
                  <a:schemeClr val="accent3"/>
                </a:solidFill>
              </a:rPr>
              <a:t>.</a:t>
            </a:r>
          </a:p>
        </p:txBody>
      </p:sp>
      <p:sp>
        <p:nvSpPr>
          <p:cNvPr id="4" name="Segnaposto piè di pagina 3">
            <a:extLst>
              <a:ext uri="{FF2B5EF4-FFF2-40B4-BE49-F238E27FC236}">
                <a16:creationId xmlns:a16="http://schemas.microsoft.com/office/drawing/2014/main" id="{FECC9CD0-4D9D-7F24-C291-F0F01060B87C}"/>
              </a:ext>
            </a:extLst>
          </p:cNvPr>
          <p:cNvSpPr>
            <a:spLocks noGrp="1"/>
          </p:cNvSpPr>
          <p:nvPr>
            <p:ph type="ftr" sz="quarter" idx="11"/>
          </p:nvPr>
        </p:nvSpPr>
        <p:spPr/>
        <p:txBody>
          <a:bodyPr/>
          <a:lstStyle/>
          <a:p>
            <a:r>
              <a:rPr lang="en-US"/>
              <a:t>Data Collection for Machine Learning</a:t>
            </a:r>
            <a:endParaRPr lang="en-GB"/>
          </a:p>
        </p:txBody>
      </p:sp>
      <p:sp>
        <p:nvSpPr>
          <p:cNvPr id="5" name="Segnaposto numero diapositiva 4">
            <a:extLst>
              <a:ext uri="{FF2B5EF4-FFF2-40B4-BE49-F238E27FC236}">
                <a16:creationId xmlns:a16="http://schemas.microsoft.com/office/drawing/2014/main" id="{26E2B2A9-CAF9-D697-33D9-C09DECE34AB4}"/>
              </a:ext>
            </a:extLst>
          </p:cNvPr>
          <p:cNvSpPr>
            <a:spLocks noGrp="1"/>
          </p:cNvSpPr>
          <p:nvPr>
            <p:ph type="sldNum" sz="quarter" idx="12"/>
          </p:nvPr>
        </p:nvSpPr>
        <p:spPr/>
        <p:txBody>
          <a:bodyPr/>
          <a:lstStyle/>
          <a:p>
            <a:fld id="{C194BDB0-F4EA-4DD6-8281-CCE2440D0CE0}" type="slidenum">
              <a:rPr lang="en-GB" smtClean="0"/>
              <a:t>21</a:t>
            </a:fld>
            <a:endParaRPr lang="en-GB"/>
          </a:p>
        </p:txBody>
      </p:sp>
    </p:spTree>
    <p:extLst>
      <p:ext uri="{BB962C8B-B14F-4D97-AF65-F5344CB8AC3E}">
        <p14:creationId xmlns:p14="http://schemas.microsoft.com/office/powerpoint/2010/main" val="3184962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FA1966-0B95-7B42-259B-2FA67AE69C8A}"/>
              </a:ext>
            </a:extLst>
          </p:cNvPr>
          <p:cNvSpPr>
            <a:spLocks noGrp="1"/>
          </p:cNvSpPr>
          <p:nvPr>
            <p:ph type="title"/>
          </p:nvPr>
        </p:nvSpPr>
        <p:spPr/>
        <p:txBody>
          <a:bodyPr/>
          <a:lstStyle/>
          <a:p>
            <a:pPr algn="ctr"/>
            <a:r>
              <a:rPr lang="it-IT" sz="2400" dirty="0">
                <a:solidFill>
                  <a:schemeClr val="accent3"/>
                </a:solidFill>
              </a:rPr>
              <a:t>ETHICS</a:t>
            </a:r>
          </a:p>
        </p:txBody>
      </p:sp>
      <p:sp>
        <p:nvSpPr>
          <p:cNvPr id="3" name="Segnaposto contenuto 2">
            <a:extLst>
              <a:ext uri="{FF2B5EF4-FFF2-40B4-BE49-F238E27FC236}">
                <a16:creationId xmlns:a16="http://schemas.microsoft.com/office/drawing/2014/main" id="{6F00C293-ECF8-F6C7-AEE0-F2BE382A1811}"/>
              </a:ext>
            </a:extLst>
          </p:cNvPr>
          <p:cNvSpPr>
            <a:spLocks noGrp="1"/>
          </p:cNvSpPr>
          <p:nvPr>
            <p:ph idx="1"/>
          </p:nvPr>
        </p:nvSpPr>
        <p:spPr>
          <a:xfrm>
            <a:off x="691917" y="927500"/>
            <a:ext cx="7556501" cy="3555290"/>
          </a:xfrm>
        </p:spPr>
        <p:txBody>
          <a:bodyPr/>
          <a:lstStyle/>
          <a:p>
            <a:r>
              <a:rPr lang="it-IT" dirty="0">
                <a:solidFill>
                  <a:schemeClr val="accent3"/>
                </a:solidFill>
              </a:rPr>
              <a:t>EU GUIDELINES: AI HLEG </a:t>
            </a:r>
            <a:r>
              <a:rPr lang="it-IT" dirty="0" err="1">
                <a:solidFill>
                  <a:schemeClr val="accent3"/>
                </a:solidFill>
              </a:rPr>
              <a:t>Trustworthy</a:t>
            </a:r>
            <a:r>
              <a:rPr lang="it-IT" dirty="0">
                <a:solidFill>
                  <a:schemeClr val="accent3"/>
                </a:solidFill>
              </a:rPr>
              <a:t> AI Guidelines</a:t>
            </a:r>
          </a:p>
          <a:p>
            <a:endParaRPr lang="it-IT" dirty="0">
              <a:solidFill>
                <a:schemeClr val="accent3"/>
              </a:solidFill>
            </a:endParaRPr>
          </a:p>
          <a:p>
            <a:r>
              <a:rPr lang="it-IT" dirty="0">
                <a:solidFill>
                  <a:schemeClr val="accent3"/>
                </a:solidFill>
              </a:rPr>
              <a:t>INTERNATIONAL GUIDELINES: </a:t>
            </a:r>
          </a:p>
          <a:p>
            <a:endParaRPr lang="it-IT" dirty="0">
              <a:solidFill>
                <a:schemeClr val="accent3"/>
              </a:solidFill>
            </a:endParaRPr>
          </a:p>
          <a:p>
            <a:r>
              <a:rPr lang="it-IT" dirty="0">
                <a:solidFill>
                  <a:schemeClr val="accent3"/>
                </a:solidFill>
              </a:rPr>
              <a:t>Universal Guidelines for AI (2018)</a:t>
            </a:r>
          </a:p>
          <a:p>
            <a:endParaRPr lang="it-IT" dirty="0">
              <a:solidFill>
                <a:schemeClr val="accent3"/>
              </a:solidFill>
            </a:endParaRPr>
          </a:p>
          <a:p>
            <a:r>
              <a:rPr lang="it-IT" dirty="0">
                <a:solidFill>
                  <a:schemeClr val="accent3"/>
                </a:solidFill>
              </a:rPr>
              <a:t>OECD AI </a:t>
            </a:r>
            <a:r>
              <a:rPr lang="it-IT" dirty="0" err="1">
                <a:solidFill>
                  <a:schemeClr val="accent3"/>
                </a:solidFill>
              </a:rPr>
              <a:t>Principles</a:t>
            </a:r>
            <a:r>
              <a:rPr lang="it-IT" dirty="0">
                <a:solidFill>
                  <a:schemeClr val="accent3"/>
                </a:solidFill>
              </a:rPr>
              <a:t> (2019)</a:t>
            </a:r>
          </a:p>
          <a:p>
            <a:endParaRPr lang="it-IT" dirty="0">
              <a:solidFill>
                <a:schemeClr val="accent3"/>
              </a:solidFill>
            </a:endParaRPr>
          </a:p>
          <a:p>
            <a:r>
              <a:rPr lang="it-IT" dirty="0">
                <a:solidFill>
                  <a:schemeClr val="accent3"/>
                </a:solidFill>
              </a:rPr>
              <a:t>G20 AI Guidelines (2019)</a:t>
            </a:r>
          </a:p>
          <a:p>
            <a:endParaRPr lang="it-IT" dirty="0">
              <a:solidFill>
                <a:schemeClr val="accent3"/>
              </a:solidFill>
            </a:endParaRPr>
          </a:p>
          <a:p>
            <a:r>
              <a:rPr lang="it-IT" dirty="0">
                <a:solidFill>
                  <a:schemeClr val="accent3"/>
                </a:solidFill>
              </a:rPr>
              <a:t>UNESCO </a:t>
            </a:r>
            <a:r>
              <a:rPr lang="it-IT" dirty="0" err="1">
                <a:solidFill>
                  <a:schemeClr val="accent3"/>
                </a:solidFill>
              </a:rPr>
              <a:t>Recommendation</a:t>
            </a:r>
            <a:r>
              <a:rPr lang="it-IT" dirty="0">
                <a:solidFill>
                  <a:schemeClr val="accent3"/>
                </a:solidFill>
              </a:rPr>
              <a:t> on AI Ethics (2021)</a:t>
            </a:r>
          </a:p>
          <a:p>
            <a:endParaRPr lang="it-IT" dirty="0">
              <a:solidFill>
                <a:schemeClr val="accent3"/>
              </a:solidFill>
            </a:endParaRPr>
          </a:p>
          <a:p>
            <a:pPr marL="457200" indent="-457200">
              <a:buFont typeface="+mj-lt"/>
              <a:buAutoNum type="arabicPeriod"/>
            </a:pPr>
            <a:endParaRPr lang="it-IT" dirty="0">
              <a:solidFill>
                <a:schemeClr val="accent3"/>
              </a:solidFill>
            </a:endParaRPr>
          </a:p>
        </p:txBody>
      </p:sp>
      <p:sp>
        <p:nvSpPr>
          <p:cNvPr id="4" name="Segnaposto piè di pagina 3">
            <a:extLst>
              <a:ext uri="{FF2B5EF4-FFF2-40B4-BE49-F238E27FC236}">
                <a16:creationId xmlns:a16="http://schemas.microsoft.com/office/drawing/2014/main" id="{91599D6E-451A-2D38-8524-1C67EFFB0221}"/>
              </a:ext>
            </a:extLst>
          </p:cNvPr>
          <p:cNvSpPr>
            <a:spLocks noGrp="1"/>
          </p:cNvSpPr>
          <p:nvPr>
            <p:ph type="ftr" sz="quarter" idx="11"/>
          </p:nvPr>
        </p:nvSpPr>
        <p:spPr/>
        <p:txBody>
          <a:bodyPr/>
          <a:lstStyle/>
          <a:p>
            <a:r>
              <a:rPr lang="en-US"/>
              <a:t>Data Collection for Machine Learning</a:t>
            </a:r>
            <a:endParaRPr lang="en-GB"/>
          </a:p>
        </p:txBody>
      </p:sp>
      <p:sp>
        <p:nvSpPr>
          <p:cNvPr id="6" name="Segnaposto numero diapositiva 5">
            <a:extLst>
              <a:ext uri="{FF2B5EF4-FFF2-40B4-BE49-F238E27FC236}">
                <a16:creationId xmlns:a16="http://schemas.microsoft.com/office/drawing/2014/main" id="{90272917-0A6B-EB8E-87B5-AAE48DDCA961}"/>
              </a:ext>
            </a:extLst>
          </p:cNvPr>
          <p:cNvSpPr>
            <a:spLocks noGrp="1"/>
          </p:cNvSpPr>
          <p:nvPr>
            <p:ph type="sldNum" sz="quarter" idx="12"/>
          </p:nvPr>
        </p:nvSpPr>
        <p:spPr/>
        <p:txBody>
          <a:bodyPr/>
          <a:lstStyle/>
          <a:p>
            <a:fld id="{C194BDB0-F4EA-4DD6-8281-CCE2440D0CE0}" type="slidenum">
              <a:rPr lang="en-GB" smtClean="0"/>
              <a:t>22</a:t>
            </a:fld>
            <a:endParaRPr lang="en-GB"/>
          </a:p>
        </p:txBody>
      </p:sp>
    </p:spTree>
    <p:extLst>
      <p:ext uri="{BB962C8B-B14F-4D97-AF65-F5344CB8AC3E}">
        <p14:creationId xmlns:p14="http://schemas.microsoft.com/office/powerpoint/2010/main" val="287683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D067A0-8E79-5832-CD19-EA937EEEF731}"/>
              </a:ext>
            </a:extLst>
          </p:cNvPr>
          <p:cNvSpPr>
            <a:spLocks noGrp="1"/>
          </p:cNvSpPr>
          <p:nvPr>
            <p:ph type="title"/>
          </p:nvPr>
        </p:nvSpPr>
        <p:spPr/>
        <p:txBody>
          <a:bodyPr/>
          <a:lstStyle/>
          <a:p>
            <a:r>
              <a:rPr lang="en-US" dirty="0">
                <a:solidFill>
                  <a:schemeClr val="accent3"/>
                </a:solidFill>
              </a:rPr>
              <a:t>DATA SET FAIRNESS 1</a:t>
            </a:r>
          </a:p>
        </p:txBody>
      </p:sp>
      <p:sp>
        <p:nvSpPr>
          <p:cNvPr id="3" name="Segnaposto contenuto 2">
            <a:extLst>
              <a:ext uri="{FF2B5EF4-FFF2-40B4-BE49-F238E27FC236}">
                <a16:creationId xmlns:a16="http://schemas.microsoft.com/office/drawing/2014/main" id="{EFDFA233-5818-E3B8-972D-02B1F5BA376D}"/>
              </a:ext>
            </a:extLst>
          </p:cNvPr>
          <p:cNvSpPr>
            <a:spLocks noGrp="1"/>
          </p:cNvSpPr>
          <p:nvPr>
            <p:ph idx="1"/>
          </p:nvPr>
        </p:nvSpPr>
        <p:spPr>
          <a:xfrm>
            <a:off x="758824" y="986974"/>
            <a:ext cx="7556501" cy="3391738"/>
          </a:xfrm>
        </p:spPr>
        <p:txBody>
          <a:bodyPr/>
          <a:lstStyle/>
          <a:p>
            <a:r>
              <a:rPr lang="en-US" sz="2400" b="1" dirty="0">
                <a:solidFill>
                  <a:srgbClr val="EEE8E8"/>
                </a:solidFill>
              </a:rPr>
              <a:t>What is data set fairness?</a:t>
            </a:r>
          </a:p>
          <a:p>
            <a:endParaRPr lang="en-US" sz="1200" dirty="0">
              <a:solidFill>
                <a:srgbClr val="EEE8E8"/>
              </a:solidFill>
            </a:endParaRPr>
          </a:p>
          <a:p>
            <a:r>
              <a:rPr lang="en-US" sz="2000" dirty="0">
                <a:solidFill>
                  <a:srgbClr val="EEE8E8"/>
                </a:solidFill>
              </a:rPr>
              <a:t>Research has shown how </a:t>
            </a:r>
            <a:r>
              <a:rPr lang="en-US" sz="2000" b="1" dirty="0">
                <a:solidFill>
                  <a:srgbClr val="EEE8E8"/>
                </a:solidFill>
              </a:rPr>
              <a:t>data sets convey social bias </a:t>
            </a:r>
            <a:r>
              <a:rPr lang="en-US" sz="2000" dirty="0">
                <a:solidFill>
                  <a:srgbClr val="EEE8E8"/>
                </a:solidFill>
              </a:rPr>
              <a:t>in AI systems, especially those based on machine learning. A biased data set is </a:t>
            </a:r>
            <a:r>
              <a:rPr lang="en-US" sz="2000" b="1" dirty="0">
                <a:solidFill>
                  <a:srgbClr val="EEE8E8"/>
                </a:solidFill>
              </a:rPr>
              <a:t>not representative of reality </a:t>
            </a:r>
            <a:r>
              <a:rPr lang="en-US" sz="2000" dirty="0">
                <a:solidFill>
                  <a:srgbClr val="EEE8E8"/>
                </a:solidFill>
              </a:rPr>
              <a:t>and might contribute to perpetuate societal biases within the model. To tackle this problem, it is important to understand how to </a:t>
            </a:r>
            <a:r>
              <a:rPr lang="en-US" sz="2000" b="1" dirty="0">
                <a:solidFill>
                  <a:srgbClr val="EEE8E8"/>
                </a:solidFill>
              </a:rPr>
              <a:t>avoid biases, errors, and unethical practices </a:t>
            </a:r>
            <a:r>
              <a:rPr lang="en-US" sz="2000" dirty="0">
                <a:solidFill>
                  <a:srgbClr val="EEE8E8"/>
                </a:solidFill>
              </a:rPr>
              <a:t>while </a:t>
            </a:r>
            <a:r>
              <a:rPr lang="en-US" sz="2000" b="1" dirty="0">
                <a:solidFill>
                  <a:srgbClr val="EEE8E8"/>
                </a:solidFill>
              </a:rPr>
              <a:t>creating the data sets</a:t>
            </a:r>
            <a:r>
              <a:rPr lang="en-US" sz="2000" dirty="0">
                <a:solidFill>
                  <a:srgbClr val="EEE8E8"/>
                </a:solidFill>
              </a:rPr>
              <a:t>.</a:t>
            </a:r>
          </a:p>
        </p:txBody>
      </p:sp>
      <p:sp>
        <p:nvSpPr>
          <p:cNvPr id="4" name="Segnaposto piè di pagina 3">
            <a:extLst>
              <a:ext uri="{FF2B5EF4-FFF2-40B4-BE49-F238E27FC236}">
                <a16:creationId xmlns:a16="http://schemas.microsoft.com/office/drawing/2014/main" id="{4F476DDE-2CA5-62BC-6677-2E95F8BFFD19}"/>
              </a:ext>
            </a:extLst>
          </p:cNvPr>
          <p:cNvSpPr>
            <a:spLocks noGrp="1"/>
          </p:cNvSpPr>
          <p:nvPr>
            <p:ph type="ftr" sz="quarter" idx="11"/>
          </p:nvPr>
        </p:nvSpPr>
        <p:spPr/>
        <p:txBody>
          <a:bodyPr/>
          <a:lstStyle/>
          <a:p>
            <a:r>
              <a:rPr lang="en-US"/>
              <a:t>Data Collection for Machine Learning</a:t>
            </a:r>
            <a:endParaRPr lang="en-GB"/>
          </a:p>
        </p:txBody>
      </p:sp>
      <p:sp>
        <p:nvSpPr>
          <p:cNvPr id="5" name="Segnaposto numero diapositiva 4">
            <a:extLst>
              <a:ext uri="{FF2B5EF4-FFF2-40B4-BE49-F238E27FC236}">
                <a16:creationId xmlns:a16="http://schemas.microsoft.com/office/drawing/2014/main" id="{7C76B3BC-D96F-F9D2-77F2-37E25DF2F852}"/>
              </a:ext>
            </a:extLst>
          </p:cNvPr>
          <p:cNvSpPr>
            <a:spLocks noGrp="1"/>
          </p:cNvSpPr>
          <p:nvPr>
            <p:ph type="sldNum" sz="quarter" idx="12"/>
          </p:nvPr>
        </p:nvSpPr>
        <p:spPr/>
        <p:txBody>
          <a:bodyPr/>
          <a:lstStyle/>
          <a:p>
            <a:fld id="{C194BDB0-F4EA-4DD6-8281-CCE2440D0CE0}" type="slidenum">
              <a:rPr lang="en-GB" smtClean="0"/>
              <a:t>23</a:t>
            </a:fld>
            <a:endParaRPr lang="en-GB"/>
          </a:p>
        </p:txBody>
      </p:sp>
    </p:spTree>
    <p:extLst>
      <p:ext uri="{BB962C8B-B14F-4D97-AF65-F5344CB8AC3E}">
        <p14:creationId xmlns:p14="http://schemas.microsoft.com/office/powerpoint/2010/main" val="2022220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D067A0-8E79-5832-CD19-EA937EEEF731}"/>
              </a:ext>
            </a:extLst>
          </p:cNvPr>
          <p:cNvSpPr>
            <a:spLocks noGrp="1"/>
          </p:cNvSpPr>
          <p:nvPr>
            <p:ph type="title"/>
          </p:nvPr>
        </p:nvSpPr>
        <p:spPr/>
        <p:txBody>
          <a:bodyPr/>
          <a:lstStyle/>
          <a:p>
            <a:r>
              <a:rPr lang="en-US" dirty="0">
                <a:solidFill>
                  <a:schemeClr val="accent3"/>
                </a:solidFill>
              </a:rPr>
              <a:t>DATA SET FAIRNESS 2</a:t>
            </a:r>
          </a:p>
        </p:txBody>
      </p:sp>
      <p:sp>
        <p:nvSpPr>
          <p:cNvPr id="3" name="Segnaposto contenuto 2">
            <a:extLst>
              <a:ext uri="{FF2B5EF4-FFF2-40B4-BE49-F238E27FC236}">
                <a16:creationId xmlns:a16="http://schemas.microsoft.com/office/drawing/2014/main" id="{EFDFA233-5818-E3B8-972D-02B1F5BA376D}"/>
              </a:ext>
            </a:extLst>
          </p:cNvPr>
          <p:cNvSpPr>
            <a:spLocks noGrp="1"/>
          </p:cNvSpPr>
          <p:nvPr>
            <p:ph idx="1"/>
          </p:nvPr>
        </p:nvSpPr>
        <p:spPr>
          <a:xfrm>
            <a:off x="758824" y="986974"/>
            <a:ext cx="7556501" cy="3391738"/>
          </a:xfrm>
        </p:spPr>
        <p:txBody>
          <a:bodyPr/>
          <a:lstStyle/>
          <a:p>
            <a:r>
              <a:rPr lang="en-US" sz="2400" b="1" dirty="0">
                <a:solidFill>
                  <a:srgbClr val="EEE8E8"/>
                </a:solidFill>
              </a:rPr>
              <a:t>What is data set fairness?</a:t>
            </a:r>
          </a:p>
          <a:p>
            <a:endParaRPr lang="en-US" sz="1200" dirty="0">
              <a:solidFill>
                <a:srgbClr val="EEE8E8"/>
              </a:solidFill>
            </a:endParaRPr>
          </a:p>
          <a:p>
            <a:r>
              <a:rPr lang="en-US" sz="1600" dirty="0">
                <a:solidFill>
                  <a:srgbClr val="EEE8E8"/>
                </a:solidFill>
              </a:rPr>
              <a:t>Mainstream works in computer science addresses the problem of fairness in a context of prediction-based decisions. Usually, mathematical definitions requires </a:t>
            </a:r>
            <a:r>
              <a:rPr lang="en-US" sz="1600" b="1" dirty="0">
                <a:solidFill>
                  <a:srgbClr val="EEE8E8"/>
                </a:solidFill>
              </a:rPr>
              <a:t>achieving parities across distributions of outcomes or scores</a:t>
            </a:r>
            <a:r>
              <a:rPr lang="en-US" sz="1600" dirty="0">
                <a:solidFill>
                  <a:srgbClr val="EEE8E8"/>
                </a:solidFill>
              </a:rPr>
              <a:t> (common examples include statistical parity and calibration). Definitions can refer to </a:t>
            </a:r>
            <a:r>
              <a:rPr lang="en-US" sz="1600" b="1" dirty="0">
                <a:solidFill>
                  <a:srgbClr val="EEE8E8"/>
                </a:solidFill>
              </a:rPr>
              <a:t>individuals</a:t>
            </a:r>
            <a:r>
              <a:rPr lang="en-US" sz="1600" dirty="0">
                <a:solidFill>
                  <a:srgbClr val="EEE8E8"/>
                </a:solidFill>
              </a:rPr>
              <a:t> (e.g., requiring that similar individuals are treated similarly) or </a:t>
            </a:r>
            <a:r>
              <a:rPr lang="en-US" sz="1600" b="1" dirty="0">
                <a:solidFill>
                  <a:srgbClr val="EEE8E8"/>
                </a:solidFill>
              </a:rPr>
              <a:t>groups</a:t>
            </a:r>
            <a:r>
              <a:rPr lang="en-US" sz="1600" dirty="0">
                <a:solidFill>
                  <a:srgbClr val="EEE8E8"/>
                </a:solidFill>
              </a:rPr>
              <a:t> (e.g., requiring that any error measure is equal across groups, defined by so-called protected characteristics like gender or race). </a:t>
            </a:r>
          </a:p>
          <a:p>
            <a:endParaRPr lang="en-US" sz="1600" dirty="0">
              <a:solidFill>
                <a:srgbClr val="EEE8E8"/>
              </a:solidFill>
            </a:endParaRPr>
          </a:p>
          <a:p>
            <a:r>
              <a:rPr lang="en-US" sz="1600" dirty="0">
                <a:solidFill>
                  <a:srgbClr val="EEE8E8"/>
                </a:solidFill>
              </a:rPr>
              <a:t>Mathematical definitions can reflect philosophical </a:t>
            </a:r>
            <a:r>
              <a:rPr lang="en-US" sz="1600" dirty="0" err="1">
                <a:solidFill>
                  <a:srgbClr val="EEE8E8"/>
                </a:solidFill>
              </a:rPr>
              <a:t>conceptualisations</a:t>
            </a:r>
            <a:r>
              <a:rPr lang="en-US" sz="1600" dirty="0">
                <a:solidFill>
                  <a:srgbClr val="EEE8E8"/>
                </a:solidFill>
              </a:rPr>
              <a:t>, such as the </a:t>
            </a:r>
            <a:r>
              <a:rPr lang="en-US" sz="1600" b="1" dirty="0">
                <a:solidFill>
                  <a:srgbClr val="EEE8E8"/>
                </a:solidFill>
              </a:rPr>
              <a:t>equality of outcomes and the equality of opportunities</a:t>
            </a:r>
            <a:r>
              <a:rPr lang="en-US" sz="1600" dirty="0">
                <a:solidFill>
                  <a:srgbClr val="EEE8E8"/>
                </a:solidFill>
              </a:rPr>
              <a:t>. In general, computer science literature expresses in empirical and formal terms philosophical problems of </a:t>
            </a:r>
            <a:r>
              <a:rPr lang="en-US" sz="1600" b="1" dirty="0">
                <a:solidFill>
                  <a:srgbClr val="EEE8E8"/>
                </a:solidFill>
              </a:rPr>
              <a:t>distributive justice </a:t>
            </a:r>
            <a:r>
              <a:rPr lang="en-US" sz="1600" dirty="0">
                <a:solidFill>
                  <a:srgbClr val="EEE8E8"/>
                </a:solidFill>
              </a:rPr>
              <a:t>in which the goal of fairness is to achieve an </a:t>
            </a:r>
            <a:r>
              <a:rPr lang="en-US" sz="1600" b="1" dirty="0">
                <a:solidFill>
                  <a:srgbClr val="EEE8E8"/>
                </a:solidFill>
              </a:rPr>
              <a:t>equal allocation of goods</a:t>
            </a:r>
            <a:r>
              <a:rPr lang="en-US" sz="1600" dirty="0">
                <a:solidFill>
                  <a:srgbClr val="EEE8E8"/>
                </a:solidFill>
              </a:rPr>
              <a:t>.</a:t>
            </a:r>
          </a:p>
        </p:txBody>
      </p:sp>
      <p:sp>
        <p:nvSpPr>
          <p:cNvPr id="4" name="Segnaposto piè di pagina 3">
            <a:extLst>
              <a:ext uri="{FF2B5EF4-FFF2-40B4-BE49-F238E27FC236}">
                <a16:creationId xmlns:a16="http://schemas.microsoft.com/office/drawing/2014/main" id="{4F476DDE-2CA5-62BC-6677-2E95F8BFFD19}"/>
              </a:ext>
            </a:extLst>
          </p:cNvPr>
          <p:cNvSpPr>
            <a:spLocks noGrp="1"/>
          </p:cNvSpPr>
          <p:nvPr>
            <p:ph type="ftr" sz="quarter" idx="11"/>
          </p:nvPr>
        </p:nvSpPr>
        <p:spPr/>
        <p:txBody>
          <a:bodyPr/>
          <a:lstStyle/>
          <a:p>
            <a:r>
              <a:rPr lang="en-US"/>
              <a:t>Data Collection for Machine Learning</a:t>
            </a:r>
            <a:endParaRPr lang="en-GB"/>
          </a:p>
        </p:txBody>
      </p:sp>
      <p:sp>
        <p:nvSpPr>
          <p:cNvPr id="5" name="Segnaposto numero diapositiva 4">
            <a:extLst>
              <a:ext uri="{FF2B5EF4-FFF2-40B4-BE49-F238E27FC236}">
                <a16:creationId xmlns:a16="http://schemas.microsoft.com/office/drawing/2014/main" id="{7C76B3BC-D96F-F9D2-77F2-37E25DF2F852}"/>
              </a:ext>
            </a:extLst>
          </p:cNvPr>
          <p:cNvSpPr>
            <a:spLocks noGrp="1"/>
          </p:cNvSpPr>
          <p:nvPr>
            <p:ph type="sldNum" sz="quarter" idx="12"/>
          </p:nvPr>
        </p:nvSpPr>
        <p:spPr/>
        <p:txBody>
          <a:bodyPr/>
          <a:lstStyle/>
          <a:p>
            <a:fld id="{C194BDB0-F4EA-4DD6-8281-CCE2440D0CE0}" type="slidenum">
              <a:rPr lang="en-GB" smtClean="0"/>
              <a:t>24</a:t>
            </a:fld>
            <a:endParaRPr lang="en-GB"/>
          </a:p>
        </p:txBody>
      </p:sp>
    </p:spTree>
    <p:extLst>
      <p:ext uri="{BB962C8B-B14F-4D97-AF65-F5344CB8AC3E}">
        <p14:creationId xmlns:p14="http://schemas.microsoft.com/office/powerpoint/2010/main" val="2564879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D067A0-8E79-5832-CD19-EA937EEEF731}"/>
              </a:ext>
            </a:extLst>
          </p:cNvPr>
          <p:cNvSpPr>
            <a:spLocks noGrp="1"/>
          </p:cNvSpPr>
          <p:nvPr>
            <p:ph type="title"/>
          </p:nvPr>
        </p:nvSpPr>
        <p:spPr>
          <a:xfrm>
            <a:off x="758824" y="305581"/>
            <a:ext cx="7556500" cy="539038"/>
          </a:xfrm>
        </p:spPr>
        <p:txBody>
          <a:bodyPr/>
          <a:lstStyle/>
          <a:p>
            <a:r>
              <a:rPr lang="en-US" dirty="0">
                <a:solidFill>
                  <a:schemeClr val="accent3"/>
                </a:solidFill>
              </a:rPr>
              <a:t>DATA SET FAIRNESS 3</a:t>
            </a:r>
          </a:p>
        </p:txBody>
      </p:sp>
      <p:sp>
        <p:nvSpPr>
          <p:cNvPr id="3" name="Segnaposto contenuto 2">
            <a:extLst>
              <a:ext uri="{FF2B5EF4-FFF2-40B4-BE49-F238E27FC236}">
                <a16:creationId xmlns:a16="http://schemas.microsoft.com/office/drawing/2014/main" id="{EFDFA233-5818-E3B8-972D-02B1F5BA376D}"/>
              </a:ext>
            </a:extLst>
          </p:cNvPr>
          <p:cNvSpPr>
            <a:spLocks noGrp="1"/>
          </p:cNvSpPr>
          <p:nvPr>
            <p:ph idx="1"/>
          </p:nvPr>
        </p:nvSpPr>
        <p:spPr>
          <a:xfrm>
            <a:off x="758824" y="905618"/>
            <a:ext cx="7556501" cy="3540002"/>
          </a:xfrm>
        </p:spPr>
        <p:txBody>
          <a:bodyPr/>
          <a:lstStyle/>
          <a:p>
            <a:r>
              <a:rPr lang="en-US" sz="2400" b="1" dirty="0">
                <a:solidFill>
                  <a:srgbClr val="EEE8E8"/>
                </a:solidFill>
              </a:rPr>
              <a:t>What is data set fairness?</a:t>
            </a:r>
          </a:p>
          <a:p>
            <a:endParaRPr lang="en-US" sz="1100" b="1" dirty="0">
              <a:solidFill>
                <a:srgbClr val="EEE8E8"/>
              </a:solidFill>
            </a:endParaRPr>
          </a:p>
          <a:p>
            <a:r>
              <a:rPr lang="en-US" sz="1600" dirty="0">
                <a:solidFill>
                  <a:srgbClr val="EEE8E8"/>
                </a:solidFill>
              </a:rPr>
              <a:t>The concept of fairness is frequently found also in </a:t>
            </a:r>
            <a:r>
              <a:rPr lang="en-US" sz="1600" b="1" dirty="0">
                <a:solidFill>
                  <a:srgbClr val="EEE8E8"/>
                </a:solidFill>
              </a:rPr>
              <a:t>text of law </a:t>
            </a:r>
            <a:r>
              <a:rPr lang="en-US" sz="1600" dirty="0">
                <a:solidFill>
                  <a:srgbClr val="EEE8E8"/>
                </a:solidFill>
              </a:rPr>
              <a:t>and it has been extensively </a:t>
            </a:r>
            <a:r>
              <a:rPr lang="en-US" sz="1600" dirty="0" err="1">
                <a:solidFill>
                  <a:srgbClr val="EEE8E8"/>
                </a:solidFill>
              </a:rPr>
              <a:t>analysed</a:t>
            </a:r>
            <a:r>
              <a:rPr lang="en-US" sz="1600" dirty="0">
                <a:solidFill>
                  <a:srgbClr val="EEE8E8"/>
                </a:solidFill>
              </a:rPr>
              <a:t> by the legal scholarship, having its roots in the </a:t>
            </a:r>
            <a:r>
              <a:rPr lang="en-US" sz="1600" b="1" dirty="0">
                <a:solidFill>
                  <a:srgbClr val="EEE8E8"/>
                </a:solidFill>
              </a:rPr>
              <a:t>"bona fide" concept in Roman law</a:t>
            </a:r>
            <a:r>
              <a:rPr lang="en-US" sz="1600" dirty="0">
                <a:solidFill>
                  <a:srgbClr val="EEE8E8"/>
                </a:solidFill>
              </a:rPr>
              <a:t>. The fairness principle is an </a:t>
            </a:r>
            <a:r>
              <a:rPr lang="en-US" sz="1600" b="1" dirty="0">
                <a:solidFill>
                  <a:srgbClr val="EEE8E8"/>
                </a:solidFill>
              </a:rPr>
              <a:t>overarching obligation </a:t>
            </a:r>
            <a:r>
              <a:rPr lang="en-US" sz="1600" dirty="0">
                <a:solidFill>
                  <a:srgbClr val="EEE8E8"/>
                </a:solidFill>
              </a:rPr>
              <a:t>in the European Digital Strategy, for example in Article 5, par. 1, of GDPR, and in the Data Act, but it is also found in the EU and in other countries in many pieces of law, such as Article 8, par. 2, of the Charter of Fundamental Rights of the European Union, contract law, and others. </a:t>
            </a:r>
          </a:p>
          <a:p>
            <a:endParaRPr lang="en-US" sz="1600" dirty="0">
              <a:solidFill>
                <a:srgbClr val="EEE8E8"/>
              </a:solidFill>
            </a:endParaRPr>
          </a:p>
          <a:p>
            <a:r>
              <a:rPr lang="en-US" sz="1600" dirty="0">
                <a:solidFill>
                  <a:srgbClr val="EEE8E8"/>
                </a:solidFill>
              </a:rPr>
              <a:t>The data protection law scholarship divide the fairness principle into two elements, </a:t>
            </a:r>
            <a:r>
              <a:rPr lang="en-US" sz="1600" b="1" dirty="0">
                <a:solidFill>
                  <a:srgbClr val="EEE8E8"/>
                </a:solidFill>
              </a:rPr>
              <a:t>procedural fairness </a:t>
            </a:r>
            <a:r>
              <a:rPr lang="en-US" sz="1600" dirty="0">
                <a:solidFill>
                  <a:srgbClr val="EEE8E8"/>
                </a:solidFill>
              </a:rPr>
              <a:t>and </a:t>
            </a:r>
            <a:r>
              <a:rPr lang="en-US" sz="1600" b="1" dirty="0">
                <a:solidFill>
                  <a:srgbClr val="EEE8E8"/>
                </a:solidFill>
              </a:rPr>
              <a:t>fair balancing</a:t>
            </a:r>
            <a:r>
              <a:rPr lang="en-US" sz="1600" dirty="0">
                <a:solidFill>
                  <a:srgbClr val="EEE8E8"/>
                </a:solidFill>
              </a:rPr>
              <a:t>, noting that the concept of fairness is related to the idea of </a:t>
            </a:r>
            <a:r>
              <a:rPr lang="en-US" sz="1600" b="1" dirty="0">
                <a:solidFill>
                  <a:srgbClr val="EEE8E8"/>
                </a:solidFill>
              </a:rPr>
              <a:t>vulnerability</a:t>
            </a:r>
            <a:r>
              <a:rPr lang="en-US" sz="1600" dirty="0">
                <a:solidFill>
                  <a:srgbClr val="EEE8E8"/>
                </a:solidFill>
              </a:rPr>
              <a:t>. The GDPR aims at protecting data subjects, who are in a vulnerable position as opposed to data controllers, therefore it tries to make a balance between the fundamental rights and freedoms of the former and the interests of the latter.</a:t>
            </a:r>
          </a:p>
          <a:p>
            <a:endParaRPr lang="en-US" sz="1200" dirty="0">
              <a:solidFill>
                <a:srgbClr val="EEE8E8"/>
              </a:solidFill>
            </a:endParaRPr>
          </a:p>
        </p:txBody>
      </p:sp>
      <p:sp>
        <p:nvSpPr>
          <p:cNvPr id="4" name="Segnaposto piè di pagina 3">
            <a:extLst>
              <a:ext uri="{FF2B5EF4-FFF2-40B4-BE49-F238E27FC236}">
                <a16:creationId xmlns:a16="http://schemas.microsoft.com/office/drawing/2014/main" id="{4F476DDE-2CA5-62BC-6677-2E95F8BFFD19}"/>
              </a:ext>
            </a:extLst>
          </p:cNvPr>
          <p:cNvSpPr>
            <a:spLocks noGrp="1"/>
          </p:cNvSpPr>
          <p:nvPr>
            <p:ph type="ftr" sz="quarter" idx="11"/>
          </p:nvPr>
        </p:nvSpPr>
        <p:spPr/>
        <p:txBody>
          <a:bodyPr/>
          <a:lstStyle/>
          <a:p>
            <a:r>
              <a:rPr lang="en-US"/>
              <a:t>Data Collection for Machine Learning</a:t>
            </a:r>
            <a:endParaRPr lang="en-GB"/>
          </a:p>
        </p:txBody>
      </p:sp>
      <p:sp>
        <p:nvSpPr>
          <p:cNvPr id="5" name="Segnaposto numero diapositiva 4">
            <a:extLst>
              <a:ext uri="{FF2B5EF4-FFF2-40B4-BE49-F238E27FC236}">
                <a16:creationId xmlns:a16="http://schemas.microsoft.com/office/drawing/2014/main" id="{7C76B3BC-D96F-F9D2-77F2-37E25DF2F852}"/>
              </a:ext>
            </a:extLst>
          </p:cNvPr>
          <p:cNvSpPr>
            <a:spLocks noGrp="1"/>
          </p:cNvSpPr>
          <p:nvPr>
            <p:ph type="sldNum" sz="quarter" idx="12"/>
          </p:nvPr>
        </p:nvSpPr>
        <p:spPr/>
        <p:txBody>
          <a:bodyPr/>
          <a:lstStyle/>
          <a:p>
            <a:fld id="{C194BDB0-F4EA-4DD6-8281-CCE2440D0CE0}" type="slidenum">
              <a:rPr lang="en-GB" smtClean="0"/>
              <a:t>25</a:t>
            </a:fld>
            <a:endParaRPr lang="en-GB"/>
          </a:p>
        </p:txBody>
      </p:sp>
    </p:spTree>
    <p:extLst>
      <p:ext uri="{BB962C8B-B14F-4D97-AF65-F5344CB8AC3E}">
        <p14:creationId xmlns:p14="http://schemas.microsoft.com/office/powerpoint/2010/main" val="19463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D067A0-8E79-5832-CD19-EA937EEEF731}"/>
              </a:ext>
            </a:extLst>
          </p:cNvPr>
          <p:cNvSpPr>
            <a:spLocks noGrp="1"/>
          </p:cNvSpPr>
          <p:nvPr>
            <p:ph type="title"/>
          </p:nvPr>
        </p:nvSpPr>
        <p:spPr/>
        <p:txBody>
          <a:bodyPr/>
          <a:lstStyle/>
          <a:p>
            <a:r>
              <a:rPr lang="en-US" dirty="0">
                <a:solidFill>
                  <a:schemeClr val="accent3"/>
                </a:solidFill>
              </a:rPr>
              <a:t>FAIRNESS ASSESSMENT OF DATA SETS</a:t>
            </a:r>
          </a:p>
        </p:txBody>
      </p:sp>
      <p:sp>
        <p:nvSpPr>
          <p:cNvPr id="3" name="Segnaposto contenuto 2">
            <a:extLst>
              <a:ext uri="{FF2B5EF4-FFF2-40B4-BE49-F238E27FC236}">
                <a16:creationId xmlns:a16="http://schemas.microsoft.com/office/drawing/2014/main" id="{EFDFA233-5818-E3B8-972D-02B1F5BA376D}"/>
              </a:ext>
            </a:extLst>
          </p:cNvPr>
          <p:cNvSpPr>
            <a:spLocks noGrp="1"/>
          </p:cNvSpPr>
          <p:nvPr>
            <p:ph idx="1"/>
          </p:nvPr>
        </p:nvSpPr>
        <p:spPr>
          <a:xfrm>
            <a:off x="758824" y="986974"/>
            <a:ext cx="7556501" cy="3391738"/>
          </a:xfrm>
        </p:spPr>
        <p:txBody>
          <a:bodyPr/>
          <a:lstStyle/>
          <a:p>
            <a:endParaRPr lang="en-US" sz="1200" dirty="0">
              <a:solidFill>
                <a:srgbClr val="EEE8E8"/>
              </a:solidFill>
            </a:endParaRPr>
          </a:p>
          <a:p>
            <a:r>
              <a:rPr lang="en-US" sz="1600" dirty="0">
                <a:solidFill>
                  <a:srgbClr val="EEE8E8"/>
                </a:solidFill>
              </a:rPr>
              <a:t>So far, the assessment of algorithmic fairness in the context of data has followed </a:t>
            </a:r>
            <a:r>
              <a:rPr lang="en-US" sz="1600" b="1" dirty="0">
                <a:solidFill>
                  <a:srgbClr val="EEE8E8"/>
                </a:solidFill>
              </a:rPr>
              <a:t>two main directions</a:t>
            </a:r>
            <a:r>
              <a:rPr lang="en-US" sz="1600" dirty="0">
                <a:solidFill>
                  <a:srgbClr val="EEE8E8"/>
                </a:solidFill>
              </a:rPr>
              <a:t>. A research track regards the analysis of </a:t>
            </a:r>
            <a:r>
              <a:rPr lang="en-US" sz="1600" b="1" dirty="0">
                <a:solidFill>
                  <a:srgbClr val="EEE8E8"/>
                </a:solidFill>
              </a:rPr>
              <a:t>data curation processes </a:t>
            </a:r>
            <a:r>
              <a:rPr lang="en-US" sz="1600" dirty="0">
                <a:solidFill>
                  <a:srgbClr val="EEE8E8"/>
                </a:solidFill>
              </a:rPr>
              <a:t>or the development of new </a:t>
            </a:r>
            <a:r>
              <a:rPr lang="en-US" sz="1600" b="1" dirty="0">
                <a:solidFill>
                  <a:srgbClr val="EEE8E8"/>
                </a:solidFill>
              </a:rPr>
              <a:t>documentation frameworks</a:t>
            </a:r>
            <a:r>
              <a:rPr lang="en-US" sz="1600" dirty="0">
                <a:solidFill>
                  <a:srgbClr val="EEE8E8"/>
                </a:solidFill>
              </a:rPr>
              <a:t>. Recently, Fabris et. Al annotated hundreds of data sets employed in algorithmic research efforts specifying key fairness-related characteristics (e.g. the domain of application, the target task and the sensitive attributes encoded in the data set) in order to address the so-called “documentation debt”.</a:t>
            </a:r>
          </a:p>
          <a:p>
            <a:endParaRPr lang="en-US" sz="1600" dirty="0">
              <a:solidFill>
                <a:srgbClr val="EEE8E8"/>
              </a:solidFill>
            </a:endParaRPr>
          </a:p>
          <a:p>
            <a:r>
              <a:rPr lang="en-US" sz="1600" dirty="0">
                <a:solidFill>
                  <a:srgbClr val="EEE8E8"/>
                </a:solidFill>
              </a:rPr>
              <a:t>Another direction focuses on the </a:t>
            </a:r>
            <a:r>
              <a:rPr lang="en-US" sz="1600" b="1" dirty="0">
                <a:solidFill>
                  <a:srgbClr val="EEE8E8"/>
                </a:solidFill>
              </a:rPr>
              <a:t>empirical analysis of fairness-related data dimensions</a:t>
            </a:r>
            <a:r>
              <a:rPr lang="en-US" sz="1600" dirty="0">
                <a:solidFill>
                  <a:srgbClr val="EEE8E8"/>
                </a:solidFill>
              </a:rPr>
              <a:t>.</a:t>
            </a:r>
          </a:p>
          <a:p>
            <a:r>
              <a:rPr lang="en-US" sz="1600" dirty="0">
                <a:solidFill>
                  <a:srgbClr val="EEE8E8"/>
                </a:solidFill>
              </a:rPr>
              <a:t>These efforts include </a:t>
            </a:r>
            <a:r>
              <a:rPr lang="en-US" sz="1600" b="1" dirty="0">
                <a:solidFill>
                  <a:srgbClr val="EEE8E8"/>
                </a:solidFill>
              </a:rPr>
              <a:t>pre-processing techniques </a:t>
            </a:r>
            <a:r>
              <a:rPr lang="en-US" sz="1600" dirty="0">
                <a:solidFill>
                  <a:srgbClr val="EEE8E8"/>
                </a:solidFill>
              </a:rPr>
              <a:t>such as sanitization and instance re-weighting and procedures evaluating distinct sources of discrimination in data collection or studying the effect of data-related factors on the fairness of algorithms.</a:t>
            </a:r>
          </a:p>
        </p:txBody>
      </p:sp>
      <p:sp>
        <p:nvSpPr>
          <p:cNvPr id="4" name="Segnaposto piè di pagina 3">
            <a:extLst>
              <a:ext uri="{FF2B5EF4-FFF2-40B4-BE49-F238E27FC236}">
                <a16:creationId xmlns:a16="http://schemas.microsoft.com/office/drawing/2014/main" id="{4F476DDE-2CA5-62BC-6677-2E95F8BFFD19}"/>
              </a:ext>
            </a:extLst>
          </p:cNvPr>
          <p:cNvSpPr>
            <a:spLocks noGrp="1"/>
          </p:cNvSpPr>
          <p:nvPr>
            <p:ph type="ftr" sz="quarter" idx="11"/>
          </p:nvPr>
        </p:nvSpPr>
        <p:spPr/>
        <p:txBody>
          <a:bodyPr/>
          <a:lstStyle/>
          <a:p>
            <a:r>
              <a:rPr lang="en-US"/>
              <a:t>Data Collection for Machine Learning</a:t>
            </a:r>
            <a:endParaRPr lang="en-GB"/>
          </a:p>
        </p:txBody>
      </p:sp>
      <p:sp>
        <p:nvSpPr>
          <p:cNvPr id="5" name="Segnaposto numero diapositiva 4">
            <a:extLst>
              <a:ext uri="{FF2B5EF4-FFF2-40B4-BE49-F238E27FC236}">
                <a16:creationId xmlns:a16="http://schemas.microsoft.com/office/drawing/2014/main" id="{7C76B3BC-D96F-F9D2-77F2-37E25DF2F852}"/>
              </a:ext>
            </a:extLst>
          </p:cNvPr>
          <p:cNvSpPr>
            <a:spLocks noGrp="1"/>
          </p:cNvSpPr>
          <p:nvPr>
            <p:ph type="sldNum" sz="quarter" idx="12"/>
          </p:nvPr>
        </p:nvSpPr>
        <p:spPr/>
        <p:txBody>
          <a:bodyPr/>
          <a:lstStyle/>
          <a:p>
            <a:fld id="{C194BDB0-F4EA-4DD6-8281-CCE2440D0CE0}" type="slidenum">
              <a:rPr lang="en-GB" smtClean="0"/>
              <a:t>26</a:t>
            </a:fld>
            <a:endParaRPr lang="en-GB"/>
          </a:p>
        </p:txBody>
      </p:sp>
    </p:spTree>
    <p:extLst>
      <p:ext uri="{BB962C8B-B14F-4D97-AF65-F5344CB8AC3E}">
        <p14:creationId xmlns:p14="http://schemas.microsoft.com/office/powerpoint/2010/main" val="3290278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D067A0-8E79-5832-CD19-EA937EEEF731}"/>
              </a:ext>
            </a:extLst>
          </p:cNvPr>
          <p:cNvSpPr>
            <a:spLocks noGrp="1"/>
          </p:cNvSpPr>
          <p:nvPr>
            <p:ph type="title"/>
          </p:nvPr>
        </p:nvSpPr>
        <p:spPr>
          <a:xfrm>
            <a:off x="595363" y="552243"/>
            <a:ext cx="7556500" cy="539038"/>
          </a:xfrm>
        </p:spPr>
        <p:txBody>
          <a:bodyPr/>
          <a:lstStyle/>
          <a:p>
            <a:pPr algn="ctr"/>
            <a:r>
              <a:rPr lang="en-US" dirty="0">
                <a:solidFill>
                  <a:schemeClr val="accent3"/>
                </a:solidFill>
              </a:rPr>
              <a:t>OUR WORK</a:t>
            </a:r>
          </a:p>
        </p:txBody>
      </p:sp>
      <p:pic>
        <p:nvPicPr>
          <p:cNvPr id="7" name="Segnaposto contenuto 6" descr="Immagine che contiene testo, persona, schermata, documento&#10;&#10;Descrizione generata automaticamente">
            <a:extLst>
              <a:ext uri="{FF2B5EF4-FFF2-40B4-BE49-F238E27FC236}">
                <a16:creationId xmlns:a16="http://schemas.microsoft.com/office/drawing/2014/main" id="{A6317B40-FA97-5C83-25F7-4506BE2EAF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97619" y="951571"/>
            <a:ext cx="5951989" cy="3616829"/>
          </a:xfrm>
        </p:spPr>
      </p:pic>
      <p:sp>
        <p:nvSpPr>
          <p:cNvPr id="4" name="Segnaposto piè di pagina 3">
            <a:extLst>
              <a:ext uri="{FF2B5EF4-FFF2-40B4-BE49-F238E27FC236}">
                <a16:creationId xmlns:a16="http://schemas.microsoft.com/office/drawing/2014/main" id="{4F476DDE-2CA5-62BC-6677-2E95F8BFFD19}"/>
              </a:ext>
            </a:extLst>
          </p:cNvPr>
          <p:cNvSpPr>
            <a:spLocks noGrp="1"/>
          </p:cNvSpPr>
          <p:nvPr>
            <p:ph type="ftr" sz="quarter" idx="11"/>
          </p:nvPr>
        </p:nvSpPr>
        <p:spPr/>
        <p:txBody>
          <a:bodyPr/>
          <a:lstStyle/>
          <a:p>
            <a:r>
              <a:rPr lang="en-US"/>
              <a:t>Data Collection for Machine Learning</a:t>
            </a:r>
            <a:endParaRPr lang="en-GB"/>
          </a:p>
        </p:txBody>
      </p:sp>
      <p:sp>
        <p:nvSpPr>
          <p:cNvPr id="5" name="Segnaposto numero diapositiva 4">
            <a:extLst>
              <a:ext uri="{FF2B5EF4-FFF2-40B4-BE49-F238E27FC236}">
                <a16:creationId xmlns:a16="http://schemas.microsoft.com/office/drawing/2014/main" id="{7C76B3BC-D96F-F9D2-77F2-37E25DF2F852}"/>
              </a:ext>
            </a:extLst>
          </p:cNvPr>
          <p:cNvSpPr>
            <a:spLocks noGrp="1"/>
          </p:cNvSpPr>
          <p:nvPr>
            <p:ph type="sldNum" sz="quarter" idx="12"/>
          </p:nvPr>
        </p:nvSpPr>
        <p:spPr/>
        <p:txBody>
          <a:bodyPr/>
          <a:lstStyle/>
          <a:p>
            <a:fld id="{C194BDB0-F4EA-4DD6-8281-CCE2440D0CE0}" type="slidenum">
              <a:rPr lang="en-GB" smtClean="0"/>
              <a:t>27</a:t>
            </a:fld>
            <a:endParaRPr lang="en-GB"/>
          </a:p>
        </p:txBody>
      </p:sp>
      <p:sp>
        <p:nvSpPr>
          <p:cNvPr id="8" name="Rettangolo con angoli arrotondati 7">
            <a:extLst>
              <a:ext uri="{FF2B5EF4-FFF2-40B4-BE49-F238E27FC236}">
                <a16:creationId xmlns:a16="http://schemas.microsoft.com/office/drawing/2014/main" id="{5A80AC67-A319-56D9-B895-B69A58DC7151}"/>
              </a:ext>
            </a:extLst>
          </p:cNvPr>
          <p:cNvSpPr/>
          <p:nvPr/>
        </p:nvSpPr>
        <p:spPr>
          <a:xfrm>
            <a:off x="2088995" y="2468136"/>
            <a:ext cx="1464527" cy="10361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tangolo con angoli arrotondati 8">
            <a:extLst>
              <a:ext uri="{FF2B5EF4-FFF2-40B4-BE49-F238E27FC236}">
                <a16:creationId xmlns:a16="http://schemas.microsoft.com/office/drawing/2014/main" id="{31DD64FC-31A4-10E0-D2DB-C132111C481F}"/>
              </a:ext>
            </a:extLst>
          </p:cNvPr>
          <p:cNvSpPr/>
          <p:nvPr/>
        </p:nvSpPr>
        <p:spPr>
          <a:xfrm>
            <a:off x="4776439" y="2590335"/>
            <a:ext cx="1464527" cy="10361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ttangolo con angoli arrotondati 9">
            <a:extLst>
              <a:ext uri="{FF2B5EF4-FFF2-40B4-BE49-F238E27FC236}">
                <a16:creationId xmlns:a16="http://schemas.microsoft.com/office/drawing/2014/main" id="{BC61C692-0499-43B9-5FAB-8345BF9122B0}"/>
              </a:ext>
            </a:extLst>
          </p:cNvPr>
          <p:cNvSpPr/>
          <p:nvPr/>
        </p:nvSpPr>
        <p:spPr>
          <a:xfrm>
            <a:off x="2088995" y="3475754"/>
            <a:ext cx="1464527" cy="10361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74133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D067A0-8E79-5832-CD19-EA937EEEF731}"/>
              </a:ext>
            </a:extLst>
          </p:cNvPr>
          <p:cNvSpPr>
            <a:spLocks noGrp="1"/>
          </p:cNvSpPr>
          <p:nvPr>
            <p:ph type="title"/>
          </p:nvPr>
        </p:nvSpPr>
        <p:spPr/>
        <p:txBody>
          <a:bodyPr/>
          <a:lstStyle/>
          <a:p>
            <a:pPr algn="ctr"/>
            <a:r>
              <a:rPr lang="en-US" dirty="0">
                <a:solidFill>
                  <a:schemeClr val="accent3"/>
                </a:solidFill>
              </a:rPr>
              <a:t>FANFAIR AIMS</a:t>
            </a:r>
          </a:p>
        </p:txBody>
      </p:sp>
      <p:sp>
        <p:nvSpPr>
          <p:cNvPr id="4" name="Segnaposto piè di pagina 3">
            <a:extLst>
              <a:ext uri="{FF2B5EF4-FFF2-40B4-BE49-F238E27FC236}">
                <a16:creationId xmlns:a16="http://schemas.microsoft.com/office/drawing/2014/main" id="{4F476DDE-2CA5-62BC-6677-2E95F8BFFD19}"/>
              </a:ext>
            </a:extLst>
          </p:cNvPr>
          <p:cNvSpPr>
            <a:spLocks noGrp="1"/>
          </p:cNvSpPr>
          <p:nvPr>
            <p:ph type="ftr" sz="quarter" idx="11"/>
          </p:nvPr>
        </p:nvSpPr>
        <p:spPr/>
        <p:txBody>
          <a:bodyPr/>
          <a:lstStyle/>
          <a:p>
            <a:r>
              <a:rPr lang="en-US"/>
              <a:t>Data Collection for Machine Learning</a:t>
            </a:r>
            <a:endParaRPr lang="en-GB"/>
          </a:p>
        </p:txBody>
      </p:sp>
      <p:sp>
        <p:nvSpPr>
          <p:cNvPr id="5" name="Segnaposto numero diapositiva 4">
            <a:extLst>
              <a:ext uri="{FF2B5EF4-FFF2-40B4-BE49-F238E27FC236}">
                <a16:creationId xmlns:a16="http://schemas.microsoft.com/office/drawing/2014/main" id="{7C76B3BC-D96F-F9D2-77F2-37E25DF2F852}"/>
              </a:ext>
            </a:extLst>
          </p:cNvPr>
          <p:cNvSpPr>
            <a:spLocks noGrp="1"/>
          </p:cNvSpPr>
          <p:nvPr>
            <p:ph type="sldNum" sz="quarter" idx="12"/>
          </p:nvPr>
        </p:nvSpPr>
        <p:spPr/>
        <p:txBody>
          <a:bodyPr/>
          <a:lstStyle/>
          <a:p>
            <a:fld id="{C194BDB0-F4EA-4DD6-8281-CCE2440D0CE0}" type="slidenum">
              <a:rPr lang="en-GB" smtClean="0"/>
              <a:t>28</a:t>
            </a:fld>
            <a:endParaRPr lang="en-GB"/>
          </a:p>
        </p:txBody>
      </p:sp>
      <p:sp>
        <p:nvSpPr>
          <p:cNvPr id="12" name="CasellaDiTesto 11">
            <a:extLst>
              <a:ext uri="{FF2B5EF4-FFF2-40B4-BE49-F238E27FC236}">
                <a16:creationId xmlns:a16="http://schemas.microsoft.com/office/drawing/2014/main" id="{34840F78-3E9B-8A62-721D-6E8BE38AA5BF}"/>
              </a:ext>
            </a:extLst>
          </p:cNvPr>
          <p:cNvSpPr txBox="1"/>
          <p:nvPr/>
        </p:nvSpPr>
        <p:spPr>
          <a:xfrm>
            <a:off x="189570" y="1212636"/>
            <a:ext cx="8764859" cy="2862322"/>
          </a:xfrm>
          <a:prstGeom prst="rect">
            <a:avLst/>
          </a:prstGeom>
          <a:noFill/>
        </p:spPr>
        <p:txBody>
          <a:bodyPr wrap="square">
            <a:spAutoFit/>
          </a:bodyPr>
          <a:lstStyle/>
          <a:p>
            <a:pPr algn="l"/>
            <a:r>
              <a:rPr lang="en-US" sz="1800" b="0" i="0" u="none" strike="noStrike" baseline="0" dirty="0">
                <a:solidFill>
                  <a:srgbClr val="EEE8E8"/>
                </a:solidFill>
                <a:latin typeface="NimbusRomNo9L-Regu"/>
              </a:rPr>
              <a:t>Our work moves along the line of empirical research with some important distinctions. The fairness-related features we explore are </a:t>
            </a:r>
            <a:r>
              <a:rPr lang="en-US" sz="1800" b="1" i="0" u="none" strike="noStrike" baseline="0" dirty="0">
                <a:solidFill>
                  <a:srgbClr val="EEE8E8"/>
                </a:solidFill>
                <a:latin typeface="NimbusRomNo9L-Regu"/>
              </a:rPr>
              <a:t>agnostic about the sensitive attribute </a:t>
            </a:r>
            <a:r>
              <a:rPr lang="en-US" sz="1800" b="0" i="0" u="none" strike="noStrike" baseline="0" dirty="0">
                <a:solidFill>
                  <a:srgbClr val="EEE8E8"/>
                </a:solidFill>
                <a:latin typeface="NimbusRomNo9L-Regu"/>
              </a:rPr>
              <a:t>in that they capture essential vulnerabilities that may contribute to model (un)fairness. </a:t>
            </a:r>
          </a:p>
          <a:p>
            <a:pPr algn="l"/>
            <a:endParaRPr lang="en-US" sz="1800" dirty="0">
              <a:solidFill>
                <a:srgbClr val="EEE8E8"/>
              </a:solidFill>
              <a:latin typeface="NimbusRomNo9L-Regu"/>
            </a:endParaRPr>
          </a:p>
          <a:p>
            <a:pPr algn="l"/>
            <a:r>
              <a:rPr lang="en-US" sz="1800" b="0" i="0" u="none" strike="noStrike" baseline="0" dirty="0">
                <a:solidFill>
                  <a:srgbClr val="EEE8E8"/>
                </a:solidFill>
                <a:latin typeface="NimbusRomNo9L-Regu"/>
              </a:rPr>
              <a:t>Another distinct aspect of our approach is to integrate </a:t>
            </a:r>
            <a:r>
              <a:rPr lang="en-US" sz="1800" b="1" i="0" u="none" strike="noStrike" baseline="0" dirty="0">
                <a:solidFill>
                  <a:srgbClr val="EEE8E8"/>
                </a:solidFill>
                <a:latin typeface="NimbusRomNo9L-Regu"/>
              </a:rPr>
              <a:t>statistical information </a:t>
            </a:r>
            <a:r>
              <a:rPr lang="en-US" sz="1800" b="0" i="0" u="none" strike="noStrike" baseline="0" dirty="0">
                <a:solidFill>
                  <a:srgbClr val="EEE8E8"/>
                </a:solidFill>
                <a:latin typeface="NimbusRomNo9L-Regu"/>
              </a:rPr>
              <a:t>about the data sets (</a:t>
            </a:r>
            <a:r>
              <a:rPr lang="en-US" sz="1800" b="1" i="0" u="none" strike="noStrike" baseline="0" dirty="0">
                <a:solidFill>
                  <a:srgbClr val="EEE8E8"/>
                </a:solidFill>
                <a:latin typeface="NimbusRomNo9L-Regu"/>
              </a:rPr>
              <a:t>balance, numerosity, unevenness, incompleteness</a:t>
            </a:r>
            <a:r>
              <a:rPr lang="en-US" sz="1800" b="0" i="0" u="none" strike="noStrike" baseline="0" dirty="0">
                <a:solidFill>
                  <a:srgbClr val="EEE8E8"/>
                </a:solidFill>
                <a:latin typeface="NimbusRomNo9L-Regu"/>
              </a:rPr>
              <a:t>) with </a:t>
            </a:r>
            <a:r>
              <a:rPr lang="en-US" sz="1800" b="1" i="0" u="none" strike="noStrike" baseline="0" dirty="0">
                <a:solidFill>
                  <a:srgbClr val="EEE8E8"/>
                </a:solidFill>
                <a:latin typeface="NimbusRomNo9L-Regu"/>
              </a:rPr>
              <a:t>qualitative considerations </a:t>
            </a:r>
            <a:r>
              <a:rPr lang="en-US" sz="1800" b="0" i="0" u="none" strike="noStrike" baseline="0" dirty="0">
                <a:solidFill>
                  <a:srgbClr val="EEE8E8"/>
                </a:solidFill>
                <a:latin typeface="NimbusRomNo9L-Regu"/>
              </a:rPr>
              <a:t>(</a:t>
            </a:r>
            <a:r>
              <a:rPr lang="en-US" sz="1800" b="1" i="0" u="none" strike="noStrike" baseline="0" dirty="0">
                <a:solidFill>
                  <a:srgbClr val="EEE8E8"/>
                </a:solidFill>
                <a:latin typeface="NimbusRomNo9L-Regu"/>
              </a:rPr>
              <a:t>compliance, quality</a:t>
            </a:r>
            <a:r>
              <a:rPr lang="en-US" sz="1800" b="0" i="0" u="none" strike="noStrike" baseline="0" dirty="0">
                <a:solidFill>
                  <a:srgbClr val="EEE8E8"/>
                </a:solidFill>
                <a:latin typeface="NimbusRomNo9L-Regu"/>
              </a:rPr>
              <a:t>) which take into account legal and ethical requirements of data-related practices (e.g. GDPR, principles of research integrity</a:t>
            </a:r>
            <a:r>
              <a:rPr lang="en-US" sz="1800" dirty="0">
                <a:solidFill>
                  <a:srgbClr val="EEE8E8"/>
                </a:solidFill>
                <a:latin typeface="NimbusRomNo9L-Regu"/>
              </a:rPr>
              <a:t>)</a:t>
            </a:r>
            <a:r>
              <a:rPr lang="en-US" sz="1800" b="0" i="0" u="none" strike="noStrike" baseline="0" dirty="0">
                <a:solidFill>
                  <a:srgbClr val="EEE8E8"/>
                </a:solidFill>
                <a:latin typeface="NimbusRomNo9L-Regu"/>
              </a:rPr>
              <a:t>. This integration is operated through the application of </a:t>
            </a:r>
            <a:r>
              <a:rPr lang="en-US" sz="1800" b="1" i="0" u="none" strike="noStrike" baseline="0" dirty="0">
                <a:solidFill>
                  <a:srgbClr val="EEE8E8"/>
                </a:solidFill>
                <a:latin typeface="NimbusRomNo9L-Regu"/>
              </a:rPr>
              <a:t>fuzzy rule-base logic </a:t>
            </a:r>
            <a:r>
              <a:rPr lang="en-US" sz="1800" b="0" i="0" u="none" strike="noStrike" baseline="0" dirty="0">
                <a:solidFill>
                  <a:srgbClr val="EEE8E8"/>
                </a:solidFill>
                <a:latin typeface="NimbusRomNo9L-Regu"/>
              </a:rPr>
              <a:t>and reflected in a score that can be indicative of the fairness potentially introduced by a given data set.</a:t>
            </a:r>
            <a:endParaRPr lang="en-US" sz="1600" dirty="0">
              <a:solidFill>
                <a:srgbClr val="EEE8E8"/>
              </a:solidFill>
            </a:endParaRPr>
          </a:p>
        </p:txBody>
      </p:sp>
    </p:spTree>
    <p:extLst>
      <p:ext uri="{BB962C8B-B14F-4D97-AF65-F5344CB8AC3E}">
        <p14:creationId xmlns:p14="http://schemas.microsoft.com/office/powerpoint/2010/main" val="588431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D067A0-8E79-5832-CD19-EA937EEEF731}"/>
              </a:ext>
            </a:extLst>
          </p:cNvPr>
          <p:cNvSpPr>
            <a:spLocks noGrp="1"/>
          </p:cNvSpPr>
          <p:nvPr>
            <p:ph type="title"/>
          </p:nvPr>
        </p:nvSpPr>
        <p:spPr/>
        <p:txBody>
          <a:bodyPr/>
          <a:lstStyle/>
          <a:p>
            <a:pPr algn="ctr"/>
            <a:r>
              <a:rPr lang="en-US" dirty="0">
                <a:solidFill>
                  <a:schemeClr val="accent3"/>
                </a:solidFill>
              </a:rPr>
              <a:t>FANFAIR DEFINITION OF FAIRNESS</a:t>
            </a:r>
          </a:p>
        </p:txBody>
      </p:sp>
      <p:sp>
        <p:nvSpPr>
          <p:cNvPr id="4" name="Segnaposto piè di pagina 3">
            <a:extLst>
              <a:ext uri="{FF2B5EF4-FFF2-40B4-BE49-F238E27FC236}">
                <a16:creationId xmlns:a16="http://schemas.microsoft.com/office/drawing/2014/main" id="{4F476DDE-2CA5-62BC-6677-2E95F8BFFD19}"/>
              </a:ext>
            </a:extLst>
          </p:cNvPr>
          <p:cNvSpPr>
            <a:spLocks noGrp="1"/>
          </p:cNvSpPr>
          <p:nvPr>
            <p:ph type="ftr" sz="quarter" idx="11"/>
          </p:nvPr>
        </p:nvSpPr>
        <p:spPr/>
        <p:txBody>
          <a:bodyPr/>
          <a:lstStyle/>
          <a:p>
            <a:r>
              <a:rPr lang="en-US"/>
              <a:t>Data Collection for Machine Learning</a:t>
            </a:r>
            <a:endParaRPr lang="en-GB"/>
          </a:p>
        </p:txBody>
      </p:sp>
      <p:sp>
        <p:nvSpPr>
          <p:cNvPr id="5" name="Segnaposto numero diapositiva 4">
            <a:extLst>
              <a:ext uri="{FF2B5EF4-FFF2-40B4-BE49-F238E27FC236}">
                <a16:creationId xmlns:a16="http://schemas.microsoft.com/office/drawing/2014/main" id="{7C76B3BC-D96F-F9D2-77F2-37E25DF2F852}"/>
              </a:ext>
            </a:extLst>
          </p:cNvPr>
          <p:cNvSpPr>
            <a:spLocks noGrp="1"/>
          </p:cNvSpPr>
          <p:nvPr>
            <p:ph type="sldNum" sz="quarter" idx="12"/>
          </p:nvPr>
        </p:nvSpPr>
        <p:spPr/>
        <p:txBody>
          <a:bodyPr/>
          <a:lstStyle/>
          <a:p>
            <a:fld id="{C194BDB0-F4EA-4DD6-8281-CCE2440D0CE0}" type="slidenum">
              <a:rPr lang="en-GB" smtClean="0"/>
              <a:t>29</a:t>
            </a:fld>
            <a:endParaRPr lang="en-GB"/>
          </a:p>
        </p:txBody>
      </p:sp>
      <p:sp>
        <p:nvSpPr>
          <p:cNvPr id="12" name="CasellaDiTesto 11">
            <a:extLst>
              <a:ext uri="{FF2B5EF4-FFF2-40B4-BE49-F238E27FC236}">
                <a16:creationId xmlns:a16="http://schemas.microsoft.com/office/drawing/2014/main" id="{34840F78-3E9B-8A62-721D-6E8BE38AA5BF}"/>
              </a:ext>
            </a:extLst>
          </p:cNvPr>
          <p:cNvSpPr txBox="1"/>
          <p:nvPr/>
        </p:nvSpPr>
        <p:spPr>
          <a:xfrm>
            <a:off x="189570" y="1004480"/>
            <a:ext cx="8764859" cy="3416320"/>
          </a:xfrm>
          <a:prstGeom prst="rect">
            <a:avLst/>
          </a:prstGeom>
          <a:noFill/>
        </p:spPr>
        <p:txBody>
          <a:bodyPr wrap="square">
            <a:spAutoFit/>
          </a:bodyPr>
          <a:lstStyle/>
          <a:p>
            <a:pPr algn="l"/>
            <a:r>
              <a:rPr lang="en-US" sz="1800" dirty="0">
                <a:solidFill>
                  <a:srgbClr val="EEE8E8"/>
                </a:solidFill>
                <a:latin typeface="NimbusRomNo9L-Regu"/>
              </a:rPr>
              <a:t>A</a:t>
            </a:r>
            <a:r>
              <a:rPr lang="en-US" sz="1800" b="0" i="0" u="none" strike="noStrike" baseline="0" dirty="0">
                <a:solidFill>
                  <a:srgbClr val="EEE8E8"/>
                </a:solidFill>
                <a:latin typeface="NimbusRomNo9L-Regu"/>
              </a:rPr>
              <a:t>lthough in our paper we take into consideration GDPR, we do not limit the concept of (legal) fairness to data protection law, but we expand the notion to other areas of law, including the </a:t>
            </a:r>
            <a:r>
              <a:rPr lang="en-US" sz="1800" b="1" i="0" u="none" strike="noStrike" baseline="0" dirty="0">
                <a:solidFill>
                  <a:srgbClr val="EEE8E8"/>
                </a:solidFill>
                <a:latin typeface="NimbusRomNo9L-Regu"/>
              </a:rPr>
              <a:t>non-discrimination principle</a:t>
            </a:r>
            <a:r>
              <a:rPr lang="en-US" sz="1800" b="0" i="0" u="none" strike="noStrike" baseline="0" dirty="0">
                <a:solidFill>
                  <a:srgbClr val="EEE8E8"/>
                </a:solidFill>
                <a:latin typeface="NimbusRomNo9L-Regu"/>
              </a:rPr>
              <a:t>, that is found, inter alia, in the European Convention of Human Rights, the </a:t>
            </a:r>
            <a:r>
              <a:rPr lang="en-US" sz="1800" b="1" i="0" u="none" strike="noStrike" baseline="0" dirty="0">
                <a:solidFill>
                  <a:srgbClr val="EEE8E8"/>
                </a:solidFill>
                <a:latin typeface="NimbusRomNo9L-Regu"/>
              </a:rPr>
              <a:t>equity principle</a:t>
            </a:r>
            <a:r>
              <a:rPr lang="en-US" sz="1800" b="0" i="0" u="none" strike="noStrike" baseline="0" dirty="0">
                <a:solidFill>
                  <a:srgbClr val="EEE8E8"/>
                </a:solidFill>
                <a:latin typeface="NimbusRomNo9L-Regu"/>
              </a:rPr>
              <a:t>, and the </a:t>
            </a:r>
            <a:r>
              <a:rPr lang="en-US" sz="1800" b="1" i="0" u="none" strike="noStrike" baseline="0" dirty="0">
                <a:solidFill>
                  <a:srgbClr val="EEE8E8"/>
                </a:solidFill>
                <a:latin typeface="NimbusRomNo9L-Regu"/>
              </a:rPr>
              <a:t>bona fide principle </a:t>
            </a:r>
            <a:r>
              <a:rPr lang="en-US" sz="1800" b="0" i="0" u="none" strike="noStrike" baseline="0" dirty="0">
                <a:solidFill>
                  <a:srgbClr val="EEE8E8"/>
                </a:solidFill>
                <a:latin typeface="NimbusRomNo9L-Regu"/>
              </a:rPr>
              <a:t>in contractual agreements. </a:t>
            </a:r>
          </a:p>
          <a:p>
            <a:pPr algn="l"/>
            <a:endParaRPr lang="en-US" sz="1800" dirty="0">
              <a:solidFill>
                <a:srgbClr val="EEE8E8"/>
              </a:solidFill>
              <a:latin typeface="NimbusRomNo9L-Regu"/>
            </a:endParaRPr>
          </a:p>
          <a:p>
            <a:pPr algn="l"/>
            <a:r>
              <a:rPr lang="en-US" sz="1800" b="0" i="0" u="none" strike="noStrike" baseline="0" dirty="0">
                <a:solidFill>
                  <a:srgbClr val="EEE8E8"/>
                </a:solidFill>
                <a:latin typeface="NimbusRomNo9L-Regu"/>
              </a:rPr>
              <a:t>In our opinion, a data set which data collection has been flawed by discrimination or another breach of the law (e.g., copyright law, criminal law, medical law) cannot be considered fair. </a:t>
            </a:r>
          </a:p>
          <a:p>
            <a:pPr algn="l"/>
            <a:endParaRPr lang="en-US" sz="1800" dirty="0">
              <a:solidFill>
                <a:srgbClr val="EEE8E8"/>
              </a:solidFill>
              <a:latin typeface="NimbusRomNo9L-Regu"/>
            </a:endParaRPr>
          </a:p>
          <a:p>
            <a:pPr algn="l"/>
            <a:r>
              <a:rPr lang="en-US" sz="1800" b="0" i="0" u="none" strike="noStrike" baseline="0" dirty="0">
                <a:solidFill>
                  <a:srgbClr val="EEE8E8"/>
                </a:solidFill>
                <a:latin typeface="NimbusRomNo9L-Regu"/>
              </a:rPr>
              <a:t>The </a:t>
            </a:r>
            <a:r>
              <a:rPr lang="en-US" sz="1800" b="1" i="0" u="none" strike="noStrike" baseline="0" dirty="0">
                <a:solidFill>
                  <a:srgbClr val="EEE8E8"/>
                </a:solidFill>
                <a:latin typeface="NimbusRomNo9L-Regu"/>
              </a:rPr>
              <a:t>lawfulness criteria</a:t>
            </a:r>
            <a:r>
              <a:rPr lang="en-US" sz="1800" b="0" i="0" u="none" strike="noStrike" baseline="0" dirty="0">
                <a:solidFill>
                  <a:srgbClr val="EEE8E8"/>
                </a:solidFill>
                <a:latin typeface="NimbusRomNo9L-Regu"/>
              </a:rPr>
              <a:t> is also in line with the High-Level Expert Group on AI (HLEG AI)'s guidelines on Trustworthy AI.</a:t>
            </a:r>
            <a:endParaRPr lang="en-US" sz="1600" dirty="0">
              <a:solidFill>
                <a:srgbClr val="EEE8E8"/>
              </a:solidFill>
            </a:endParaRPr>
          </a:p>
        </p:txBody>
      </p:sp>
    </p:spTree>
    <p:extLst>
      <p:ext uri="{BB962C8B-B14F-4D97-AF65-F5344CB8AC3E}">
        <p14:creationId xmlns:p14="http://schemas.microsoft.com/office/powerpoint/2010/main" val="268258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7041E9-3A5B-FF10-0E0B-CABEE333CB27}"/>
              </a:ext>
            </a:extLst>
          </p:cNvPr>
          <p:cNvSpPr>
            <a:spLocks noGrp="1"/>
          </p:cNvSpPr>
          <p:nvPr>
            <p:ph type="title"/>
          </p:nvPr>
        </p:nvSpPr>
        <p:spPr/>
        <p:txBody>
          <a:bodyPr/>
          <a:lstStyle/>
          <a:p>
            <a:pPr algn="ctr"/>
            <a:r>
              <a:rPr lang="it-IT" dirty="0">
                <a:solidFill>
                  <a:schemeClr val="accent3"/>
                </a:solidFill>
              </a:rPr>
              <a:t>INTRODUCTION</a:t>
            </a:r>
          </a:p>
        </p:txBody>
      </p:sp>
      <p:sp>
        <p:nvSpPr>
          <p:cNvPr id="3" name="Segnaposto contenuto 2">
            <a:extLst>
              <a:ext uri="{FF2B5EF4-FFF2-40B4-BE49-F238E27FC236}">
                <a16:creationId xmlns:a16="http://schemas.microsoft.com/office/drawing/2014/main" id="{D22A8571-AE5D-CD9E-3BB7-28C7044D782F}"/>
              </a:ext>
            </a:extLst>
          </p:cNvPr>
          <p:cNvSpPr>
            <a:spLocks noGrp="1"/>
          </p:cNvSpPr>
          <p:nvPr>
            <p:ph idx="1"/>
          </p:nvPr>
        </p:nvSpPr>
        <p:spPr/>
        <p:txBody>
          <a:bodyPr>
            <a:scene3d>
              <a:camera prst="orthographicFront"/>
              <a:lightRig rig="harsh" dir="t"/>
            </a:scene3d>
            <a:sp3d prstMaterial="matte">
              <a:contourClr>
                <a:schemeClr val="bg1">
                  <a:lumMod val="65000"/>
                </a:schemeClr>
              </a:contourClr>
            </a:sp3d>
          </a:bodyPr>
          <a:lstStyle/>
          <a:p>
            <a:pPr>
              <a:lnSpc>
                <a:spcPct val="150000"/>
              </a:lnSpc>
            </a:pPr>
            <a:r>
              <a:rPr lang="it-IT" b="1" dirty="0">
                <a:ln/>
                <a:solidFill>
                  <a:schemeClr val="accent3"/>
                </a:solidFill>
              </a:rPr>
              <a:t>WHY THIS COURSE?</a:t>
            </a:r>
          </a:p>
          <a:p>
            <a:pPr>
              <a:lnSpc>
                <a:spcPct val="150000"/>
              </a:lnSpc>
            </a:pPr>
            <a:r>
              <a:rPr lang="it-IT" b="1" dirty="0" err="1">
                <a:ln/>
                <a:solidFill>
                  <a:schemeClr val="accent3"/>
                </a:solidFill>
              </a:rPr>
              <a:t>You</a:t>
            </a:r>
            <a:r>
              <a:rPr lang="it-IT" b="1" dirty="0">
                <a:ln/>
                <a:solidFill>
                  <a:schemeClr val="accent3"/>
                </a:solidFill>
              </a:rPr>
              <a:t> </a:t>
            </a:r>
            <a:r>
              <a:rPr lang="it-IT" b="1" dirty="0" err="1">
                <a:ln/>
                <a:solidFill>
                  <a:schemeClr val="accent3"/>
                </a:solidFill>
              </a:rPr>
              <a:t>will</a:t>
            </a:r>
            <a:r>
              <a:rPr lang="it-IT" b="1" dirty="0">
                <a:ln/>
                <a:solidFill>
                  <a:schemeClr val="accent3"/>
                </a:solidFill>
              </a:rPr>
              <a:t> be </a:t>
            </a:r>
            <a:r>
              <a:rPr lang="it-IT" b="1" dirty="0" err="1">
                <a:ln/>
                <a:solidFill>
                  <a:schemeClr val="accent3"/>
                </a:solidFill>
              </a:rPr>
              <a:t>able</a:t>
            </a:r>
            <a:r>
              <a:rPr lang="it-IT" b="1" dirty="0">
                <a:ln/>
                <a:solidFill>
                  <a:schemeClr val="accent3"/>
                </a:solidFill>
              </a:rPr>
              <a:t> to:</a:t>
            </a:r>
          </a:p>
          <a:p>
            <a:pPr marL="342900" indent="-342900" algn="just">
              <a:buFontTx/>
              <a:buChar char="-"/>
            </a:pPr>
            <a:r>
              <a:rPr lang="en-US" b="1" dirty="0">
                <a:ln/>
                <a:solidFill>
                  <a:schemeClr val="accent3"/>
                </a:solidFill>
              </a:rPr>
              <a:t>Understand</a:t>
            </a:r>
            <a:r>
              <a:rPr lang="it-IT" b="1" dirty="0">
                <a:ln/>
                <a:solidFill>
                  <a:schemeClr val="accent3"/>
                </a:solidFill>
              </a:rPr>
              <a:t> data </a:t>
            </a:r>
            <a:r>
              <a:rPr lang="it-IT" b="1" dirty="0" err="1">
                <a:ln/>
                <a:solidFill>
                  <a:schemeClr val="accent3"/>
                </a:solidFill>
              </a:rPr>
              <a:t>collection</a:t>
            </a:r>
            <a:r>
              <a:rPr lang="it-IT" b="1" dirty="0">
                <a:ln/>
                <a:solidFill>
                  <a:schemeClr val="accent3"/>
                </a:solidFill>
              </a:rPr>
              <a:t> practices</a:t>
            </a:r>
          </a:p>
          <a:p>
            <a:pPr marL="342900" indent="-342900" algn="just">
              <a:buFontTx/>
              <a:buChar char="-"/>
            </a:pPr>
            <a:r>
              <a:rPr lang="it-IT" b="1" dirty="0" err="1">
                <a:ln/>
                <a:solidFill>
                  <a:schemeClr val="accent3"/>
                </a:solidFill>
              </a:rPr>
              <a:t>Recognize</a:t>
            </a:r>
            <a:r>
              <a:rPr lang="it-IT" b="1" dirty="0">
                <a:ln/>
                <a:solidFill>
                  <a:schemeClr val="accent3"/>
                </a:solidFill>
              </a:rPr>
              <a:t> </a:t>
            </a:r>
            <a:r>
              <a:rPr lang="it-IT" b="1" dirty="0" err="1">
                <a:ln/>
                <a:solidFill>
                  <a:schemeClr val="accent3"/>
                </a:solidFill>
              </a:rPr>
              <a:t>applicable</a:t>
            </a:r>
            <a:r>
              <a:rPr lang="it-IT" b="1" dirty="0">
                <a:ln/>
                <a:solidFill>
                  <a:schemeClr val="accent3"/>
                </a:solidFill>
              </a:rPr>
              <a:t> </a:t>
            </a:r>
            <a:r>
              <a:rPr lang="it-IT" b="1" dirty="0" err="1">
                <a:ln/>
                <a:solidFill>
                  <a:schemeClr val="accent3"/>
                </a:solidFill>
              </a:rPr>
              <a:t>laws</a:t>
            </a:r>
            <a:r>
              <a:rPr lang="it-IT" b="1" dirty="0">
                <a:ln/>
                <a:solidFill>
                  <a:schemeClr val="accent3"/>
                </a:solidFill>
              </a:rPr>
              <a:t> and </a:t>
            </a:r>
            <a:r>
              <a:rPr lang="it-IT" b="1" dirty="0" err="1">
                <a:ln/>
                <a:solidFill>
                  <a:schemeClr val="accent3"/>
                </a:solidFill>
              </a:rPr>
              <a:t>regulations</a:t>
            </a:r>
            <a:endParaRPr lang="it-IT" b="1" dirty="0">
              <a:ln/>
              <a:solidFill>
                <a:schemeClr val="accent3"/>
              </a:solidFill>
            </a:endParaRPr>
          </a:p>
          <a:p>
            <a:pPr marL="342900" indent="-342900" algn="just">
              <a:buFontTx/>
              <a:buChar char="-"/>
            </a:pPr>
            <a:r>
              <a:rPr lang="it-IT" b="1" dirty="0" err="1">
                <a:ln/>
                <a:solidFill>
                  <a:schemeClr val="accent3"/>
                </a:solidFill>
              </a:rPr>
              <a:t>Recognize</a:t>
            </a:r>
            <a:r>
              <a:rPr lang="it-IT" b="1" dirty="0">
                <a:ln/>
                <a:solidFill>
                  <a:schemeClr val="accent3"/>
                </a:solidFill>
              </a:rPr>
              <a:t> </a:t>
            </a:r>
            <a:r>
              <a:rPr lang="it-IT" b="1" dirty="0" err="1">
                <a:ln/>
                <a:solidFill>
                  <a:schemeClr val="accent3"/>
                </a:solidFill>
              </a:rPr>
              <a:t>ethical</a:t>
            </a:r>
            <a:r>
              <a:rPr lang="it-IT" b="1" dirty="0">
                <a:ln/>
                <a:solidFill>
                  <a:schemeClr val="accent3"/>
                </a:solidFill>
              </a:rPr>
              <a:t> </a:t>
            </a:r>
            <a:r>
              <a:rPr lang="it-IT" b="1" dirty="0" err="1">
                <a:ln/>
                <a:solidFill>
                  <a:schemeClr val="accent3"/>
                </a:solidFill>
              </a:rPr>
              <a:t>principles</a:t>
            </a:r>
            <a:r>
              <a:rPr lang="it-IT" b="1" dirty="0">
                <a:ln/>
                <a:solidFill>
                  <a:schemeClr val="accent3"/>
                </a:solidFill>
              </a:rPr>
              <a:t> </a:t>
            </a:r>
            <a:r>
              <a:rPr lang="it-IT" b="1" dirty="0" err="1">
                <a:ln/>
                <a:solidFill>
                  <a:schemeClr val="accent3"/>
                </a:solidFill>
              </a:rPr>
              <a:t>related</a:t>
            </a:r>
            <a:r>
              <a:rPr lang="it-IT" b="1" dirty="0">
                <a:ln/>
                <a:solidFill>
                  <a:schemeClr val="accent3"/>
                </a:solidFill>
              </a:rPr>
              <a:t> to AI</a:t>
            </a:r>
          </a:p>
          <a:p>
            <a:pPr marL="342900" indent="-342900" algn="just">
              <a:buFontTx/>
              <a:buChar char="-"/>
            </a:pPr>
            <a:r>
              <a:rPr lang="it-IT" b="1" dirty="0" err="1">
                <a:ln/>
                <a:solidFill>
                  <a:schemeClr val="accent3"/>
                </a:solidFill>
              </a:rPr>
              <a:t>Apply</a:t>
            </a:r>
            <a:r>
              <a:rPr lang="it-IT" b="1" dirty="0">
                <a:ln/>
                <a:solidFill>
                  <a:schemeClr val="accent3"/>
                </a:solidFill>
              </a:rPr>
              <a:t> </a:t>
            </a:r>
            <a:r>
              <a:rPr lang="it-IT" b="1" dirty="0" err="1">
                <a:ln/>
                <a:solidFill>
                  <a:schemeClr val="accent3"/>
                </a:solidFill>
              </a:rPr>
              <a:t>theoretical</a:t>
            </a:r>
            <a:r>
              <a:rPr lang="it-IT" b="1" dirty="0">
                <a:ln/>
                <a:solidFill>
                  <a:schemeClr val="accent3"/>
                </a:solidFill>
              </a:rPr>
              <a:t> </a:t>
            </a:r>
            <a:r>
              <a:rPr lang="it-IT" b="1" dirty="0" err="1">
                <a:ln/>
                <a:solidFill>
                  <a:schemeClr val="accent3"/>
                </a:solidFill>
              </a:rPr>
              <a:t>principles</a:t>
            </a:r>
            <a:r>
              <a:rPr lang="it-IT" b="1" dirty="0">
                <a:ln/>
                <a:solidFill>
                  <a:schemeClr val="accent3"/>
                </a:solidFill>
              </a:rPr>
              <a:t> in practice</a:t>
            </a:r>
          </a:p>
          <a:p>
            <a:pPr marL="342900" indent="-342900" algn="just">
              <a:buFontTx/>
              <a:buChar char="-"/>
            </a:pPr>
            <a:r>
              <a:rPr lang="it-IT" b="1" dirty="0" err="1">
                <a:ln/>
                <a:solidFill>
                  <a:schemeClr val="accent3"/>
                </a:solidFill>
              </a:rPr>
              <a:t>Avoid</a:t>
            </a:r>
            <a:r>
              <a:rPr lang="it-IT" b="1" dirty="0">
                <a:ln/>
                <a:solidFill>
                  <a:schemeClr val="accent3"/>
                </a:solidFill>
              </a:rPr>
              <a:t> </a:t>
            </a:r>
            <a:r>
              <a:rPr lang="it-IT" b="1" dirty="0" err="1">
                <a:ln/>
                <a:solidFill>
                  <a:schemeClr val="accent3"/>
                </a:solidFill>
              </a:rPr>
              <a:t>sanctions</a:t>
            </a:r>
            <a:r>
              <a:rPr lang="it-IT" b="1" dirty="0">
                <a:ln/>
                <a:solidFill>
                  <a:schemeClr val="accent3"/>
                </a:solidFill>
              </a:rPr>
              <a:t> and </a:t>
            </a:r>
            <a:r>
              <a:rPr lang="it-IT" b="1" dirty="0" err="1">
                <a:ln/>
                <a:solidFill>
                  <a:schemeClr val="accent3"/>
                </a:solidFill>
              </a:rPr>
              <a:t>reputational</a:t>
            </a:r>
            <a:r>
              <a:rPr lang="it-IT" b="1" dirty="0">
                <a:ln/>
                <a:solidFill>
                  <a:schemeClr val="accent3"/>
                </a:solidFill>
              </a:rPr>
              <a:t> </a:t>
            </a:r>
            <a:r>
              <a:rPr lang="it-IT" b="1" dirty="0" err="1">
                <a:ln/>
                <a:solidFill>
                  <a:schemeClr val="accent3"/>
                </a:solidFill>
              </a:rPr>
              <a:t>damage</a:t>
            </a:r>
            <a:endParaRPr lang="it-IT" b="1" dirty="0">
              <a:ln/>
              <a:solidFill>
                <a:schemeClr val="accent3"/>
              </a:solidFill>
            </a:endParaRPr>
          </a:p>
        </p:txBody>
      </p:sp>
      <p:sp>
        <p:nvSpPr>
          <p:cNvPr id="4" name="Segnaposto piè di pagina 3">
            <a:extLst>
              <a:ext uri="{FF2B5EF4-FFF2-40B4-BE49-F238E27FC236}">
                <a16:creationId xmlns:a16="http://schemas.microsoft.com/office/drawing/2014/main" id="{BE17CF5F-071B-D641-DC2C-39D1ABC34CFB}"/>
              </a:ext>
            </a:extLst>
          </p:cNvPr>
          <p:cNvSpPr>
            <a:spLocks noGrp="1"/>
          </p:cNvSpPr>
          <p:nvPr>
            <p:ph type="ftr" sz="quarter" idx="11"/>
          </p:nvPr>
        </p:nvSpPr>
        <p:spPr/>
        <p:txBody>
          <a:bodyPr/>
          <a:lstStyle/>
          <a:p>
            <a:r>
              <a:rPr lang="en-US"/>
              <a:t>Data Collection for Machine Learning</a:t>
            </a:r>
            <a:endParaRPr lang="en-GB"/>
          </a:p>
        </p:txBody>
      </p:sp>
      <p:sp>
        <p:nvSpPr>
          <p:cNvPr id="6" name="Segnaposto numero diapositiva 5">
            <a:extLst>
              <a:ext uri="{FF2B5EF4-FFF2-40B4-BE49-F238E27FC236}">
                <a16:creationId xmlns:a16="http://schemas.microsoft.com/office/drawing/2014/main" id="{646F5F13-9635-E3FF-74A0-1CD67047B83E}"/>
              </a:ext>
            </a:extLst>
          </p:cNvPr>
          <p:cNvSpPr>
            <a:spLocks noGrp="1"/>
          </p:cNvSpPr>
          <p:nvPr>
            <p:ph type="sldNum" sz="quarter" idx="12"/>
          </p:nvPr>
        </p:nvSpPr>
        <p:spPr/>
        <p:txBody>
          <a:bodyPr/>
          <a:lstStyle/>
          <a:p>
            <a:fld id="{C194BDB0-F4EA-4DD6-8281-CCE2440D0CE0}" type="slidenum">
              <a:rPr lang="en-GB" smtClean="0"/>
              <a:t>3</a:t>
            </a:fld>
            <a:endParaRPr lang="en-GB"/>
          </a:p>
        </p:txBody>
      </p:sp>
    </p:spTree>
    <p:extLst>
      <p:ext uri="{BB962C8B-B14F-4D97-AF65-F5344CB8AC3E}">
        <p14:creationId xmlns:p14="http://schemas.microsoft.com/office/powerpoint/2010/main" val="3302601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580415-3278-4DB7-994D-AEC8F057BE40}"/>
              </a:ext>
            </a:extLst>
          </p:cNvPr>
          <p:cNvSpPr>
            <a:spLocks noGrp="1"/>
          </p:cNvSpPr>
          <p:nvPr>
            <p:ph idx="1"/>
          </p:nvPr>
        </p:nvSpPr>
        <p:spPr>
          <a:xfrm>
            <a:off x="1320732" y="1995750"/>
            <a:ext cx="6629535" cy="576000"/>
          </a:xfrm>
        </p:spPr>
        <p:txBody>
          <a:bodyPr/>
          <a:lstStyle/>
          <a:p>
            <a:pPr algn="ctr"/>
            <a:r>
              <a:rPr lang="en-US" sz="2800" b="1" dirty="0"/>
              <a:t>1. BASIC PRINCIPLES OF DATA PROTECTION</a:t>
            </a:r>
          </a:p>
          <a:p>
            <a:pPr algn="ctr"/>
            <a:endParaRPr lang="en-NL" sz="2800" b="1" dirty="0"/>
          </a:p>
        </p:txBody>
      </p:sp>
      <p:sp>
        <p:nvSpPr>
          <p:cNvPr id="4" name="Footer Placeholder 3">
            <a:extLst>
              <a:ext uri="{FF2B5EF4-FFF2-40B4-BE49-F238E27FC236}">
                <a16:creationId xmlns:a16="http://schemas.microsoft.com/office/drawing/2014/main" id="{3AC71723-C6A9-48C7-8F39-1EB586D428CF}"/>
              </a:ext>
            </a:extLst>
          </p:cNvPr>
          <p:cNvSpPr>
            <a:spLocks noGrp="1"/>
          </p:cNvSpPr>
          <p:nvPr>
            <p:ph type="ftr" sz="quarter" idx="11"/>
          </p:nvPr>
        </p:nvSpPr>
        <p:spPr/>
        <p:txBody>
          <a:bodyPr/>
          <a:lstStyle/>
          <a:p>
            <a:r>
              <a:rPr lang="en-US"/>
              <a:t>Data Collection for Machine Learning</a:t>
            </a:r>
            <a:endParaRPr lang="en-GB"/>
          </a:p>
        </p:txBody>
      </p:sp>
      <p:sp>
        <p:nvSpPr>
          <p:cNvPr id="2" name="Segnaposto numero diapositiva 1">
            <a:extLst>
              <a:ext uri="{FF2B5EF4-FFF2-40B4-BE49-F238E27FC236}">
                <a16:creationId xmlns:a16="http://schemas.microsoft.com/office/drawing/2014/main" id="{E37284CC-70B0-FECE-A99D-1E09BC35E9CE}"/>
              </a:ext>
            </a:extLst>
          </p:cNvPr>
          <p:cNvSpPr>
            <a:spLocks noGrp="1"/>
          </p:cNvSpPr>
          <p:nvPr>
            <p:ph type="sldNum" sz="quarter" idx="12"/>
          </p:nvPr>
        </p:nvSpPr>
        <p:spPr/>
        <p:txBody>
          <a:bodyPr/>
          <a:lstStyle/>
          <a:p>
            <a:fld id="{C194BDB0-F4EA-4DD6-8281-CCE2440D0CE0}" type="slidenum">
              <a:rPr lang="en-GB" smtClean="0"/>
              <a:t>30</a:t>
            </a:fld>
            <a:endParaRPr lang="en-GB"/>
          </a:p>
        </p:txBody>
      </p:sp>
    </p:spTree>
    <p:extLst>
      <p:ext uri="{BB962C8B-B14F-4D97-AF65-F5344CB8AC3E}">
        <p14:creationId xmlns:p14="http://schemas.microsoft.com/office/powerpoint/2010/main" val="3346695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5398E-D0CB-4E6D-ABED-C4843E210C0E}"/>
              </a:ext>
            </a:extLst>
          </p:cNvPr>
          <p:cNvSpPr>
            <a:spLocks noGrp="1"/>
          </p:cNvSpPr>
          <p:nvPr>
            <p:ph type="title"/>
          </p:nvPr>
        </p:nvSpPr>
        <p:spPr>
          <a:xfrm>
            <a:off x="435895" y="1130561"/>
            <a:ext cx="3840191" cy="2927499"/>
          </a:xfrm>
        </p:spPr>
        <p:txBody>
          <a:bodyPr anchor="t">
            <a:normAutofit/>
          </a:bodyPr>
          <a:lstStyle/>
          <a:p>
            <a:br>
              <a:rPr lang="en-US" sz="3000" dirty="0">
                <a:solidFill>
                  <a:schemeClr val="tx1"/>
                </a:solidFill>
              </a:rPr>
            </a:br>
            <a:br>
              <a:rPr lang="en-US" sz="3000" dirty="0">
                <a:solidFill>
                  <a:schemeClr val="tx1"/>
                </a:solidFill>
              </a:rPr>
            </a:br>
            <a:r>
              <a:rPr lang="en-US" sz="3000" dirty="0">
                <a:solidFill>
                  <a:schemeClr val="tx1"/>
                </a:solidFill>
              </a:rPr>
              <a:t>SOURCES OF LAW</a:t>
            </a:r>
            <a:endParaRPr lang="en-NL" sz="3000" dirty="0">
              <a:solidFill>
                <a:schemeClr val="tx1"/>
              </a:solidFill>
            </a:endParaRPr>
          </a:p>
        </p:txBody>
      </p:sp>
      <p:sp>
        <p:nvSpPr>
          <p:cNvPr id="3" name="Content Placeholder 2">
            <a:extLst>
              <a:ext uri="{FF2B5EF4-FFF2-40B4-BE49-F238E27FC236}">
                <a16:creationId xmlns:a16="http://schemas.microsoft.com/office/drawing/2014/main" id="{590E589C-8F7C-4442-A139-99F060A5A13E}"/>
              </a:ext>
            </a:extLst>
          </p:cNvPr>
          <p:cNvSpPr>
            <a:spLocks noGrp="1"/>
          </p:cNvSpPr>
          <p:nvPr>
            <p:ph idx="1"/>
          </p:nvPr>
        </p:nvSpPr>
        <p:spPr>
          <a:xfrm>
            <a:off x="4971586" y="1888845"/>
            <a:ext cx="3907505" cy="2927498"/>
          </a:xfrm>
          <a:ln w="57150">
            <a:noFill/>
          </a:ln>
        </p:spPr>
        <p:txBody>
          <a:bodyPr anchor="t">
            <a:normAutofit lnSpcReduction="10000"/>
          </a:bodyPr>
          <a:lstStyle/>
          <a:p>
            <a:pPr marL="0" indent="0">
              <a:buNone/>
            </a:pPr>
            <a:r>
              <a:rPr lang="en-US" sz="2400" b="1" dirty="0"/>
              <a:t>GDPR</a:t>
            </a:r>
            <a:r>
              <a:rPr lang="en-US" sz="2400" dirty="0"/>
              <a:t> is not the only law applicable to data protection. There are also international conventions, national laws, Constitution, EU treaty, and other sources of law. Legal instruments are arranged </a:t>
            </a:r>
            <a:r>
              <a:rPr lang="en-US" sz="2400" b="1" dirty="0"/>
              <a:t>hierarchically.</a:t>
            </a:r>
            <a:r>
              <a:rPr lang="en-US" sz="2400" dirty="0"/>
              <a:t> </a:t>
            </a:r>
            <a:endParaRPr lang="en-NL" sz="2400" dirty="0"/>
          </a:p>
        </p:txBody>
      </p:sp>
      <p:sp>
        <p:nvSpPr>
          <p:cNvPr id="5" name="Segnaposto piè di pagina 4">
            <a:extLst>
              <a:ext uri="{FF2B5EF4-FFF2-40B4-BE49-F238E27FC236}">
                <a16:creationId xmlns:a16="http://schemas.microsoft.com/office/drawing/2014/main" id="{9B76BCAF-4A99-75D5-BAB3-2738D4A5F66A}"/>
              </a:ext>
            </a:extLst>
          </p:cNvPr>
          <p:cNvSpPr>
            <a:spLocks noGrp="1"/>
          </p:cNvSpPr>
          <p:nvPr>
            <p:ph type="ftr" sz="quarter" idx="11"/>
          </p:nvPr>
        </p:nvSpPr>
        <p:spPr/>
        <p:txBody>
          <a:bodyPr/>
          <a:lstStyle/>
          <a:p>
            <a:pPr rtl="0"/>
            <a:r>
              <a:rPr lang="en-US">
                <a:solidFill>
                  <a:srgbClr val="002060"/>
                </a:solidFill>
              </a:rPr>
              <a:t>Data Collection for Machine Learning</a:t>
            </a:r>
            <a:endParaRPr lang="it-IT" dirty="0">
              <a:solidFill>
                <a:srgbClr val="002060"/>
              </a:solidFill>
            </a:endParaRPr>
          </a:p>
        </p:txBody>
      </p:sp>
      <p:sp>
        <p:nvSpPr>
          <p:cNvPr id="6" name="Segnaposto numero diapositiva 5">
            <a:extLst>
              <a:ext uri="{FF2B5EF4-FFF2-40B4-BE49-F238E27FC236}">
                <a16:creationId xmlns:a16="http://schemas.microsoft.com/office/drawing/2014/main" id="{00DCA88D-574C-087B-6830-58656A555108}"/>
              </a:ext>
            </a:extLst>
          </p:cNvPr>
          <p:cNvSpPr>
            <a:spLocks noGrp="1"/>
          </p:cNvSpPr>
          <p:nvPr>
            <p:ph type="sldNum" sz="quarter" idx="12"/>
          </p:nvPr>
        </p:nvSpPr>
        <p:spPr/>
        <p:txBody>
          <a:bodyPr/>
          <a:lstStyle/>
          <a:p>
            <a:pPr rtl="0"/>
            <a:fld id="{D57F1E4F-1CFF-5643-939E-217C01CDF565}" type="slidenum">
              <a:rPr lang="it-IT" smtClean="0"/>
              <a:pPr rtl="0"/>
              <a:t>31</a:t>
            </a:fld>
            <a:endParaRPr lang="it-IT"/>
          </a:p>
        </p:txBody>
      </p:sp>
    </p:spTree>
    <p:extLst>
      <p:ext uri="{BB962C8B-B14F-4D97-AF65-F5344CB8AC3E}">
        <p14:creationId xmlns:p14="http://schemas.microsoft.com/office/powerpoint/2010/main" val="3871899056"/>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5398E-D0CB-4E6D-ABED-C4843E210C0E}"/>
              </a:ext>
            </a:extLst>
          </p:cNvPr>
          <p:cNvSpPr>
            <a:spLocks noGrp="1"/>
          </p:cNvSpPr>
          <p:nvPr>
            <p:ph type="title"/>
          </p:nvPr>
        </p:nvSpPr>
        <p:spPr>
          <a:xfrm>
            <a:off x="435895" y="1130561"/>
            <a:ext cx="3840191" cy="2927499"/>
          </a:xfrm>
        </p:spPr>
        <p:txBody>
          <a:bodyPr anchor="t">
            <a:normAutofit/>
          </a:bodyPr>
          <a:lstStyle/>
          <a:p>
            <a:br>
              <a:rPr lang="en-US" sz="3000" dirty="0">
                <a:solidFill>
                  <a:srgbClr val="002060"/>
                </a:solidFill>
              </a:rPr>
            </a:br>
            <a:r>
              <a:rPr lang="en-US" sz="3000" dirty="0">
                <a:solidFill>
                  <a:srgbClr val="002060"/>
                </a:solidFill>
              </a:rPr>
              <a:t>SOURCES OF LAW</a:t>
            </a:r>
            <a:endParaRPr lang="en-NL" sz="3000" dirty="0">
              <a:solidFill>
                <a:srgbClr val="002060"/>
              </a:solidFill>
            </a:endParaRPr>
          </a:p>
        </p:txBody>
      </p:sp>
      <p:sp>
        <p:nvSpPr>
          <p:cNvPr id="3" name="Content Placeholder 2">
            <a:extLst>
              <a:ext uri="{FF2B5EF4-FFF2-40B4-BE49-F238E27FC236}">
                <a16:creationId xmlns:a16="http://schemas.microsoft.com/office/drawing/2014/main" id="{590E589C-8F7C-4442-A139-99F060A5A13E}"/>
              </a:ext>
            </a:extLst>
          </p:cNvPr>
          <p:cNvSpPr>
            <a:spLocks noGrp="1"/>
          </p:cNvSpPr>
          <p:nvPr>
            <p:ph idx="1"/>
          </p:nvPr>
        </p:nvSpPr>
        <p:spPr>
          <a:xfrm>
            <a:off x="4579025" y="2700028"/>
            <a:ext cx="4129080" cy="1163667"/>
          </a:xfrm>
          <a:ln w="57150">
            <a:noFill/>
          </a:ln>
        </p:spPr>
        <p:txBody>
          <a:bodyPr anchor="t">
            <a:normAutofit/>
          </a:bodyPr>
          <a:lstStyle/>
          <a:p>
            <a:pPr marL="0" indent="0">
              <a:buNone/>
            </a:pPr>
            <a:r>
              <a:rPr lang="en-US" sz="2400" dirty="0"/>
              <a:t>…implemented differently in each Member State</a:t>
            </a:r>
            <a:endParaRPr lang="en-NL" sz="2400" dirty="0"/>
          </a:p>
        </p:txBody>
      </p:sp>
      <p:sp>
        <p:nvSpPr>
          <p:cNvPr id="5" name="Segnaposto piè di pagina 4">
            <a:extLst>
              <a:ext uri="{FF2B5EF4-FFF2-40B4-BE49-F238E27FC236}">
                <a16:creationId xmlns:a16="http://schemas.microsoft.com/office/drawing/2014/main" id="{9B76BCAF-4A99-75D5-BAB3-2738D4A5F66A}"/>
              </a:ext>
            </a:extLst>
          </p:cNvPr>
          <p:cNvSpPr>
            <a:spLocks noGrp="1"/>
          </p:cNvSpPr>
          <p:nvPr>
            <p:ph type="ftr" sz="quarter" idx="11"/>
          </p:nvPr>
        </p:nvSpPr>
        <p:spPr/>
        <p:txBody>
          <a:bodyPr/>
          <a:lstStyle/>
          <a:p>
            <a:pPr rtl="0"/>
            <a:r>
              <a:rPr lang="en-US">
                <a:solidFill>
                  <a:srgbClr val="002060"/>
                </a:solidFill>
              </a:rPr>
              <a:t>Data Collection for Machine Learning</a:t>
            </a:r>
            <a:endParaRPr lang="it-IT" dirty="0">
              <a:solidFill>
                <a:srgbClr val="002060"/>
              </a:solidFill>
            </a:endParaRPr>
          </a:p>
        </p:txBody>
      </p:sp>
      <p:sp>
        <p:nvSpPr>
          <p:cNvPr id="7" name="Segnaposto numero diapositiva 6">
            <a:extLst>
              <a:ext uri="{FF2B5EF4-FFF2-40B4-BE49-F238E27FC236}">
                <a16:creationId xmlns:a16="http://schemas.microsoft.com/office/drawing/2014/main" id="{1CFE8C4F-65B5-88E1-08F4-33CAC4307E6D}"/>
              </a:ext>
            </a:extLst>
          </p:cNvPr>
          <p:cNvSpPr>
            <a:spLocks noGrp="1"/>
          </p:cNvSpPr>
          <p:nvPr>
            <p:ph type="sldNum" sz="quarter" idx="12"/>
          </p:nvPr>
        </p:nvSpPr>
        <p:spPr/>
        <p:txBody>
          <a:bodyPr/>
          <a:lstStyle/>
          <a:p>
            <a:pPr rtl="0"/>
            <a:fld id="{D57F1E4F-1CFF-5643-939E-217C01CDF565}" type="slidenum">
              <a:rPr lang="it-IT" smtClean="0"/>
              <a:pPr rtl="0"/>
              <a:t>32</a:t>
            </a:fld>
            <a:endParaRPr lang="it-IT"/>
          </a:p>
        </p:txBody>
      </p:sp>
      <mc:AlternateContent xmlns:mc="http://schemas.openxmlformats.org/markup-compatibility/2006">
        <mc:Choice xmlns:am3d="http://schemas.microsoft.com/office/drawing/2017/model3d" Requires="am3d">
          <p:graphicFrame>
            <p:nvGraphicFramePr>
              <p:cNvPr id="9" name="Modello 3D 8" descr="Terra">
                <a:extLst>
                  <a:ext uri="{FF2B5EF4-FFF2-40B4-BE49-F238E27FC236}">
                    <a16:creationId xmlns:a16="http://schemas.microsoft.com/office/drawing/2014/main" id="{9851DBB2-C41F-5865-CA37-69A929CD741C}"/>
                  </a:ext>
                </a:extLst>
              </p:cNvPr>
              <p:cNvGraphicFramePr>
                <a:graphicFrameLocks noChangeAspect="1"/>
              </p:cNvGraphicFramePr>
              <p:nvPr>
                <p:extLst>
                  <p:ext uri="{D42A27DB-BD31-4B8C-83A1-F6EECF244321}">
                    <p14:modId xmlns:p14="http://schemas.microsoft.com/office/powerpoint/2010/main" val="2192589224"/>
                  </p:ext>
                </p:extLst>
              </p:nvPr>
            </p:nvGraphicFramePr>
            <p:xfrm>
              <a:off x="936151" y="2158754"/>
              <a:ext cx="2246213" cy="2246213"/>
            </p:xfrm>
            <a:graphic>
              <a:graphicData uri="http://schemas.microsoft.com/office/drawing/2017/model3d">
                <am3d:model3d r:embed="rId2">
                  <am3d:spPr>
                    <a:xfrm>
                      <a:off x="0" y="0"/>
                      <a:ext cx="2246213" cy="2246213"/>
                    </a:xfrm>
                    <a:prstGeom prst="rect">
                      <a:avLst/>
                    </a:prstGeom>
                  </am3d:spPr>
                  <am3d:camera>
                    <am3d:pos x="0" y="0" z="81469202"/>
                    <am3d:up dx="0" dy="36000000" dz="0"/>
                    <am3d:lookAt x="0" y="0" z="0"/>
                    <am3d:perspective fov="2700000"/>
                  </am3d:camera>
                  <am3d:trans>
                    <am3d:meterPerModelUnit n="500000" d="1000000"/>
                    <am3d:preTrans dx="0" dy="0" dz="0"/>
                    <am3d:scale>
                      <am3d:sx n="1000000" d="1000000"/>
                      <am3d:sy n="1000000" d="1000000"/>
                      <am3d:sz n="1000000" d="1000000"/>
                    </am3d:scale>
                    <am3d:rot ax="3333548" ay="-1124950" az="-1506778"/>
                    <am3d:postTrans dx="0" dy="0" dz="0"/>
                  </am3d:trans>
                  <am3d:raster rName="Office3DRenderer" rVer="16.0.8326">
                    <am3d:blip r:embed="rId3"/>
                  </am3d:raster>
                  <am3d:objViewport viewportSz="394039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Modello 3D 8" descr="Terra">
                <a:extLst>
                  <a:ext uri="{FF2B5EF4-FFF2-40B4-BE49-F238E27FC236}">
                    <a16:creationId xmlns:a16="http://schemas.microsoft.com/office/drawing/2014/main" id="{9851DBB2-C41F-5865-CA37-69A929CD741C}"/>
                  </a:ext>
                </a:extLst>
              </p:cNvPr>
              <p:cNvPicPr>
                <a:picLocks noGrp="1" noRot="1" noChangeAspect="1" noMove="1" noResize="1" noEditPoints="1" noAdjustHandles="1" noChangeArrowheads="1" noChangeShapeType="1" noCrop="1"/>
              </p:cNvPicPr>
              <p:nvPr/>
            </p:nvPicPr>
            <p:blipFill>
              <a:blip r:embed="rId3"/>
              <a:stretch>
                <a:fillRect/>
              </a:stretch>
            </p:blipFill>
            <p:spPr>
              <a:xfrm>
                <a:off x="936151" y="2158754"/>
                <a:ext cx="2246213" cy="2246213"/>
              </a:xfrm>
              <a:prstGeom prst="rect">
                <a:avLst/>
              </a:prstGeom>
            </p:spPr>
          </p:pic>
        </mc:Fallback>
      </mc:AlternateContent>
    </p:spTree>
    <p:extLst>
      <p:ext uri="{BB962C8B-B14F-4D97-AF65-F5344CB8AC3E}">
        <p14:creationId xmlns:p14="http://schemas.microsoft.com/office/powerpoint/2010/main" val="3154214737"/>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D27AA9-C3A7-4B48-8C8F-E88043BE6655}"/>
              </a:ext>
            </a:extLst>
          </p:cNvPr>
          <p:cNvSpPr>
            <a:spLocks noGrp="1"/>
          </p:cNvSpPr>
          <p:nvPr>
            <p:ph type="title"/>
          </p:nvPr>
        </p:nvSpPr>
        <p:spPr/>
        <p:txBody>
          <a:bodyPr/>
          <a:lstStyle/>
          <a:p>
            <a:r>
              <a:rPr lang="it-IT"/>
              <a:t>MATERIAL AND TERRITORIAL SCOPE</a:t>
            </a:r>
          </a:p>
        </p:txBody>
      </p:sp>
      <p:sp>
        <p:nvSpPr>
          <p:cNvPr id="3" name="Segnaposto contenuto 2">
            <a:extLst>
              <a:ext uri="{FF2B5EF4-FFF2-40B4-BE49-F238E27FC236}">
                <a16:creationId xmlns:a16="http://schemas.microsoft.com/office/drawing/2014/main" id="{EAE055A5-6CB7-4469-A244-FCD386ACA7DF}"/>
              </a:ext>
            </a:extLst>
          </p:cNvPr>
          <p:cNvSpPr>
            <a:spLocks noGrp="1"/>
          </p:cNvSpPr>
          <p:nvPr>
            <p:ph sz="half" idx="1"/>
          </p:nvPr>
        </p:nvSpPr>
        <p:spPr>
          <a:xfrm>
            <a:off x="627665" y="2846879"/>
            <a:ext cx="7888671" cy="1953312"/>
          </a:xfrm>
          <a:solidFill>
            <a:schemeClr val="accent3"/>
          </a:solidFill>
        </p:spPr>
        <p:txBody>
          <a:bodyPr numCol="2">
            <a:normAutofit fontScale="92500" lnSpcReduction="20000"/>
          </a:bodyPr>
          <a:lstStyle/>
          <a:p>
            <a:pPr marL="875110" indent="0">
              <a:buNone/>
            </a:pPr>
            <a:endParaRPr lang="it-IT" b="1" dirty="0">
              <a:solidFill>
                <a:schemeClr val="bg1"/>
              </a:solidFill>
            </a:endParaRPr>
          </a:p>
          <a:p>
            <a:pPr marL="875110" indent="0">
              <a:buNone/>
            </a:pPr>
            <a:r>
              <a:rPr lang="it-IT" b="1" u="sng" dirty="0">
                <a:solidFill>
                  <a:srgbClr val="FF5050"/>
                </a:solidFill>
              </a:rPr>
              <a:t>GDPR DOES NOT APPLY TO:</a:t>
            </a:r>
          </a:p>
          <a:p>
            <a:pPr marL="741760" indent="133350">
              <a:buClr>
                <a:srgbClr val="FF5050"/>
              </a:buClr>
            </a:pPr>
            <a:r>
              <a:rPr lang="en-US" b="1" dirty="0">
                <a:solidFill>
                  <a:srgbClr val="FF5050"/>
                </a:solidFill>
              </a:rPr>
              <a:t>Personal</a:t>
            </a:r>
            <a:r>
              <a:rPr lang="en-US" dirty="0">
                <a:solidFill>
                  <a:srgbClr val="FF5050"/>
                </a:solidFill>
              </a:rPr>
              <a:t> or household activity</a:t>
            </a:r>
          </a:p>
          <a:p>
            <a:pPr marL="741760" indent="133350">
              <a:buClr>
                <a:srgbClr val="FF5050"/>
              </a:buClr>
            </a:pPr>
            <a:r>
              <a:rPr lang="en-US" dirty="0">
                <a:solidFill>
                  <a:srgbClr val="FF5050"/>
                </a:solidFill>
              </a:rPr>
              <a:t>Competent authorities for </a:t>
            </a:r>
            <a:r>
              <a:rPr lang="en-US" b="1" dirty="0">
                <a:solidFill>
                  <a:srgbClr val="FF5050"/>
                </a:solidFill>
              </a:rPr>
              <a:t>criminal offences</a:t>
            </a:r>
            <a:r>
              <a:rPr lang="en-US" dirty="0">
                <a:solidFill>
                  <a:srgbClr val="FF5050"/>
                </a:solidFill>
              </a:rPr>
              <a:t> or </a:t>
            </a:r>
            <a:r>
              <a:rPr lang="en-US" b="1" dirty="0">
                <a:solidFill>
                  <a:srgbClr val="FF5050"/>
                </a:solidFill>
              </a:rPr>
              <a:t>criminal penalties</a:t>
            </a:r>
          </a:p>
          <a:p>
            <a:pPr marL="741760" indent="133350">
              <a:buClr>
                <a:srgbClr val="FF5050"/>
              </a:buClr>
            </a:pPr>
            <a:r>
              <a:rPr lang="en-US" b="1" dirty="0">
                <a:solidFill>
                  <a:srgbClr val="FF5050"/>
                </a:solidFill>
              </a:rPr>
              <a:t>EU bodies, offices, agencies</a:t>
            </a:r>
          </a:p>
          <a:p>
            <a:pPr marL="0" indent="0">
              <a:buNone/>
            </a:pPr>
            <a:endParaRPr lang="en-US" dirty="0">
              <a:solidFill>
                <a:schemeClr val="bg1"/>
              </a:solidFill>
            </a:endParaRPr>
          </a:p>
          <a:p>
            <a:pPr marL="0" indent="0">
              <a:buNone/>
            </a:pPr>
            <a:endParaRPr lang="en-US" b="1" dirty="0">
              <a:solidFill>
                <a:schemeClr val="bg1"/>
              </a:solidFill>
            </a:endParaRPr>
          </a:p>
          <a:p>
            <a:pPr marL="539354" indent="0">
              <a:buNone/>
            </a:pPr>
            <a:r>
              <a:rPr lang="en-US" b="1" dirty="0">
                <a:solidFill>
                  <a:schemeClr val="bg1"/>
                </a:solidFill>
              </a:rPr>
              <a:t>    </a:t>
            </a:r>
          </a:p>
          <a:p>
            <a:pPr marL="539354" indent="0">
              <a:buNone/>
            </a:pPr>
            <a:r>
              <a:rPr lang="en-US" b="1" u="sng" dirty="0">
                <a:solidFill>
                  <a:srgbClr val="00B050"/>
                </a:solidFill>
              </a:rPr>
              <a:t>GDPR APPLIES TO:</a:t>
            </a:r>
          </a:p>
          <a:p>
            <a:pPr marL="539354" indent="202406">
              <a:buClr>
                <a:srgbClr val="00B050"/>
              </a:buClr>
            </a:pPr>
            <a:r>
              <a:rPr lang="en-US" dirty="0">
                <a:solidFill>
                  <a:srgbClr val="00B050"/>
                </a:solidFill>
              </a:rPr>
              <a:t>Data </a:t>
            </a:r>
            <a:r>
              <a:rPr lang="en-US" b="1" dirty="0">
                <a:solidFill>
                  <a:srgbClr val="00B050"/>
                </a:solidFill>
              </a:rPr>
              <a:t>Controller or processor</a:t>
            </a:r>
            <a:r>
              <a:rPr lang="en-US" dirty="0">
                <a:solidFill>
                  <a:srgbClr val="00B050"/>
                </a:solidFill>
              </a:rPr>
              <a:t> established in the EU</a:t>
            </a:r>
          </a:p>
          <a:p>
            <a:pPr marL="539354" indent="202406">
              <a:buClr>
                <a:srgbClr val="00B050"/>
              </a:buClr>
            </a:pPr>
            <a:r>
              <a:rPr lang="en-US" dirty="0">
                <a:solidFill>
                  <a:srgbClr val="00B050"/>
                </a:solidFill>
              </a:rPr>
              <a:t>Activities</a:t>
            </a:r>
            <a:r>
              <a:rPr lang="en-US" b="1" dirty="0">
                <a:solidFill>
                  <a:srgbClr val="00B050"/>
                </a:solidFill>
              </a:rPr>
              <a:t> targeting </a:t>
            </a:r>
            <a:r>
              <a:rPr lang="en-US" dirty="0">
                <a:solidFill>
                  <a:srgbClr val="00B050"/>
                </a:solidFill>
              </a:rPr>
              <a:t>of subjects located in the EU</a:t>
            </a:r>
          </a:p>
          <a:p>
            <a:pPr marL="539354" indent="202406">
              <a:buClr>
                <a:srgbClr val="00B050"/>
              </a:buClr>
            </a:pPr>
            <a:r>
              <a:rPr lang="en-US" dirty="0">
                <a:solidFill>
                  <a:srgbClr val="00B050"/>
                </a:solidFill>
              </a:rPr>
              <a:t>Competent authorities for purposes </a:t>
            </a:r>
            <a:r>
              <a:rPr lang="en-US" b="1" dirty="0">
                <a:solidFill>
                  <a:srgbClr val="00B050"/>
                </a:solidFill>
              </a:rPr>
              <a:t>other than </a:t>
            </a:r>
            <a:r>
              <a:rPr lang="en-US" dirty="0">
                <a:solidFill>
                  <a:srgbClr val="00B050"/>
                </a:solidFill>
              </a:rPr>
              <a:t>law enforcement</a:t>
            </a:r>
          </a:p>
          <a:p>
            <a:pPr marL="539354" indent="0">
              <a:buNone/>
            </a:pPr>
            <a:r>
              <a:rPr lang="en-US" dirty="0">
                <a:solidFill>
                  <a:srgbClr val="00B050"/>
                </a:solidFill>
              </a:rPr>
              <a:t>(Data Subject’s nationality does not matter)</a:t>
            </a:r>
          </a:p>
          <a:p>
            <a:pPr marL="0" indent="0">
              <a:buNone/>
            </a:pPr>
            <a:endParaRPr lang="it-IT" dirty="0"/>
          </a:p>
        </p:txBody>
      </p:sp>
      <p:sp>
        <p:nvSpPr>
          <p:cNvPr id="4" name="Segnaposto piè di pagina 3">
            <a:extLst>
              <a:ext uri="{FF2B5EF4-FFF2-40B4-BE49-F238E27FC236}">
                <a16:creationId xmlns:a16="http://schemas.microsoft.com/office/drawing/2014/main" id="{37473E54-DDD2-9F9B-E54F-7222A1F5CF9D}"/>
              </a:ext>
            </a:extLst>
          </p:cNvPr>
          <p:cNvSpPr>
            <a:spLocks noGrp="1"/>
          </p:cNvSpPr>
          <p:nvPr>
            <p:ph type="ftr" sz="quarter" idx="11"/>
          </p:nvPr>
        </p:nvSpPr>
        <p:spPr>
          <a:xfrm>
            <a:off x="435895" y="4884334"/>
            <a:ext cx="5187908" cy="273844"/>
          </a:xfrm>
        </p:spPr>
        <p:txBody>
          <a:bodyPr/>
          <a:lstStyle/>
          <a:p>
            <a:pPr rtl="0"/>
            <a:r>
              <a:rPr lang="en-US"/>
              <a:t>Data Collection for Machine Learning</a:t>
            </a:r>
            <a:endParaRPr lang="it-IT"/>
          </a:p>
        </p:txBody>
      </p:sp>
      <p:sp>
        <p:nvSpPr>
          <p:cNvPr id="7" name="CasellaDiTesto 6">
            <a:extLst>
              <a:ext uri="{FF2B5EF4-FFF2-40B4-BE49-F238E27FC236}">
                <a16:creationId xmlns:a16="http://schemas.microsoft.com/office/drawing/2014/main" id="{507587C2-BA85-4DEF-949F-4E0B0811F7E0}"/>
              </a:ext>
            </a:extLst>
          </p:cNvPr>
          <p:cNvSpPr txBox="1"/>
          <p:nvPr/>
        </p:nvSpPr>
        <p:spPr>
          <a:xfrm>
            <a:off x="2929360" y="1872414"/>
            <a:ext cx="3409025" cy="507831"/>
          </a:xfrm>
          <a:prstGeom prst="rect">
            <a:avLst/>
          </a:prstGeom>
          <a:noFill/>
        </p:spPr>
        <p:txBody>
          <a:bodyPr wrap="square" rtlCol="0">
            <a:spAutoFit/>
          </a:bodyPr>
          <a:lstStyle/>
          <a:p>
            <a:pPr defTabSz="342900"/>
            <a:r>
              <a:rPr lang="it-IT" dirty="0" err="1">
                <a:solidFill>
                  <a:srgbClr val="002060"/>
                </a:solidFill>
                <a:latin typeface="Gill Sans MT" panose="020B0502020104020203"/>
              </a:rPr>
              <a:t>Protecting</a:t>
            </a:r>
            <a:r>
              <a:rPr lang="it-IT" dirty="0">
                <a:solidFill>
                  <a:srgbClr val="002060"/>
                </a:solidFill>
                <a:latin typeface="Gill Sans MT" panose="020B0502020104020203"/>
              </a:rPr>
              <a:t> personal data of </a:t>
            </a:r>
            <a:r>
              <a:rPr lang="it-IT" dirty="0" err="1">
                <a:solidFill>
                  <a:srgbClr val="002060"/>
                </a:solidFill>
                <a:latin typeface="Gill Sans MT" panose="020B0502020104020203"/>
              </a:rPr>
              <a:t>natural</a:t>
            </a:r>
            <a:r>
              <a:rPr lang="it-IT" dirty="0">
                <a:solidFill>
                  <a:srgbClr val="002060"/>
                </a:solidFill>
                <a:latin typeface="Gill Sans MT" panose="020B0502020104020203"/>
              </a:rPr>
              <a:t> </a:t>
            </a:r>
            <a:r>
              <a:rPr lang="it-IT" dirty="0" err="1">
                <a:solidFill>
                  <a:srgbClr val="002060"/>
                </a:solidFill>
                <a:latin typeface="Gill Sans MT" panose="020B0502020104020203"/>
              </a:rPr>
              <a:t>persons</a:t>
            </a:r>
            <a:endParaRPr lang="it-IT" dirty="0">
              <a:solidFill>
                <a:srgbClr val="002060"/>
              </a:solidFill>
              <a:latin typeface="Gill Sans MT" panose="020B0502020104020203"/>
            </a:endParaRPr>
          </a:p>
          <a:p>
            <a:pPr defTabSz="342900"/>
            <a:r>
              <a:rPr lang="it-IT" dirty="0" err="1">
                <a:solidFill>
                  <a:srgbClr val="002060"/>
                </a:solidFill>
                <a:latin typeface="Gill Sans MT" panose="020B0502020104020203"/>
              </a:rPr>
              <a:t>Facilitating</a:t>
            </a:r>
            <a:r>
              <a:rPr lang="it-IT" dirty="0">
                <a:solidFill>
                  <a:srgbClr val="002060"/>
                </a:solidFill>
                <a:latin typeface="Gill Sans MT" panose="020B0502020104020203"/>
              </a:rPr>
              <a:t> the </a:t>
            </a:r>
            <a:r>
              <a:rPr lang="it-IT" dirty="0" err="1">
                <a:solidFill>
                  <a:srgbClr val="002060"/>
                </a:solidFill>
                <a:latin typeface="Gill Sans MT" panose="020B0502020104020203"/>
              </a:rPr>
              <a:t>exchange</a:t>
            </a:r>
            <a:r>
              <a:rPr lang="it-IT" dirty="0">
                <a:solidFill>
                  <a:srgbClr val="002060"/>
                </a:solidFill>
                <a:latin typeface="Gill Sans MT" panose="020B0502020104020203"/>
              </a:rPr>
              <a:t> of data </a:t>
            </a:r>
            <a:r>
              <a:rPr lang="it-IT" dirty="0" err="1">
                <a:solidFill>
                  <a:srgbClr val="002060"/>
                </a:solidFill>
                <a:latin typeface="Gill Sans MT" panose="020B0502020104020203"/>
              </a:rPr>
              <a:t>within</a:t>
            </a:r>
            <a:r>
              <a:rPr lang="it-IT" dirty="0">
                <a:solidFill>
                  <a:srgbClr val="002060"/>
                </a:solidFill>
                <a:latin typeface="Gill Sans MT" panose="020B0502020104020203"/>
              </a:rPr>
              <a:t> the EU</a:t>
            </a:r>
          </a:p>
        </p:txBody>
      </p:sp>
      <p:sp>
        <p:nvSpPr>
          <p:cNvPr id="10" name="TextBox 9">
            <a:extLst>
              <a:ext uri="{FF2B5EF4-FFF2-40B4-BE49-F238E27FC236}">
                <a16:creationId xmlns:a16="http://schemas.microsoft.com/office/drawing/2014/main" id="{54486210-CC15-45A0-848E-E046D79EA320}"/>
              </a:ext>
            </a:extLst>
          </p:cNvPr>
          <p:cNvSpPr txBox="1"/>
          <p:nvPr/>
        </p:nvSpPr>
        <p:spPr>
          <a:xfrm>
            <a:off x="1427584" y="1904206"/>
            <a:ext cx="1280627" cy="415498"/>
          </a:xfrm>
          <a:prstGeom prst="rect">
            <a:avLst/>
          </a:prstGeom>
          <a:noFill/>
        </p:spPr>
        <p:txBody>
          <a:bodyPr wrap="square" rtlCol="0">
            <a:spAutoFit/>
          </a:bodyPr>
          <a:lstStyle/>
          <a:p>
            <a:pPr defTabSz="342900"/>
            <a:r>
              <a:rPr lang="en-US" sz="2100" b="1" dirty="0">
                <a:ln w="22225">
                  <a:solidFill>
                    <a:schemeClr val="accent2"/>
                  </a:solidFill>
                  <a:prstDash val="solid"/>
                </a:ln>
                <a:solidFill>
                  <a:schemeClr val="accent2">
                    <a:lumMod val="40000"/>
                    <a:lumOff val="60000"/>
                  </a:schemeClr>
                </a:solidFill>
                <a:latin typeface="Gill Sans MT" panose="020B0502020104020203"/>
              </a:rPr>
              <a:t>GOALS:</a:t>
            </a:r>
            <a:endParaRPr lang="en-NL" sz="2100" b="1" dirty="0">
              <a:ln w="22225">
                <a:solidFill>
                  <a:schemeClr val="accent2"/>
                </a:solidFill>
                <a:prstDash val="solid"/>
              </a:ln>
              <a:solidFill>
                <a:schemeClr val="accent2">
                  <a:lumMod val="40000"/>
                  <a:lumOff val="60000"/>
                </a:schemeClr>
              </a:solidFill>
              <a:latin typeface="Gill Sans MT" panose="020B0502020104020203"/>
            </a:endParaRPr>
          </a:p>
        </p:txBody>
      </p:sp>
      <p:pic>
        <p:nvPicPr>
          <p:cNvPr id="12" name="Graphic 11" descr="Close">
            <a:extLst>
              <a:ext uri="{FF2B5EF4-FFF2-40B4-BE49-F238E27FC236}">
                <a16:creationId xmlns:a16="http://schemas.microsoft.com/office/drawing/2014/main" id="{17F9074E-2897-428B-9B4D-6010883A9C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0190" y="3164920"/>
            <a:ext cx="435379" cy="435380"/>
          </a:xfrm>
          <a:prstGeom prst="rect">
            <a:avLst/>
          </a:prstGeom>
        </p:spPr>
      </p:pic>
      <p:pic>
        <p:nvPicPr>
          <p:cNvPr id="14" name="Graphic 13" descr="Checkmark">
            <a:extLst>
              <a:ext uri="{FF2B5EF4-FFF2-40B4-BE49-F238E27FC236}">
                <a16:creationId xmlns:a16="http://schemas.microsoft.com/office/drawing/2014/main" id="{6C6A2004-1CB5-4AA5-BCF0-85BC6A99D8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85573" y="3164921"/>
            <a:ext cx="435379" cy="435379"/>
          </a:xfrm>
          <a:prstGeom prst="rect">
            <a:avLst/>
          </a:prstGeom>
        </p:spPr>
      </p:pic>
      <p:sp>
        <p:nvSpPr>
          <p:cNvPr id="5" name="Segnaposto numero diapositiva 4">
            <a:extLst>
              <a:ext uri="{FF2B5EF4-FFF2-40B4-BE49-F238E27FC236}">
                <a16:creationId xmlns:a16="http://schemas.microsoft.com/office/drawing/2014/main" id="{47A0435E-C739-6FDB-282C-EE5C152D0C3B}"/>
              </a:ext>
            </a:extLst>
          </p:cNvPr>
          <p:cNvSpPr>
            <a:spLocks noGrp="1"/>
          </p:cNvSpPr>
          <p:nvPr>
            <p:ph type="sldNum" sz="quarter" idx="12"/>
          </p:nvPr>
        </p:nvSpPr>
        <p:spPr/>
        <p:txBody>
          <a:bodyPr/>
          <a:lstStyle/>
          <a:p>
            <a:pPr rtl="0"/>
            <a:fld id="{D57F1E4F-1CFF-5643-939E-217C01CDF565}" type="slidenum">
              <a:rPr lang="it-IT" smtClean="0"/>
              <a:pPr rtl="0"/>
              <a:t>33</a:t>
            </a:fld>
            <a:endParaRPr lang="it-IT"/>
          </a:p>
        </p:txBody>
      </p:sp>
    </p:spTree>
    <p:extLst>
      <p:ext uri="{BB962C8B-B14F-4D97-AF65-F5344CB8AC3E}">
        <p14:creationId xmlns:p14="http://schemas.microsoft.com/office/powerpoint/2010/main" val="27256505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D27AA9-C3A7-4B48-8C8F-E88043BE6655}"/>
              </a:ext>
            </a:extLst>
          </p:cNvPr>
          <p:cNvSpPr>
            <a:spLocks noGrp="1"/>
          </p:cNvSpPr>
          <p:nvPr>
            <p:ph type="title"/>
          </p:nvPr>
        </p:nvSpPr>
        <p:spPr/>
        <p:txBody>
          <a:bodyPr/>
          <a:lstStyle/>
          <a:p>
            <a:r>
              <a:rPr lang="it-IT"/>
              <a:t>GDPR </a:t>
            </a:r>
            <a:r>
              <a:rPr lang="it-IT" err="1"/>
              <a:t>basic</a:t>
            </a:r>
            <a:r>
              <a:rPr lang="it-IT"/>
              <a:t> </a:t>
            </a:r>
            <a:r>
              <a:rPr lang="it-IT" err="1"/>
              <a:t>principles</a:t>
            </a:r>
            <a:r>
              <a:rPr lang="it-IT"/>
              <a:t> - DEFINITIONS</a:t>
            </a:r>
          </a:p>
        </p:txBody>
      </p:sp>
      <p:graphicFrame>
        <p:nvGraphicFramePr>
          <p:cNvPr id="11" name="Segnaposto contenuto 10">
            <a:extLst>
              <a:ext uri="{FF2B5EF4-FFF2-40B4-BE49-F238E27FC236}">
                <a16:creationId xmlns:a16="http://schemas.microsoft.com/office/drawing/2014/main" id="{A5F75DE8-A20F-4FEA-AE37-B786DD84AEF0}"/>
              </a:ext>
            </a:extLst>
          </p:cNvPr>
          <p:cNvGraphicFramePr>
            <a:graphicFrameLocks noGrp="1"/>
          </p:cNvGraphicFramePr>
          <p:nvPr>
            <p:ph sz="half" idx="1"/>
          </p:nvPr>
        </p:nvGraphicFramePr>
        <p:xfrm>
          <a:off x="3182090" y="1659327"/>
          <a:ext cx="2779820" cy="18248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egnaposto piè di pagina 2">
            <a:extLst>
              <a:ext uri="{FF2B5EF4-FFF2-40B4-BE49-F238E27FC236}">
                <a16:creationId xmlns:a16="http://schemas.microsoft.com/office/drawing/2014/main" id="{6ED48DA3-AFA0-BCE6-C7AA-12875F35E10C}"/>
              </a:ext>
            </a:extLst>
          </p:cNvPr>
          <p:cNvSpPr>
            <a:spLocks noGrp="1"/>
          </p:cNvSpPr>
          <p:nvPr>
            <p:ph type="ftr" sz="quarter" idx="11"/>
          </p:nvPr>
        </p:nvSpPr>
        <p:spPr/>
        <p:txBody>
          <a:bodyPr/>
          <a:lstStyle/>
          <a:p>
            <a:pPr rtl="0"/>
            <a:r>
              <a:rPr lang="en-US"/>
              <a:t>Data Collection for Machine Learning</a:t>
            </a:r>
            <a:endParaRPr lang="it-IT"/>
          </a:p>
        </p:txBody>
      </p:sp>
      <p:sp>
        <p:nvSpPr>
          <p:cNvPr id="14" name="CasellaDiTesto 13">
            <a:extLst>
              <a:ext uri="{FF2B5EF4-FFF2-40B4-BE49-F238E27FC236}">
                <a16:creationId xmlns:a16="http://schemas.microsoft.com/office/drawing/2014/main" id="{47EAB7FB-2A2F-4F27-AE3F-E89FAE00325F}"/>
              </a:ext>
            </a:extLst>
          </p:cNvPr>
          <p:cNvSpPr txBox="1"/>
          <p:nvPr/>
        </p:nvSpPr>
        <p:spPr>
          <a:xfrm flipH="1">
            <a:off x="3633684" y="3484174"/>
            <a:ext cx="2328225" cy="507831"/>
          </a:xfrm>
          <a:prstGeom prst="rect">
            <a:avLst/>
          </a:prstGeom>
          <a:noFill/>
        </p:spPr>
        <p:txBody>
          <a:bodyPr wrap="square" rtlCol="0">
            <a:spAutoFit/>
          </a:bodyPr>
          <a:lstStyle/>
          <a:p>
            <a:pPr defTabSz="342900"/>
            <a:r>
              <a:rPr lang="it-IT" dirty="0" err="1">
                <a:solidFill>
                  <a:srgbClr val="FF0000"/>
                </a:solidFill>
                <a:latin typeface="Gill Sans MT" panose="020B0502020104020203"/>
              </a:rPr>
              <a:t>Regardless</a:t>
            </a:r>
            <a:r>
              <a:rPr lang="it-IT" dirty="0">
                <a:solidFill>
                  <a:srgbClr val="FF0000"/>
                </a:solidFill>
                <a:latin typeface="Gill Sans MT" panose="020B0502020104020203"/>
              </a:rPr>
              <a:t> of the format</a:t>
            </a:r>
          </a:p>
          <a:p>
            <a:pPr defTabSz="342900"/>
            <a:r>
              <a:rPr lang="it-IT" dirty="0">
                <a:solidFill>
                  <a:srgbClr val="FF0000"/>
                </a:solidFill>
                <a:latin typeface="Gill Sans MT" panose="020B0502020104020203"/>
              </a:rPr>
              <a:t>(</a:t>
            </a:r>
            <a:r>
              <a:rPr lang="it-IT" dirty="0" err="1">
                <a:solidFill>
                  <a:srgbClr val="FF0000"/>
                </a:solidFill>
                <a:latin typeface="Gill Sans MT" panose="020B0502020104020203"/>
              </a:rPr>
              <a:t>mathematical</a:t>
            </a:r>
            <a:r>
              <a:rPr lang="it-IT" dirty="0">
                <a:solidFill>
                  <a:srgbClr val="FF0000"/>
                </a:solidFill>
                <a:latin typeface="Gill Sans MT" panose="020B0502020104020203"/>
              </a:rPr>
              <a:t> </a:t>
            </a:r>
            <a:r>
              <a:rPr lang="it-IT" dirty="0" err="1">
                <a:solidFill>
                  <a:srgbClr val="FF0000"/>
                </a:solidFill>
                <a:latin typeface="Gill Sans MT" panose="020B0502020104020203"/>
              </a:rPr>
              <a:t>form</a:t>
            </a:r>
            <a:r>
              <a:rPr lang="it-IT" dirty="0">
                <a:solidFill>
                  <a:srgbClr val="FF0000"/>
                </a:solidFill>
                <a:latin typeface="Gill Sans MT" panose="020B0502020104020203"/>
              </a:rPr>
              <a:t> </a:t>
            </a:r>
            <a:r>
              <a:rPr lang="it-IT" dirty="0" err="1">
                <a:solidFill>
                  <a:srgbClr val="FF0000"/>
                </a:solidFill>
                <a:latin typeface="Gill Sans MT" panose="020B0502020104020203"/>
              </a:rPr>
              <a:t>too</a:t>
            </a:r>
            <a:r>
              <a:rPr lang="it-IT" dirty="0">
                <a:solidFill>
                  <a:srgbClr val="FF0000"/>
                </a:solidFill>
                <a:latin typeface="Gill Sans MT" panose="020B0502020104020203"/>
              </a:rPr>
              <a:t>)</a:t>
            </a:r>
          </a:p>
        </p:txBody>
      </p:sp>
      <p:pic>
        <p:nvPicPr>
          <p:cNvPr id="4" name="Graphic 3" descr="Target Audience">
            <a:extLst>
              <a:ext uri="{FF2B5EF4-FFF2-40B4-BE49-F238E27FC236}">
                <a16:creationId xmlns:a16="http://schemas.microsoft.com/office/drawing/2014/main" id="{6B7E8D01-162B-40A8-BAE1-BD4C0994E22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0268" y="1971028"/>
            <a:ext cx="1353165" cy="1353165"/>
          </a:xfrm>
          <a:prstGeom prst="rect">
            <a:avLst/>
          </a:prstGeom>
        </p:spPr>
      </p:pic>
      <p:pic>
        <p:nvPicPr>
          <p:cNvPr id="7" name="Graphic 6" descr="Internet">
            <a:extLst>
              <a:ext uri="{FF2B5EF4-FFF2-40B4-BE49-F238E27FC236}">
                <a16:creationId xmlns:a16="http://schemas.microsoft.com/office/drawing/2014/main" id="{A4C5E1C5-F5C0-4F7C-8673-DB5C11884EF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14462" y="1962114"/>
            <a:ext cx="1219271" cy="1219271"/>
          </a:xfrm>
          <a:prstGeom prst="rect">
            <a:avLst/>
          </a:prstGeom>
        </p:spPr>
      </p:pic>
      <p:sp>
        <p:nvSpPr>
          <p:cNvPr id="5" name="Segnaposto numero diapositiva 4">
            <a:extLst>
              <a:ext uri="{FF2B5EF4-FFF2-40B4-BE49-F238E27FC236}">
                <a16:creationId xmlns:a16="http://schemas.microsoft.com/office/drawing/2014/main" id="{2123935E-04EA-1886-A855-E9D5991AAF46}"/>
              </a:ext>
            </a:extLst>
          </p:cNvPr>
          <p:cNvSpPr>
            <a:spLocks noGrp="1"/>
          </p:cNvSpPr>
          <p:nvPr>
            <p:ph type="sldNum" sz="quarter" idx="12"/>
          </p:nvPr>
        </p:nvSpPr>
        <p:spPr/>
        <p:txBody>
          <a:bodyPr/>
          <a:lstStyle/>
          <a:p>
            <a:pPr rtl="0"/>
            <a:fld id="{D57F1E4F-1CFF-5643-939E-217C01CDF565}" type="slidenum">
              <a:rPr lang="it-IT" smtClean="0"/>
              <a:pPr rtl="0"/>
              <a:t>34</a:t>
            </a:fld>
            <a:endParaRPr lang="it-IT"/>
          </a:p>
        </p:txBody>
      </p:sp>
    </p:spTree>
    <p:extLst>
      <p:ext uri="{BB962C8B-B14F-4D97-AF65-F5344CB8AC3E}">
        <p14:creationId xmlns:p14="http://schemas.microsoft.com/office/powerpoint/2010/main" val="29803214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9392F3A7-1D2D-49FF-B7D2-2B8B75710D45}"/>
              </a:ext>
            </a:extLst>
          </p:cNvPr>
          <p:cNvSpPr>
            <a:spLocks noGrp="1"/>
          </p:cNvSpPr>
          <p:nvPr>
            <p:ph type="ftr" sz="quarter" idx="11"/>
          </p:nvPr>
        </p:nvSpPr>
        <p:spPr/>
        <p:txBody>
          <a:bodyPr/>
          <a:lstStyle/>
          <a:p>
            <a:pPr rtl="0"/>
            <a:r>
              <a:rPr lang="en-US"/>
              <a:t>Data Collection for Machine Learning</a:t>
            </a:r>
            <a:endParaRPr lang="it-IT"/>
          </a:p>
        </p:txBody>
      </p:sp>
      <p:graphicFrame>
        <p:nvGraphicFramePr>
          <p:cNvPr id="5" name="CasellaDiTesto 2">
            <a:extLst>
              <a:ext uri="{FF2B5EF4-FFF2-40B4-BE49-F238E27FC236}">
                <a16:creationId xmlns:a16="http://schemas.microsoft.com/office/drawing/2014/main" id="{C58DD032-6710-4E29-8496-54BD987229F0}"/>
              </a:ext>
            </a:extLst>
          </p:cNvPr>
          <p:cNvGraphicFramePr/>
          <p:nvPr>
            <p:extLst>
              <p:ext uri="{D42A27DB-BD31-4B8C-83A1-F6EECF244321}">
                <p14:modId xmlns:p14="http://schemas.microsoft.com/office/powerpoint/2010/main" val="3678540631"/>
              </p:ext>
            </p:extLst>
          </p:nvPr>
        </p:nvGraphicFramePr>
        <p:xfrm>
          <a:off x="3284848" y="578580"/>
          <a:ext cx="5299331" cy="40378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5C02286E-DC54-413C-8E7C-3AE8339AD591}"/>
              </a:ext>
            </a:extLst>
          </p:cNvPr>
          <p:cNvSpPr txBox="1"/>
          <p:nvPr/>
        </p:nvSpPr>
        <p:spPr>
          <a:xfrm>
            <a:off x="501445" y="1482213"/>
            <a:ext cx="2241755" cy="214526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defTabSz="342900"/>
            <a:r>
              <a:rPr lang="en-GB" sz="2400" dirty="0">
                <a:solidFill>
                  <a:srgbClr val="002060"/>
                </a:solidFill>
                <a:latin typeface="Gill Sans MT" panose="020B0502020104020203"/>
              </a:rPr>
              <a:t>Data directly or indirectly related to a natural person, such:</a:t>
            </a:r>
            <a:endParaRPr lang="en-US" sz="2400" dirty="0">
              <a:solidFill>
                <a:srgbClr val="002060"/>
              </a:solidFill>
              <a:latin typeface="Gill Sans MT" panose="020B0502020104020203"/>
            </a:endParaRPr>
          </a:p>
        </p:txBody>
      </p:sp>
      <p:sp>
        <p:nvSpPr>
          <p:cNvPr id="6" name="Segnaposto numero diapositiva 5">
            <a:extLst>
              <a:ext uri="{FF2B5EF4-FFF2-40B4-BE49-F238E27FC236}">
                <a16:creationId xmlns:a16="http://schemas.microsoft.com/office/drawing/2014/main" id="{5A3626DF-0F0F-AB86-611E-140F7036B923}"/>
              </a:ext>
            </a:extLst>
          </p:cNvPr>
          <p:cNvSpPr>
            <a:spLocks noGrp="1"/>
          </p:cNvSpPr>
          <p:nvPr>
            <p:ph type="sldNum" sz="quarter" idx="12"/>
          </p:nvPr>
        </p:nvSpPr>
        <p:spPr/>
        <p:txBody>
          <a:bodyPr/>
          <a:lstStyle/>
          <a:p>
            <a:pPr rtl="0"/>
            <a:fld id="{D57F1E4F-1CFF-5643-939E-217C01CDF565}" type="slidenum">
              <a:rPr lang="it-IT" smtClean="0"/>
              <a:pPr rtl="0"/>
              <a:t>35</a:t>
            </a:fld>
            <a:endParaRPr lang="it-IT"/>
          </a:p>
        </p:txBody>
      </p:sp>
    </p:spTree>
    <p:extLst>
      <p:ext uri="{BB962C8B-B14F-4D97-AF65-F5344CB8AC3E}">
        <p14:creationId xmlns:p14="http://schemas.microsoft.com/office/powerpoint/2010/main" val="3483413396"/>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3A2A1F-69D3-F6D2-B738-9C0026613833}"/>
              </a:ext>
            </a:extLst>
          </p:cNvPr>
          <p:cNvSpPr>
            <a:spLocks noGrp="1"/>
          </p:cNvSpPr>
          <p:nvPr>
            <p:ph type="title"/>
          </p:nvPr>
        </p:nvSpPr>
        <p:spPr/>
        <p:txBody>
          <a:bodyPr/>
          <a:lstStyle/>
          <a:p>
            <a:r>
              <a:rPr lang="en-US" dirty="0"/>
              <a:t>DATA COLLECTION IS A FORM OF DATA PROCESSING</a:t>
            </a:r>
          </a:p>
        </p:txBody>
      </p:sp>
      <p:sp>
        <p:nvSpPr>
          <p:cNvPr id="3" name="Segnaposto contenuto 2">
            <a:extLst>
              <a:ext uri="{FF2B5EF4-FFF2-40B4-BE49-F238E27FC236}">
                <a16:creationId xmlns:a16="http://schemas.microsoft.com/office/drawing/2014/main" id="{6179691D-8590-41B7-9CBE-30C09EFB1E18}"/>
              </a:ext>
            </a:extLst>
          </p:cNvPr>
          <p:cNvSpPr>
            <a:spLocks noGrp="1"/>
          </p:cNvSpPr>
          <p:nvPr>
            <p:ph idx="1"/>
          </p:nvPr>
        </p:nvSpPr>
        <p:spPr/>
        <p:txBody>
          <a:bodyPr>
            <a:normAutofit lnSpcReduction="10000"/>
          </a:bodyPr>
          <a:lstStyle/>
          <a:p>
            <a:r>
              <a:rPr lang="en-US" dirty="0">
                <a:solidFill>
                  <a:schemeClr val="accent1"/>
                </a:solidFill>
              </a:rPr>
              <a:t>Web scraping</a:t>
            </a:r>
          </a:p>
          <a:p>
            <a:r>
              <a:rPr lang="en-US" dirty="0">
                <a:solidFill>
                  <a:schemeClr val="accent1"/>
                </a:solidFill>
              </a:rPr>
              <a:t>Text mining</a:t>
            </a:r>
          </a:p>
          <a:p>
            <a:r>
              <a:rPr lang="en-US" dirty="0">
                <a:solidFill>
                  <a:schemeClr val="accent1"/>
                </a:solidFill>
              </a:rPr>
              <a:t>Receiving data from third parties</a:t>
            </a:r>
          </a:p>
          <a:p>
            <a:r>
              <a:rPr lang="en-US" dirty="0">
                <a:solidFill>
                  <a:schemeClr val="accent1"/>
                </a:solidFill>
              </a:rPr>
              <a:t>Performing interviews, focus groups, surveys</a:t>
            </a:r>
          </a:p>
          <a:p>
            <a:r>
              <a:rPr lang="en-US" dirty="0">
                <a:solidFill>
                  <a:schemeClr val="accent1"/>
                </a:solidFill>
              </a:rPr>
              <a:t>Making experiments and clinical analysis</a:t>
            </a:r>
          </a:p>
          <a:p>
            <a:r>
              <a:rPr lang="en-US" dirty="0">
                <a:solidFill>
                  <a:schemeClr val="accent1"/>
                </a:solidFill>
              </a:rPr>
              <a:t>Analyzing samples</a:t>
            </a:r>
          </a:p>
          <a:p>
            <a:r>
              <a:rPr lang="en-US" dirty="0">
                <a:solidFill>
                  <a:schemeClr val="accent1"/>
                </a:solidFill>
              </a:rPr>
              <a:t>Online tracking</a:t>
            </a:r>
          </a:p>
          <a:p>
            <a:r>
              <a:rPr lang="en-US" dirty="0">
                <a:solidFill>
                  <a:schemeClr val="accent1"/>
                </a:solidFill>
              </a:rPr>
              <a:t>GPS monitoring</a:t>
            </a:r>
          </a:p>
          <a:p>
            <a:r>
              <a:rPr lang="en-US" dirty="0">
                <a:solidFill>
                  <a:schemeClr val="accent1"/>
                </a:solidFill>
              </a:rPr>
              <a:t>Collecting data from IoT</a:t>
            </a:r>
          </a:p>
        </p:txBody>
      </p:sp>
      <p:sp>
        <p:nvSpPr>
          <p:cNvPr id="4" name="Segnaposto piè di pagina 3">
            <a:extLst>
              <a:ext uri="{FF2B5EF4-FFF2-40B4-BE49-F238E27FC236}">
                <a16:creationId xmlns:a16="http://schemas.microsoft.com/office/drawing/2014/main" id="{487979E8-AAEA-426E-28AB-54FB99A23472}"/>
              </a:ext>
            </a:extLst>
          </p:cNvPr>
          <p:cNvSpPr>
            <a:spLocks noGrp="1"/>
          </p:cNvSpPr>
          <p:nvPr>
            <p:ph type="ftr" sz="quarter" idx="11"/>
          </p:nvPr>
        </p:nvSpPr>
        <p:spPr/>
        <p:txBody>
          <a:bodyPr/>
          <a:lstStyle/>
          <a:p>
            <a:pPr rtl="0"/>
            <a:r>
              <a:rPr lang="en-US"/>
              <a:t>Data Collection for Machine Learning</a:t>
            </a:r>
            <a:endParaRPr lang="it-IT"/>
          </a:p>
        </p:txBody>
      </p:sp>
      <p:sp>
        <p:nvSpPr>
          <p:cNvPr id="5" name="Segnaposto numero diapositiva 4">
            <a:extLst>
              <a:ext uri="{FF2B5EF4-FFF2-40B4-BE49-F238E27FC236}">
                <a16:creationId xmlns:a16="http://schemas.microsoft.com/office/drawing/2014/main" id="{0844EE37-78EA-B147-2984-FFDE4F91B224}"/>
              </a:ext>
            </a:extLst>
          </p:cNvPr>
          <p:cNvSpPr>
            <a:spLocks noGrp="1"/>
          </p:cNvSpPr>
          <p:nvPr>
            <p:ph type="sldNum" sz="quarter" idx="12"/>
          </p:nvPr>
        </p:nvSpPr>
        <p:spPr/>
        <p:txBody>
          <a:bodyPr/>
          <a:lstStyle/>
          <a:p>
            <a:pPr rtl="0"/>
            <a:fld id="{D57F1E4F-1CFF-5643-939E-217C01CDF565}" type="slidenum">
              <a:rPr lang="it-IT" smtClean="0"/>
              <a:pPr rtl="0"/>
              <a:t>36</a:t>
            </a:fld>
            <a:endParaRPr lang="it-IT"/>
          </a:p>
        </p:txBody>
      </p:sp>
    </p:spTree>
    <p:extLst>
      <p:ext uri="{BB962C8B-B14F-4D97-AF65-F5344CB8AC3E}">
        <p14:creationId xmlns:p14="http://schemas.microsoft.com/office/powerpoint/2010/main" val="9621422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B177592A-AA7F-4199-A902-94D43D5BDC5D}"/>
              </a:ext>
            </a:extLst>
          </p:cNvPr>
          <p:cNvSpPr txBox="1"/>
          <p:nvPr/>
        </p:nvSpPr>
        <p:spPr>
          <a:xfrm>
            <a:off x="5087081" y="759799"/>
            <a:ext cx="3914503" cy="3907652"/>
          </a:xfrm>
          <a:prstGeom prst="rect">
            <a:avLst/>
          </a:prstGeom>
          <a:ln w="57150">
            <a:noFill/>
          </a:ln>
        </p:spPr>
        <p:txBody>
          <a:bodyPr vert="horz" lIns="68580" tIns="34290" rIns="68580" bIns="34290" rtlCol="0" anchor="ctr">
            <a:normAutofit/>
          </a:bodyPr>
          <a:lstStyle/>
          <a:p>
            <a:pPr marL="128588" indent="-128588" defTabSz="342900">
              <a:lnSpc>
                <a:spcPct val="90000"/>
              </a:lnSpc>
              <a:spcBef>
                <a:spcPct val="20000"/>
              </a:spcBef>
              <a:spcAft>
                <a:spcPts val="450"/>
              </a:spcAft>
              <a:buClr>
                <a:srgbClr val="F85C06"/>
              </a:buClr>
              <a:buSzPct val="92000"/>
              <a:buFont typeface="Wingdings 2" panose="05020102010507070707" pitchFamily="18" charset="2"/>
              <a:buChar char=""/>
            </a:pPr>
            <a:r>
              <a:rPr lang="en-US" sz="1275" dirty="0">
                <a:solidFill>
                  <a:srgbClr val="002060"/>
                </a:solidFill>
                <a:latin typeface="Gill Sans MT" panose="020B0502020104020203"/>
              </a:rPr>
              <a:t>Collecting and Recording data </a:t>
            </a:r>
          </a:p>
          <a:p>
            <a:pPr marL="128588" indent="-128588" defTabSz="342900">
              <a:lnSpc>
                <a:spcPct val="90000"/>
              </a:lnSpc>
              <a:spcBef>
                <a:spcPct val="20000"/>
              </a:spcBef>
              <a:spcAft>
                <a:spcPts val="450"/>
              </a:spcAft>
              <a:buClr>
                <a:srgbClr val="F85C06"/>
              </a:buClr>
              <a:buSzPct val="92000"/>
              <a:buFont typeface="Wingdings 2" panose="05020102010507070707" pitchFamily="18" charset="2"/>
              <a:buChar char=""/>
            </a:pPr>
            <a:r>
              <a:rPr lang="en-US" sz="1275" dirty="0">
                <a:solidFill>
                  <a:srgbClr val="002060"/>
                </a:solidFill>
                <a:latin typeface="Gill Sans MT" panose="020B0502020104020203"/>
              </a:rPr>
              <a:t>Storing, uploading and archiving data </a:t>
            </a:r>
          </a:p>
          <a:p>
            <a:pPr marL="128588" indent="-128588" defTabSz="342900">
              <a:lnSpc>
                <a:spcPct val="90000"/>
              </a:lnSpc>
              <a:spcBef>
                <a:spcPct val="20000"/>
              </a:spcBef>
              <a:spcAft>
                <a:spcPts val="450"/>
              </a:spcAft>
              <a:buClr>
                <a:srgbClr val="F85C06"/>
              </a:buClr>
              <a:buSzPct val="92000"/>
              <a:buFont typeface="Wingdings 2" panose="05020102010507070707" pitchFamily="18" charset="2"/>
              <a:buChar char=""/>
            </a:pPr>
            <a:r>
              <a:rPr lang="en-US" sz="1275" dirty="0">
                <a:solidFill>
                  <a:srgbClr val="002060"/>
                </a:solidFill>
                <a:latin typeface="Gill Sans MT" panose="020B0502020104020203"/>
              </a:rPr>
              <a:t>Modifying, Analyzing and Deleting data </a:t>
            </a:r>
          </a:p>
          <a:p>
            <a:pPr marL="128588" indent="-128588" defTabSz="342900">
              <a:lnSpc>
                <a:spcPct val="90000"/>
              </a:lnSpc>
              <a:spcBef>
                <a:spcPct val="20000"/>
              </a:spcBef>
              <a:spcAft>
                <a:spcPts val="450"/>
              </a:spcAft>
              <a:buClr>
                <a:srgbClr val="F85C06"/>
              </a:buClr>
              <a:buSzPct val="92000"/>
              <a:buFont typeface="Wingdings 2" panose="05020102010507070707" pitchFamily="18" charset="2"/>
              <a:buChar char=""/>
            </a:pPr>
            <a:r>
              <a:rPr lang="en-US" sz="1275" dirty="0">
                <a:solidFill>
                  <a:srgbClr val="002060"/>
                </a:solidFill>
                <a:latin typeface="Gill Sans MT" panose="020B0502020104020203"/>
              </a:rPr>
              <a:t>Using data to create something else (e.g., images, tables) </a:t>
            </a:r>
          </a:p>
          <a:p>
            <a:pPr marL="128588" indent="-128588" defTabSz="342900">
              <a:lnSpc>
                <a:spcPct val="90000"/>
              </a:lnSpc>
              <a:spcBef>
                <a:spcPct val="20000"/>
              </a:spcBef>
              <a:spcAft>
                <a:spcPts val="450"/>
              </a:spcAft>
              <a:buClr>
                <a:srgbClr val="F85C06"/>
              </a:buClr>
              <a:buSzPct val="92000"/>
              <a:buFont typeface="Wingdings 2" panose="05020102010507070707" pitchFamily="18" charset="2"/>
              <a:buChar char=""/>
            </a:pPr>
            <a:r>
              <a:rPr lang="en-US" sz="1275" dirty="0">
                <a:solidFill>
                  <a:srgbClr val="002060"/>
                </a:solidFill>
                <a:latin typeface="Gill Sans MT" panose="020B0502020104020203"/>
              </a:rPr>
              <a:t>Sharing, disseminating, or making data available otherwise </a:t>
            </a:r>
          </a:p>
          <a:p>
            <a:pPr marL="128588" indent="-128588" defTabSz="342900">
              <a:lnSpc>
                <a:spcPct val="90000"/>
              </a:lnSpc>
              <a:spcBef>
                <a:spcPct val="20000"/>
              </a:spcBef>
              <a:spcAft>
                <a:spcPts val="450"/>
              </a:spcAft>
              <a:buClr>
                <a:srgbClr val="F85C06"/>
              </a:buClr>
              <a:buSzPct val="92000"/>
              <a:buFont typeface="Wingdings 2" panose="05020102010507070707" pitchFamily="18" charset="2"/>
              <a:buChar char=""/>
            </a:pPr>
            <a:r>
              <a:rPr lang="en-US" sz="1275" dirty="0">
                <a:solidFill>
                  <a:srgbClr val="002060"/>
                </a:solidFill>
                <a:latin typeface="Gill Sans MT" panose="020B0502020104020203"/>
              </a:rPr>
              <a:t>Organizing or structuring data </a:t>
            </a:r>
          </a:p>
          <a:p>
            <a:pPr marL="128588" indent="-128588" defTabSz="342900">
              <a:lnSpc>
                <a:spcPct val="90000"/>
              </a:lnSpc>
              <a:spcBef>
                <a:spcPct val="20000"/>
              </a:spcBef>
              <a:spcAft>
                <a:spcPts val="450"/>
              </a:spcAft>
              <a:buClr>
                <a:srgbClr val="F85C06"/>
              </a:buClr>
              <a:buSzPct val="92000"/>
              <a:buFont typeface="Wingdings 2" panose="05020102010507070707" pitchFamily="18" charset="2"/>
              <a:buChar char=""/>
            </a:pPr>
            <a:r>
              <a:rPr lang="en-US" sz="1275" dirty="0">
                <a:solidFill>
                  <a:srgbClr val="002060"/>
                </a:solidFill>
                <a:latin typeface="Gill Sans MT" panose="020B0502020104020203"/>
              </a:rPr>
              <a:t>Reading or looking at the data </a:t>
            </a:r>
          </a:p>
          <a:p>
            <a:pPr marL="128588" indent="-128588" defTabSz="342900">
              <a:lnSpc>
                <a:spcPct val="90000"/>
              </a:lnSpc>
              <a:spcBef>
                <a:spcPct val="20000"/>
              </a:spcBef>
              <a:spcAft>
                <a:spcPts val="450"/>
              </a:spcAft>
              <a:buClr>
                <a:srgbClr val="F85C06"/>
              </a:buClr>
              <a:buSzPct val="92000"/>
              <a:buFont typeface="Wingdings 2" panose="05020102010507070707" pitchFamily="18" charset="2"/>
              <a:buChar char=""/>
            </a:pPr>
            <a:r>
              <a:rPr lang="en-US" sz="1275" dirty="0">
                <a:solidFill>
                  <a:srgbClr val="002060"/>
                </a:solidFill>
                <a:latin typeface="Gill Sans MT" panose="020B0502020104020203"/>
              </a:rPr>
              <a:t>Using data to communicate (e.g., sending emails) </a:t>
            </a:r>
          </a:p>
          <a:p>
            <a:pPr marL="128588" indent="-128588" defTabSz="342900">
              <a:lnSpc>
                <a:spcPct val="90000"/>
              </a:lnSpc>
              <a:spcBef>
                <a:spcPct val="20000"/>
              </a:spcBef>
              <a:spcAft>
                <a:spcPts val="450"/>
              </a:spcAft>
              <a:buClr>
                <a:srgbClr val="F85C06"/>
              </a:buClr>
              <a:buSzPct val="92000"/>
              <a:buFont typeface="Wingdings 2" panose="05020102010507070707" pitchFamily="18" charset="2"/>
              <a:buChar char=""/>
            </a:pPr>
            <a:r>
              <a:rPr lang="en-US" sz="1275" dirty="0">
                <a:solidFill>
                  <a:srgbClr val="002060"/>
                </a:solidFill>
                <a:latin typeface="Gill Sans MT" panose="020B0502020104020203"/>
              </a:rPr>
              <a:t>Changing the format or the size of data</a:t>
            </a:r>
          </a:p>
          <a:p>
            <a:pPr marL="128588" indent="-128588" defTabSz="342900">
              <a:lnSpc>
                <a:spcPct val="90000"/>
              </a:lnSpc>
              <a:spcBef>
                <a:spcPct val="20000"/>
              </a:spcBef>
              <a:spcAft>
                <a:spcPts val="450"/>
              </a:spcAft>
              <a:buClr>
                <a:srgbClr val="F85C06"/>
              </a:buClr>
              <a:buSzPct val="92000"/>
              <a:buFont typeface="Wingdings 2" panose="05020102010507070707" pitchFamily="18" charset="2"/>
              <a:buChar char=""/>
            </a:pPr>
            <a:r>
              <a:rPr lang="en-US" sz="1275" dirty="0">
                <a:solidFill>
                  <a:srgbClr val="002060"/>
                </a:solidFill>
                <a:latin typeface="Gill Sans MT" panose="020B0502020104020203"/>
              </a:rPr>
              <a:t>Using data to train a model</a:t>
            </a:r>
          </a:p>
          <a:p>
            <a:pPr marL="128588" indent="-128588" defTabSz="342900">
              <a:lnSpc>
                <a:spcPct val="90000"/>
              </a:lnSpc>
              <a:spcBef>
                <a:spcPct val="20000"/>
              </a:spcBef>
              <a:spcAft>
                <a:spcPts val="450"/>
              </a:spcAft>
              <a:buClr>
                <a:srgbClr val="F85C06"/>
              </a:buClr>
              <a:buSzPct val="92000"/>
              <a:buFont typeface="Wingdings 2" panose="05020102010507070707" pitchFamily="18" charset="2"/>
              <a:buChar char=""/>
            </a:pPr>
            <a:r>
              <a:rPr lang="en-US" sz="1275" dirty="0">
                <a:solidFill>
                  <a:srgbClr val="002060"/>
                </a:solidFill>
                <a:latin typeface="Gill Sans MT" panose="020B0502020104020203"/>
              </a:rPr>
              <a:t>Accessing data through VPN</a:t>
            </a:r>
          </a:p>
        </p:txBody>
      </p:sp>
      <p:sp>
        <p:nvSpPr>
          <p:cNvPr id="4" name="Segnaposto piè di pagina 3">
            <a:extLst>
              <a:ext uri="{FF2B5EF4-FFF2-40B4-BE49-F238E27FC236}">
                <a16:creationId xmlns:a16="http://schemas.microsoft.com/office/drawing/2014/main" id="{7AE2AB32-0B91-9EF9-AFAE-6297A70AD54D}"/>
              </a:ext>
            </a:extLst>
          </p:cNvPr>
          <p:cNvSpPr>
            <a:spLocks noGrp="1"/>
          </p:cNvSpPr>
          <p:nvPr>
            <p:ph type="ftr" sz="quarter" idx="11"/>
          </p:nvPr>
        </p:nvSpPr>
        <p:spPr/>
        <p:txBody>
          <a:bodyPr/>
          <a:lstStyle/>
          <a:p>
            <a:pPr rtl="0"/>
            <a:r>
              <a:rPr lang="en-US"/>
              <a:t>Data Collection for Machine Learning</a:t>
            </a:r>
            <a:endParaRPr lang="it-IT"/>
          </a:p>
        </p:txBody>
      </p:sp>
      <p:sp>
        <p:nvSpPr>
          <p:cNvPr id="5" name="Rectangle: Rounded Corners 4">
            <a:extLst>
              <a:ext uri="{FF2B5EF4-FFF2-40B4-BE49-F238E27FC236}">
                <a16:creationId xmlns:a16="http://schemas.microsoft.com/office/drawing/2014/main" id="{982E151E-75DF-48DA-A4CB-6B35057FDFA1}"/>
              </a:ext>
            </a:extLst>
          </p:cNvPr>
          <p:cNvSpPr/>
          <p:nvPr/>
        </p:nvSpPr>
        <p:spPr>
          <a:xfrm>
            <a:off x="781191" y="932492"/>
            <a:ext cx="2400182" cy="1787723"/>
          </a:xfrm>
          <a:prstGeom prst="roundRect">
            <a:avLst/>
          </a:prstGeom>
          <a:solidFill>
            <a:schemeClr val="accent1"/>
          </a:solidFill>
        </p:spPr>
        <p:style>
          <a:lnRef idx="2">
            <a:schemeClr val="accent2"/>
          </a:lnRef>
          <a:fillRef idx="1">
            <a:schemeClr val="lt1"/>
          </a:fillRef>
          <a:effectRef idx="0">
            <a:schemeClr val="accent2"/>
          </a:effectRef>
          <a:fontRef idx="minor">
            <a:schemeClr val="dk1"/>
          </a:fontRef>
        </p:style>
        <p:txBody>
          <a:bodyPr wrap="square">
            <a:spAutoFit/>
          </a:bodyPr>
          <a:lstStyle/>
          <a:p>
            <a:pPr defTabSz="342900"/>
            <a:r>
              <a:rPr lang="en-US" sz="3300">
                <a:solidFill>
                  <a:prstClr val="white"/>
                </a:solidFill>
                <a:latin typeface="Gill Sans MT" panose="020B0502020104020203"/>
              </a:rPr>
              <a:t>Data processing includes: </a:t>
            </a:r>
          </a:p>
        </p:txBody>
      </p:sp>
      <p:sp>
        <p:nvSpPr>
          <p:cNvPr id="6" name="Segnaposto numero diapositiva 5">
            <a:extLst>
              <a:ext uri="{FF2B5EF4-FFF2-40B4-BE49-F238E27FC236}">
                <a16:creationId xmlns:a16="http://schemas.microsoft.com/office/drawing/2014/main" id="{D07DA5DF-76E9-0C67-52D7-4262D0F0E188}"/>
              </a:ext>
            </a:extLst>
          </p:cNvPr>
          <p:cNvSpPr>
            <a:spLocks noGrp="1"/>
          </p:cNvSpPr>
          <p:nvPr>
            <p:ph type="sldNum" sz="quarter" idx="12"/>
          </p:nvPr>
        </p:nvSpPr>
        <p:spPr/>
        <p:txBody>
          <a:bodyPr/>
          <a:lstStyle/>
          <a:p>
            <a:pPr rtl="0"/>
            <a:fld id="{D57F1E4F-1CFF-5643-939E-217C01CDF565}" type="slidenum">
              <a:rPr lang="it-IT" smtClean="0"/>
              <a:pPr rtl="0"/>
              <a:t>37</a:t>
            </a:fld>
            <a:endParaRPr lang="it-IT"/>
          </a:p>
        </p:txBody>
      </p:sp>
    </p:spTree>
    <p:extLst>
      <p:ext uri="{BB962C8B-B14F-4D97-AF65-F5344CB8AC3E}">
        <p14:creationId xmlns:p14="http://schemas.microsoft.com/office/powerpoint/2010/main" val="18948708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BF02DD-F97E-5652-C1ED-1D9A50BE2DC3}"/>
              </a:ext>
            </a:extLst>
          </p:cNvPr>
          <p:cNvSpPr>
            <a:spLocks noGrp="1"/>
          </p:cNvSpPr>
          <p:nvPr>
            <p:ph type="title"/>
          </p:nvPr>
        </p:nvSpPr>
        <p:spPr/>
        <p:txBody>
          <a:bodyPr/>
          <a:lstStyle/>
          <a:p>
            <a:r>
              <a:rPr lang="en-US" dirty="0"/>
              <a:t>DATA PROCESSING EXAMPLES IN MACHINE LEARNING</a:t>
            </a:r>
          </a:p>
        </p:txBody>
      </p:sp>
      <p:sp>
        <p:nvSpPr>
          <p:cNvPr id="3" name="Segnaposto contenuto 2">
            <a:extLst>
              <a:ext uri="{FF2B5EF4-FFF2-40B4-BE49-F238E27FC236}">
                <a16:creationId xmlns:a16="http://schemas.microsoft.com/office/drawing/2014/main" id="{FD31FA7D-DD86-AEA9-94B0-BC3F03490CAF}"/>
              </a:ext>
            </a:extLst>
          </p:cNvPr>
          <p:cNvSpPr>
            <a:spLocks noGrp="1"/>
          </p:cNvSpPr>
          <p:nvPr>
            <p:ph idx="1"/>
          </p:nvPr>
        </p:nvSpPr>
        <p:spPr/>
        <p:txBody>
          <a:bodyPr/>
          <a:lstStyle/>
          <a:p>
            <a:r>
              <a:rPr lang="en-US" dirty="0"/>
              <a:t>Collecting data</a:t>
            </a:r>
          </a:p>
          <a:p>
            <a:r>
              <a:rPr lang="en-US" dirty="0"/>
              <a:t>Analyzing data</a:t>
            </a:r>
          </a:p>
          <a:p>
            <a:r>
              <a:rPr lang="en-US" dirty="0"/>
              <a:t>Putting data into a data set</a:t>
            </a:r>
          </a:p>
          <a:p>
            <a:r>
              <a:rPr lang="en-US" dirty="0"/>
              <a:t>Preprocessing data</a:t>
            </a:r>
          </a:p>
          <a:p>
            <a:r>
              <a:rPr lang="en-US" dirty="0"/>
              <a:t>Feeding data to train the model </a:t>
            </a:r>
          </a:p>
        </p:txBody>
      </p:sp>
      <p:sp>
        <p:nvSpPr>
          <p:cNvPr id="4" name="Segnaposto piè di pagina 3">
            <a:extLst>
              <a:ext uri="{FF2B5EF4-FFF2-40B4-BE49-F238E27FC236}">
                <a16:creationId xmlns:a16="http://schemas.microsoft.com/office/drawing/2014/main" id="{F5FD3AF6-6EF6-3EB5-FA24-14F184AA54D6}"/>
              </a:ext>
            </a:extLst>
          </p:cNvPr>
          <p:cNvSpPr>
            <a:spLocks noGrp="1"/>
          </p:cNvSpPr>
          <p:nvPr>
            <p:ph type="ftr" sz="quarter" idx="11"/>
          </p:nvPr>
        </p:nvSpPr>
        <p:spPr/>
        <p:txBody>
          <a:bodyPr/>
          <a:lstStyle/>
          <a:p>
            <a:pPr rtl="0"/>
            <a:r>
              <a:rPr lang="en-US"/>
              <a:t>Data Collection for Machine Learning</a:t>
            </a:r>
            <a:endParaRPr lang="it-IT"/>
          </a:p>
        </p:txBody>
      </p:sp>
      <p:sp>
        <p:nvSpPr>
          <p:cNvPr id="5" name="Segnaposto numero diapositiva 4">
            <a:extLst>
              <a:ext uri="{FF2B5EF4-FFF2-40B4-BE49-F238E27FC236}">
                <a16:creationId xmlns:a16="http://schemas.microsoft.com/office/drawing/2014/main" id="{1CFDCD9E-8F34-3ABF-B588-960A8C32D0BE}"/>
              </a:ext>
            </a:extLst>
          </p:cNvPr>
          <p:cNvSpPr>
            <a:spLocks noGrp="1"/>
          </p:cNvSpPr>
          <p:nvPr>
            <p:ph type="sldNum" sz="quarter" idx="12"/>
          </p:nvPr>
        </p:nvSpPr>
        <p:spPr/>
        <p:txBody>
          <a:bodyPr/>
          <a:lstStyle/>
          <a:p>
            <a:pPr rtl="0"/>
            <a:fld id="{D57F1E4F-1CFF-5643-939E-217C01CDF565}" type="slidenum">
              <a:rPr lang="it-IT" smtClean="0"/>
              <a:pPr rtl="0"/>
              <a:t>38</a:t>
            </a:fld>
            <a:endParaRPr lang="it-IT"/>
          </a:p>
        </p:txBody>
      </p:sp>
    </p:spTree>
    <p:extLst>
      <p:ext uri="{BB962C8B-B14F-4D97-AF65-F5344CB8AC3E}">
        <p14:creationId xmlns:p14="http://schemas.microsoft.com/office/powerpoint/2010/main" val="42030660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4ABE6E94-B5F5-6B46-9A01-DAFF72DF4043}"/>
              </a:ext>
            </a:extLst>
          </p:cNvPr>
          <p:cNvPicPr>
            <a:picLocks noChangeAspect="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b="443"/>
          <a:stretch/>
        </p:blipFill>
        <p:spPr>
          <a:xfrm>
            <a:off x="49462" y="10"/>
            <a:ext cx="9143980" cy="5143490"/>
          </a:xfrm>
          <a:prstGeom prst="rect">
            <a:avLst/>
          </a:prstGeom>
          <a:ln w="57150">
            <a:solidFill>
              <a:schemeClr val="tx1"/>
            </a:solidFill>
          </a:ln>
        </p:spPr>
      </p:pic>
      <p:sp>
        <p:nvSpPr>
          <p:cNvPr id="2" name="Segnaposto piè di pagina 1">
            <a:extLst>
              <a:ext uri="{FF2B5EF4-FFF2-40B4-BE49-F238E27FC236}">
                <a16:creationId xmlns:a16="http://schemas.microsoft.com/office/drawing/2014/main" id="{F9173050-C1CC-6583-7554-89F3696BE217}"/>
              </a:ext>
            </a:extLst>
          </p:cNvPr>
          <p:cNvSpPr>
            <a:spLocks noGrp="1"/>
          </p:cNvSpPr>
          <p:nvPr>
            <p:ph type="ftr" sz="quarter" idx="11"/>
          </p:nvPr>
        </p:nvSpPr>
        <p:spPr/>
        <p:txBody>
          <a:bodyPr>
            <a:normAutofit/>
          </a:bodyPr>
          <a:lstStyle/>
          <a:p>
            <a:pPr rtl="0">
              <a:spcAft>
                <a:spcPts val="600"/>
              </a:spcAft>
            </a:pPr>
            <a:r>
              <a:rPr lang="en-US">
                <a:solidFill>
                  <a:srgbClr val="FFFFFF"/>
                </a:solidFill>
              </a:rPr>
              <a:t>Data Collection for Machine Learning</a:t>
            </a:r>
            <a:endParaRPr lang="it-IT">
              <a:solidFill>
                <a:srgbClr val="FFFFFF"/>
              </a:solidFill>
            </a:endParaRPr>
          </a:p>
        </p:txBody>
      </p:sp>
      <p:sp>
        <p:nvSpPr>
          <p:cNvPr id="4" name="Segnaposto numero diapositiva 3">
            <a:extLst>
              <a:ext uri="{FF2B5EF4-FFF2-40B4-BE49-F238E27FC236}">
                <a16:creationId xmlns:a16="http://schemas.microsoft.com/office/drawing/2014/main" id="{E2E96F41-D87C-4CA2-A815-16FC3F28D852}"/>
              </a:ext>
            </a:extLst>
          </p:cNvPr>
          <p:cNvSpPr>
            <a:spLocks noGrp="1"/>
          </p:cNvSpPr>
          <p:nvPr>
            <p:ph type="sldNum" sz="quarter" idx="12"/>
          </p:nvPr>
        </p:nvSpPr>
        <p:spPr/>
        <p:txBody>
          <a:bodyPr/>
          <a:lstStyle/>
          <a:p>
            <a:pPr rtl="0"/>
            <a:fld id="{D57F1E4F-1CFF-5643-939E-217C01CDF565}" type="slidenum">
              <a:rPr lang="it-IT" smtClean="0"/>
              <a:pPr rtl="0"/>
              <a:t>39</a:t>
            </a:fld>
            <a:endParaRPr lang="it-IT"/>
          </a:p>
        </p:txBody>
      </p:sp>
    </p:spTree>
    <p:extLst>
      <p:ext uri="{BB962C8B-B14F-4D97-AF65-F5344CB8AC3E}">
        <p14:creationId xmlns:p14="http://schemas.microsoft.com/office/powerpoint/2010/main" val="1454641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5650" y="586800"/>
            <a:ext cx="7563556" cy="516339"/>
          </a:xfrm>
        </p:spPr>
        <p:txBody>
          <a:bodyPr wrap="none" anchor="t">
            <a:normAutofit fontScale="90000"/>
          </a:bodyPr>
          <a:lstStyle/>
          <a:p>
            <a:pPr algn="ctr"/>
            <a:r>
              <a:rPr lang="en-GB" sz="3600" b="1" dirty="0">
                <a:solidFill>
                  <a:schemeClr val="accent3"/>
                </a:solidFill>
              </a:rPr>
              <a:t>RECENT LAWSUIT &amp; SANCTION CASES</a:t>
            </a:r>
          </a:p>
        </p:txBody>
      </p:sp>
      <p:sp>
        <p:nvSpPr>
          <p:cNvPr id="4" name="Tijdelijke aanduiding voor voettekst 3"/>
          <p:cNvSpPr>
            <a:spLocks noGrp="1"/>
          </p:cNvSpPr>
          <p:nvPr>
            <p:ph type="ftr" sz="quarter" idx="11"/>
          </p:nvPr>
        </p:nvSpPr>
        <p:spPr>
          <a:xfrm>
            <a:off x="1114426" y="4568400"/>
            <a:ext cx="7042149" cy="576000"/>
          </a:xfrm>
        </p:spPr>
        <p:txBody>
          <a:bodyPr anchor="ctr">
            <a:normAutofit/>
          </a:bodyPr>
          <a:lstStyle/>
          <a:p>
            <a:pPr>
              <a:spcAft>
                <a:spcPts val="600"/>
              </a:spcAft>
            </a:pPr>
            <a:r>
              <a:rPr lang="en-US"/>
              <a:t>Data Collection for Machine Learning</a:t>
            </a:r>
            <a:endParaRPr lang="en-GB"/>
          </a:p>
        </p:txBody>
      </p:sp>
      <p:graphicFrame>
        <p:nvGraphicFramePr>
          <p:cNvPr id="7" name="Tijdelijke aanduiding voor inhoud 2">
            <a:extLst>
              <a:ext uri="{FF2B5EF4-FFF2-40B4-BE49-F238E27FC236}">
                <a16:creationId xmlns:a16="http://schemas.microsoft.com/office/drawing/2014/main" id="{8238FA21-22BC-558F-3BE5-832A6D14DFE1}"/>
              </a:ext>
            </a:extLst>
          </p:cNvPr>
          <p:cNvGraphicFramePr>
            <a:graphicFrameLocks noGrp="1"/>
          </p:cNvGraphicFramePr>
          <p:nvPr>
            <p:ph type="chart" sz="quarter" idx="13"/>
            <p:extLst>
              <p:ext uri="{D42A27DB-BD31-4B8C-83A1-F6EECF244321}">
                <p14:modId xmlns:p14="http://schemas.microsoft.com/office/powerpoint/2010/main" val="3075624758"/>
              </p:ext>
            </p:extLst>
          </p:nvPr>
        </p:nvGraphicFramePr>
        <p:xfrm>
          <a:off x="755650" y="1079500"/>
          <a:ext cx="7559675" cy="314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asellaDiTesto 5">
            <a:extLst>
              <a:ext uri="{FF2B5EF4-FFF2-40B4-BE49-F238E27FC236}">
                <a16:creationId xmlns:a16="http://schemas.microsoft.com/office/drawing/2014/main" id="{3CE79C82-EB1C-12B7-C42A-79CAB91705B5}"/>
              </a:ext>
            </a:extLst>
          </p:cNvPr>
          <p:cNvSpPr txBox="1"/>
          <p:nvPr/>
        </p:nvSpPr>
        <p:spPr>
          <a:xfrm>
            <a:off x="2845922" y="3706253"/>
            <a:ext cx="3379129" cy="461665"/>
          </a:xfrm>
          <a:prstGeom prst="rect">
            <a:avLst/>
          </a:prstGeom>
          <a:noFill/>
          <a:ln w="57150">
            <a:solidFill>
              <a:schemeClr val="accent3"/>
            </a:solidFill>
          </a:ln>
        </p:spPr>
        <p:txBody>
          <a:bodyPr wrap="square" rtlCol="0">
            <a:spAutoFit/>
          </a:bodyPr>
          <a:lstStyle/>
          <a:p>
            <a:r>
              <a:rPr lang="it-IT" sz="2400" dirty="0" err="1">
                <a:solidFill>
                  <a:schemeClr val="accent3"/>
                </a:solidFill>
              </a:rPr>
              <a:t>What</a:t>
            </a:r>
            <a:r>
              <a:rPr lang="it-IT" sz="2400" dirty="0">
                <a:solidFill>
                  <a:schemeClr val="accent3"/>
                </a:solidFill>
              </a:rPr>
              <a:t> </a:t>
            </a:r>
            <a:r>
              <a:rPr lang="it-IT" sz="2400" dirty="0" err="1">
                <a:solidFill>
                  <a:schemeClr val="accent3"/>
                </a:solidFill>
              </a:rPr>
              <a:t>did</a:t>
            </a:r>
            <a:r>
              <a:rPr lang="it-IT" sz="2400" dirty="0">
                <a:solidFill>
                  <a:schemeClr val="accent3"/>
                </a:solidFill>
              </a:rPr>
              <a:t> </a:t>
            </a:r>
            <a:r>
              <a:rPr lang="it-IT" sz="2400" dirty="0" err="1">
                <a:solidFill>
                  <a:schemeClr val="accent3"/>
                </a:solidFill>
              </a:rPr>
              <a:t>they</a:t>
            </a:r>
            <a:r>
              <a:rPr lang="it-IT" sz="2400" dirty="0">
                <a:solidFill>
                  <a:schemeClr val="accent3"/>
                </a:solidFill>
              </a:rPr>
              <a:t> do </a:t>
            </a:r>
            <a:r>
              <a:rPr lang="it-IT" sz="2400" dirty="0" err="1">
                <a:solidFill>
                  <a:schemeClr val="accent3"/>
                </a:solidFill>
              </a:rPr>
              <a:t>wrong</a:t>
            </a:r>
            <a:r>
              <a:rPr lang="it-IT" sz="2400" dirty="0">
                <a:solidFill>
                  <a:schemeClr val="accent3"/>
                </a:solidFill>
              </a:rPr>
              <a:t>?</a:t>
            </a:r>
          </a:p>
        </p:txBody>
      </p:sp>
      <p:sp>
        <p:nvSpPr>
          <p:cNvPr id="8" name="Segnaposto numero diapositiva 7">
            <a:extLst>
              <a:ext uri="{FF2B5EF4-FFF2-40B4-BE49-F238E27FC236}">
                <a16:creationId xmlns:a16="http://schemas.microsoft.com/office/drawing/2014/main" id="{8723C880-AC61-2100-7D3D-C6448E199355}"/>
              </a:ext>
            </a:extLst>
          </p:cNvPr>
          <p:cNvSpPr>
            <a:spLocks noGrp="1"/>
          </p:cNvSpPr>
          <p:nvPr>
            <p:ph type="sldNum" sz="quarter" idx="12"/>
          </p:nvPr>
        </p:nvSpPr>
        <p:spPr/>
        <p:txBody>
          <a:bodyPr/>
          <a:lstStyle/>
          <a:p>
            <a:fld id="{C194BDB0-F4EA-4DD6-8281-CCE2440D0CE0}" type="slidenum">
              <a:rPr lang="en-GB" smtClean="0"/>
              <a:t>4</a:t>
            </a:fld>
            <a:endParaRPr lang="en-GB"/>
          </a:p>
        </p:txBody>
      </p:sp>
    </p:spTree>
    <p:extLst>
      <p:ext uri="{BB962C8B-B14F-4D97-AF65-F5344CB8AC3E}">
        <p14:creationId xmlns:p14="http://schemas.microsoft.com/office/powerpoint/2010/main" val="182820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D27AA9-C3A7-4B48-8C8F-E88043BE6655}"/>
              </a:ext>
            </a:extLst>
          </p:cNvPr>
          <p:cNvSpPr>
            <a:spLocks noGrp="1"/>
          </p:cNvSpPr>
          <p:nvPr>
            <p:ph type="title"/>
          </p:nvPr>
        </p:nvSpPr>
        <p:spPr/>
        <p:txBody>
          <a:bodyPr/>
          <a:lstStyle/>
          <a:p>
            <a:r>
              <a:rPr lang="it-IT"/>
              <a:t>GDPR </a:t>
            </a:r>
            <a:r>
              <a:rPr lang="it-IT" err="1"/>
              <a:t>basic</a:t>
            </a:r>
            <a:r>
              <a:rPr lang="it-IT"/>
              <a:t> </a:t>
            </a:r>
            <a:r>
              <a:rPr lang="it-IT" err="1"/>
              <a:t>principles</a:t>
            </a:r>
            <a:r>
              <a:rPr lang="it-IT"/>
              <a:t> – Basic concepts</a:t>
            </a:r>
          </a:p>
        </p:txBody>
      </p:sp>
      <p:graphicFrame>
        <p:nvGraphicFramePr>
          <p:cNvPr id="14" name="Segnaposto contenuto 13">
            <a:extLst>
              <a:ext uri="{FF2B5EF4-FFF2-40B4-BE49-F238E27FC236}">
                <a16:creationId xmlns:a16="http://schemas.microsoft.com/office/drawing/2014/main" id="{FE5976C8-DE45-4627-81A6-AF1D086C3DBD}"/>
              </a:ext>
            </a:extLst>
          </p:cNvPr>
          <p:cNvGraphicFramePr>
            <a:graphicFrameLocks noGrp="1"/>
          </p:cNvGraphicFramePr>
          <p:nvPr>
            <p:ph sz="half" idx="1"/>
          </p:nvPr>
        </p:nvGraphicFramePr>
        <p:xfrm>
          <a:off x="336021" y="1711171"/>
          <a:ext cx="8486164" cy="2752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egnaposto piè di pagina 2">
            <a:extLst>
              <a:ext uri="{FF2B5EF4-FFF2-40B4-BE49-F238E27FC236}">
                <a16:creationId xmlns:a16="http://schemas.microsoft.com/office/drawing/2014/main" id="{B8632A55-FA65-F465-0DD1-D6607C452CAE}"/>
              </a:ext>
            </a:extLst>
          </p:cNvPr>
          <p:cNvSpPr>
            <a:spLocks noGrp="1"/>
          </p:cNvSpPr>
          <p:nvPr>
            <p:ph type="ftr" sz="quarter" idx="11"/>
          </p:nvPr>
        </p:nvSpPr>
        <p:spPr/>
        <p:txBody>
          <a:bodyPr/>
          <a:lstStyle/>
          <a:p>
            <a:pPr rtl="0"/>
            <a:r>
              <a:rPr lang="en-US"/>
              <a:t>Data Collection for Machine Learning</a:t>
            </a:r>
            <a:endParaRPr lang="it-IT"/>
          </a:p>
        </p:txBody>
      </p:sp>
      <p:sp>
        <p:nvSpPr>
          <p:cNvPr id="4" name="Segnaposto numero diapositiva 3">
            <a:extLst>
              <a:ext uri="{FF2B5EF4-FFF2-40B4-BE49-F238E27FC236}">
                <a16:creationId xmlns:a16="http://schemas.microsoft.com/office/drawing/2014/main" id="{544E3153-8E7F-88F7-0DCD-9C46BD031066}"/>
              </a:ext>
            </a:extLst>
          </p:cNvPr>
          <p:cNvSpPr>
            <a:spLocks noGrp="1"/>
          </p:cNvSpPr>
          <p:nvPr>
            <p:ph type="sldNum" sz="quarter" idx="12"/>
          </p:nvPr>
        </p:nvSpPr>
        <p:spPr/>
        <p:txBody>
          <a:bodyPr/>
          <a:lstStyle/>
          <a:p>
            <a:pPr rtl="0"/>
            <a:fld id="{D57F1E4F-1CFF-5643-939E-217C01CDF565}" type="slidenum">
              <a:rPr lang="it-IT" smtClean="0"/>
              <a:pPr rtl="0"/>
              <a:t>40</a:t>
            </a:fld>
            <a:endParaRPr lang="it-IT"/>
          </a:p>
        </p:txBody>
      </p:sp>
    </p:spTree>
    <p:extLst>
      <p:ext uri="{BB962C8B-B14F-4D97-AF65-F5344CB8AC3E}">
        <p14:creationId xmlns:p14="http://schemas.microsoft.com/office/powerpoint/2010/main" val="3281960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0EF03D23-73EF-4A97-974E-55321F5F04E1}"/>
              </a:ext>
            </a:extLst>
          </p:cNvPr>
          <p:cNvSpPr/>
          <p:nvPr/>
        </p:nvSpPr>
        <p:spPr>
          <a:xfrm>
            <a:off x="559672" y="778476"/>
            <a:ext cx="2290568" cy="3531848"/>
          </a:xfrm>
          <a:prstGeom prst="rect">
            <a:avLst/>
          </a:prstGeom>
        </p:spPr>
        <p:txBody>
          <a:bodyPr vert="horz" lIns="68580" tIns="34290" rIns="68580" bIns="34290" rtlCol="0" anchor="ctr">
            <a:normAutofit/>
          </a:bodyPr>
          <a:lstStyle/>
          <a:p>
            <a:pPr defTabSz="342900">
              <a:spcBef>
                <a:spcPct val="0"/>
              </a:spcBef>
              <a:spcAft>
                <a:spcPts val="450"/>
              </a:spcAft>
            </a:pPr>
            <a:r>
              <a:rPr lang="en-US" sz="2100" b="1" dirty="0">
                <a:ln w="22225">
                  <a:solidFill>
                    <a:schemeClr val="accent2"/>
                  </a:solidFill>
                  <a:prstDash val="solid"/>
                </a:ln>
                <a:solidFill>
                  <a:schemeClr val="accent2">
                    <a:lumMod val="40000"/>
                    <a:lumOff val="60000"/>
                  </a:schemeClr>
                </a:solidFill>
                <a:latin typeface="Gill Sans MT" panose="020B0502020104020203"/>
              </a:rPr>
              <a:t>LAWFULNESS</a:t>
            </a:r>
          </a:p>
        </p:txBody>
      </p:sp>
      <p:sp>
        <p:nvSpPr>
          <p:cNvPr id="4" name="Segnaposto piè di pagina 3">
            <a:extLst>
              <a:ext uri="{FF2B5EF4-FFF2-40B4-BE49-F238E27FC236}">
                <a16:creationId xmlns:a16="http://schemas.microsoft.com/office/drawing/2014/main" id="{715D7269-3F9F-59AD-C171-FA11D9A6BF44}"/>
              </a:ext>
            </a:extLst>
          </p:cNvPr>
          <p:cNvSpPr>
            <a:spLocks noGrp="1"/>
          </p:cNvSpPr>
          <p:nvPr>
            <p:ph type="ftr" sz="quarter" idx="11"/>
          </p:nvPr>
        </p:nvSpPr>
        <p:spPr/>
        <p:txBody>
          <a:bodyPr/>
          <a:lstStyle/>
          <a:p>
            <a:pPr rtl="0"/>
            <a:r>
              <a:rPr lang="en-US"/>
              <a:t>Data Collection for Machine Learning</a:t>
            </a:r>
            <a:endParaRPr lang="it-IT"/>
          </a:p>
        </p:txBody>
      </p:sp>
      <p:graphicFrame>
        <p:nvGraphicFramePr>
          <p:cNvPr id="8" name="CasellaDiTesto 5">
            <a:extLst>
              <a:ext uri="{FF2B5EF4-FFF2-40B4-BE49-F238E27FC236}">
                <a16:creationId xmlns:a16="http://schemas.microsoft.com/office/drawing/2014/main" id="{49E917C1-8EC1-4BE7-9161-4FFB50E6B11F}"/>
              </a:ext>
            </a:extLst>
          </p:cNvPr>
          <p:cNvGraphicFramePr/>
          <p:nvPr/>
        </p:nvGraphicFramePr>
        <p:xfrm>
          <a:off x="3448828" y="778476"/>
          <a:ext cx="5259278" cy="35318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egnaposto numero diapositiva 4">
            <a:extLst>
              <a:ext uri="{FF2B5EF4-FFF2-40B4-BE49-F238E27FC236}">
                <a16:creationId xmlns:a16="http://schemas.microsoft.com/office/drawing/2014/main" id="{21044457-25D8-053D-3673-6EAB09C58011}"/>
              </a:ext>
            </a:extLst>
          </p:cNvPr>
          <p:cNvSpPr>
            <a:spLocks noGrp="1"/>
          </p:cNvSpPr>
          <p:nvPr>
            <p:ph type="sldNum" sz="quarter" idx="12"/>
          </p:nvPr>
        </p:nvSpPr>
        <p:spPr/>
        <p:txBody>
          <a:bodyPr/>
          <a:lstStyle/>
          <a:p>
            <a:pPr rtl="0"/>
            <a:fld id="{D57F1E4F-1CFF-5643-939E-217C01CDF565}" type="slidenum">
              <a:rPr lang="it-IT" smtClean="0"/>
              <a:pPr rtl="0"/>
              <a:t>41</a:t>
            </a:fld>
            <a:endParaRPr lang="it-IT"/>
          </a:p>
        </p:txBody>
      </p:sp>
    </p:spTree>
    <p:extLst>
      <p:ext uri="{BB962C8B-B14F-4D97-AF65-F5344CB8AC3E}">
        <p14:creationId xmlns:p14="http://schemas.microsoft.com/office/powerpoint/2010/main" val="716883677"/>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7BC3CE-1D2C-43AC-EB54-E6C8EC5A8F40}"/>
              </a:ext>
            </a:extLst>
          </p:cNvPr>
          <p:cNvSpPr>
            <a:spLocks noGrp="1"/>
          </p:cNvSpPr>
          <p:nvPr>
            <p:ph type="title"/>
          </p:nvPr>
        </p:nvSpPr>
        <p:spPr/>
        <p:txBody>
          <a:bodyPr/>
          <a:lstStyle/>
          <a:p>
            <a:r>
              <a:rPr lang="en-US" dirty="0"/>
              <a:t>LAWFULNESS IN MACHINE LEARNING</a:t>
            </a:r>
          </a:p>
        </p:txBody>
      </p:sp>
      <p:sp>
        <p:nvSpPr>
          <p:cNvPr id="3" name="Segnaposto contenuto 2">
            <a:extLst>
              <a:ext uri="{FF2B5EF4-FFF2-40B4-BE49-F238E27FC236}">
                <a16:creationId xmlns:a16="http://schemas.microsoft.com/office/drawing/2014/main" id="{C0FEA7AD-73CB-E929-70C3-E462EB43C585}"/>
              </a:ext>
            </a:extLst>
          </p:cNvPr>
          <p:cNvSpPr>
            <a:spLocks noGrp="1"/>
          </p:cNvSpPr>
          <p:nvPr>
            <p:ph idx="1"/>
          </p:nvPr>
        </p:nvSpPr>
        <p:spPr/>
        <p:txBody>
          <a:bodyPr/>
          <a:lstStyle/>
          <a:p>
            <a:r>
              <a:rPr lang="en-US" dirty="0"/>
              <a:t>Make sure you can collect and use the data</a:t>
            </a:r>
          </a:p>
          <a:p>
            <a:r>
              <a:rPr lang="en-US" dirty="0"/>
              <a:t>Respect the license of the data set</a:t>
            </a:r>
          </a:p>
          <a:p>
            <a:r>
              <a:rPr lang="en-US" dirty="0"/>
              <a:t>Inform the data subjects about data processing, when needed</a:t>
            </a:r>
          </a:p>
          <a:p>
            <a:r>
              <a:rPr lang="en-US" dirty="0"/>
              <a:t>Sign the appropriate agreement, when needed</a:t>
            </a:r>
          </a:p>
          <a:p>
            <a:r>
              <a:rPr lang="en-US" dirty="0"/>
              <a:t>Discard the data you don’t need</a:t>
            </a:r>
          </a:p>
          <a:p>
            <a:r>
              <a:rPr lang="en-US" dirty="0"/>
              <a:t>Keep the data safe and secure</a:t>
            </a:r>
          </a:p>
          <a:p>
            <a:r>
              <a:rPr lang="en-US" dirty="0"/>
              <a:t>Delete the data when you do not need it anymore</a:t>
            </a:r>
          </a:p>
          <a:p>
            <a:r>
              <a:rPr lang="en-US" dirty="0"/>
              <a:t>Document GDPR compliance</a:t>
            </a:r>
          </a:p>
        </p:txBody>
      </p:sp>
      <p:sp>
        <p:nvSpPr>
          <p:cNvPr id="4" name="Segnaposto piè di pagina 3">
            <a:extLst>
              <a:ext uri="{FF2B5EF4-FFF2-40B4-BE49-F238E27FC236}">
                <a16:creationId xmlns:a16="http://schemas.microsoft.com/office/drawing/2014/main" id="{A37C121C-E7B3-5063-D3A7-D93752028EB9}"/>
              </a:ext>
            </a:extLst>
          </p:cNvPr>
          <p:cNvSpPr>
            <a:spLocks noGrp="1"/>
          </p:cNvSpPr>
          <p:nvPr>
            <p:ph type="ftr" sz="quarter" idx="11"/>
          </p:nvPr>
        </p:nvSpPr>
        <p:spPr/>
        <p:txBody>
          <a:bodyPr/>
          <a:lstStyle/>
          <a:p>
            <a:pPr rtl="0"/>
            <a:r>
              <a:rPr lang="en-US"/>
              <a:t>Data Collection for Machine Learning</a:t>
            </a:r>
            <a:endParaRPr lang="it-IT"/>
          </a:p>
        </p:txBody>
      </p:sp>
      <p:sp>
        <p:nvSpPr>
          <p:cNvPr id="5" name="Segnaposto numero diapositiva 4">
            <a:extLst>
              <a:ext uri="{FF2B5EF4-FFF2-40B4-BE49-F238E27FC236}">
                <a16:creationId xmlns:a16="http://schemas.microsoft.com/office/drawing/2014/main" id="{D04BE2A1-5616-D800-5C91-D4DCC4F677E4}"/>
              </a:ext>
            </a:extLst>
          </p:cNvPr>
          <p:cNvSpPr>
            <a:spLocks noGrp="1"/>
          </p:cNvSpPr>
          <p:nvPr>
            <p:ph type="sldNum" sz="quarter" idx="12"/>
          </p:nvPr>
        </p:nvSpPr>
        <p:spPr/>
        <p:txBody>
          <a:bodyPr/>
          <a:lstStyle/>
          <a:p>
            <a:pPr rtl="0"/>
            <a:fld id="{D57F1E4F-1CFF-5643-939E-217C01CDF565}" type="slidenum">
              <a:rPr lang="it-IT" smtClean="0"/>
              <a:pPr rtl="0"/>
              <a:t>42</a:t>
            </a:fld>
            <a:endParaRPr lang="it-IT"/>
          </a:p>
        </p:txBody>
      </p:sp>
    </p:spTree>
    <p:extLst>
      <p:ext uri="{BB962C8B-B14F-4D97-AF65-F5344CB8AC3E}">
        <p14:creationId xmlns:p14="http://schemas.microsoft.com/office/powerpoint/2010/main" val="6023950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0EF03D23-73EF-4A97-974E-55321F5F04E1}"/>
              </a:ext>
            </a:extLst>
          </p:cNvPr>
          <p:cNvSpPr/>
          <p:nvPr/>
        </p:nvSpPr>
        <p:spPr>
          <a:xfrm>
            <a:off x="559672" y="778476"/>
            <a:ext cx="2290568" cy="3531848"/>
          </a:xfrm>
          <a:prstGeom prst="rect">
            <a:avLst/>
          </a:prstGeom>
        </p:spPr>
        <p:txBody>
          <a:bodyPr vert="horz" lIns="68580" tIns="34290" rIns="68580" bIns="34290" rtlCol="0" anchor="ctr">
            <a:normAutofit/>
          </a:bodyPr>
          <a:lstStyle/>
          <a:p>
            <a:pPr defTabSz="342900">
              <a:spcBef>
                <a:spcPct val="0"/>
              </a:spcBef>
              <a:spcAft>
                <a:spcPts val="450"/>
              </a:spcAft>
            </a:pPr>
            <a:r>
              <a:rPr lang="en-US" sz="2100" b="1" dirty="0">
                <a:ln w="22225">
                  <a:solidFill>
                    <a:schemeClr val="accent2"/>
                  </a:solidFill>
                  <a:prstDash val="solid"/>
                </a:ln>
                <a:solidFill>
                  <a:schemeClr val="accent2">
                    <a:lumMod val="40000"/>
                    <a:lumOff val="60000"/>
                  </a:schemeClr>
                </a:solidFill>
                <a:latin typeface="Gill Sans MT" panose="020B0502020104020203"/>
              </a:rPr>
              <a:t>FAIRNESS</a:t>
            </a:r>
          </a:p>
        </p:txBody>
      </p:sp>
      <p:sp>
        <p:nvSpPr>
          <p:cNvPr id="4" name="Segnaposto piè di pagina 3">
            <a:extLst>
              <a:ext uri="{FF2B5EF4-FFF2-40B4-BE49-F238E27FC236}">
                <a16:creationId xmlns:a16="http://schemas.microsoft.com/office/drawing/2014/main" id="{E19AD6F0-D5B3-1EC0-FC31-EC19700D5BEA}"/>
              </a:ext>
            </a:extLst>
          </p:cNvPr>
          <p:cNvSpPr>
            <a:spLocks noGrp="1"/>
          </p:cNvSpPr>
          <p:nvPr>
            <p:ph type="ftr" sz="quarter" idx="11"/>
          </p:nvPr>
        </p:nvSpPr>
        <p:spPr/>
        <p:txBody>
          <a:bodyPr/>
          <a:lstStyle/>
          <a:p>
            <a:pPr rtl="0"/>
            <a:r>
              <a:rPr lang="en-US"/>
              <a:t>Data Collection for Machine Learning</a:t>
            </a:r>
            <a:endParaRPr lang="it-IT"/>
          </a:p>
        </p:txBody>
      </p:sp>
      <p:graphicFrame>
        <p:nvGraphicFramePr>
          <p:cNvPr id="8" name="CasellaDiTesto 5">
            <a:extLst>
              <a:ext uri="{FF2B5EF4-FFF2-40B4-BE49-F238E27FC236}">
                <a16:creationId xmlns:a16="http://schemas.microsoft.com/office/drawing/2014/main" id="{49E917C1-8EC1-4BE7-9161-4FFB50E6B11F}"/>
              </a:ext>
            </a:extLst>
          </p:cNvPr>
          <p:cNvGraphicFramePr/>
          <p:nvPr/>
        </p:nvGraphicFramePr>
        <p:xfrm>
          <a:off x="3448828" y="778476"/>
          <a:ext cx="5259278" cy="35318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egnaposto numero diapositiva 4">
            <a:extLst>
              <a:ext uri="{FF2B5EF4-FFF2-40B4-BE49-F238E27FC236}">
                <a16:creationId xmlns:a16="http://schemas.microsoft.com/office/drawing/2014/main" id="{701D61A7-CF47-8A22-A792-76CD1A5C3104}"/>
              </a:ext>
            </a:extLst>
          </p:cNvPr>
          <p:cNvSpPr>
            <a:spLocks noGrp="1"/>
          </p:cNvSpPr>
          <p:nvPr>
            <p:ph type="sldNum" sz="quarter" idx="12"/>
          </p:nvPr>
        </p:nvSpPr>
        <p:spPr/>
        <p:txBody>
          <a:bodyPr/>
          <a:lstStyle/>
          <a:p>
            <a:pPr rtl="0"/>
            <a:fld id="{D57F1E4F-1CFF-5643-939E-217C01CDF565}" type="slidenum">
              <a:rPr lang="it-IT" smtClean="0"/>
              <a:pPr rtl="0"/>
              <a:t>43</a:t>
            </a:fld>
            <a:endParaRPr lang="it-IT"/>
          </a:p>
        </p:txBody>
      </p:sp>
    </p:spTree>
    <p:extLst>
      <p:ext uri="{BB962C8B-B14F-4D97-AF65-F5344CB8AC3E}">
        <p14:creationId xmlns:p14="http://schemas.microsoft.com/office/powerpoint/2010/main" val="1332066446"/>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7BC3CE-1D2C-43AC-EB54-E6C8EC5A8F40}"/>
              </a:ext>
            </a:extLst>
          </p:cNvPr>
          <p:cNvSpPr>
            <a:spLocks noGrp="1"/>
          </p:cNvSpPr>
          <p:nvPr>
            <p:ph type="title"/>
          </p:nvPr>
        </p:nvSpPr>
        <p:spPr/>
        <p:txBody>
          <a:bodyPr/>
          <a:lstStyle/>
          <a:p>
            <a:r>
              <a:rPr lang="en-US" dirty="0"/>
              <a:t>FAIRNESS IN MACHINE LEARNING</a:t>
            </a:r>
          </a:p>
        </p:txBody>
      </p:sp>
      <p:sp>
        <p:nvSpPr>
          <p:cNvPr id="3" name="Segnaposto contenuto 2">
            <a:extLst>
              <a:ext uri="{FF2B5EF4-FFF2-40B4-BE49-F238E27FC236}">
                <a16:creationId xmlns:a16="http://schemas.microsoft.com/office/drawing/2014/main" id="{C0FEA7AD-73CB-E929-70C3-E462EB43C585}"/>
              </a:ext>
            </a:extLst>
          </p:cNvPr>
          <p:cNvSpPr>
            <a:spLocks noGrp="1"/>
          </p:cNvSpPr>
          <p:nvPr>
            <p:ph idx="1"/>
          </p:nvPr>
        </p:nvSpPr>
        <p:spPr/>
        <p:txBody>
          <a:bodyPr/>
          <a:lstStyle/>
          <a:p>
            <a:r>
              <a:rPr lang="en-US" dirty="0"/>
              <a:t>Perform the legitimate interest assessment (LIA)</a:t>
            </a:r>
          </a:p>
          <a:p>
            <a:r>
              <a:rPr lang="en-US" dirty="0"/>
              <a:t>Perform the risk assessment</a:t>
            </a:r>
          </a:p>
          <a:p>
            <a:r>
              <a:rPr lang="en-US" dirty="0"/>
              <a:t>Perform the transfer impact assessment (TIA)</a:t>
            </a:r>
          </a:p>
          <a:p>
            <a:r>
              <a:rPr lang="en-US" dirty="0"/>
              <a:t>Perform the re-use assessment</a:t>
            </a:r>
          </a:p>
          <a:p>
            <a:r>
              <a:rPr lang="en-US" dirty="0"/>
              <a:t>Perform the data protection impact assessment (DPIA)</a:t>
            </a:r>
          </a:p>
          <a:p>
            <a:r>
              <a:rPr lang="en-US" dirty="0"/>
              <a:t>Do not use data to harm data subjects</a:t>
            </a:r>
          </a:p>
        </p:txBody>
      </p:sp>
      <p:sp>
        <p:nvSpPr>
          <p:cNvPr id="4" name="Segnaposto piè di pagina 3">
            <a:extLst>
              <a:ext uri="{FF2B5EF4-FFF2-40B4-BE49-F238E27FC236}">
                <a16:creationId xmlns:a16="http://schemas.microsoft.com/office/drawing/2014/main" id="{A37C121C-E7B3-5063-D3A7-D93752028EB9}"/>
              </a:ext>
            </a:extLst>
          </p:cNvPr>
          <p:cNvSpPr>
            <a:spLocks noGrp="1"/>
          </p:cNvSpPr>
          <p:nvPr>
            <p:ph type="ftr" sz="quarter" idx="11"/>
          </p:nvPr>
        </p:nvSpPr>
        <p:spPr/>
        <p:txBody>
          <a:bodyPr/>
          <a:lstStyle/>
          <a:p>
            <a:pPr rtl="0"/>
            <a:r>
              <a:rPr lang="en-US"/>
              <a:t>Data Collection for Machine Learning</a:t>
            </a:r>
            <a:endParaRPr lang="it-IT"/>
          </a:p>
        </p:txBody>
      </p:sp>
      <p:sp>
        <p:nvSpPr>
          <p:cNvPr id="5" name="Segnaposto numero diapositiva 4">
            <a:extLst>
              <a:ext uri="{FF2B5EF4-FFF2-40B4-BE49-F238E27FC236}">
                <a16:creationId xmlns:a16="http://schemas.microsoft.com/office/drawing/2014/main" id="{D04BE2A1-5616-D800-5C91-D4DCC4F677E4}"/>
              </a:ext>
            </a:extLst>
          </p:cNvPr>
          <p:cNvSpPr>
            <a:spLocks noGrp="1"/>
          </p:cNvSpPr>
          <p:nvPr>
            <p:ph type="sldNum" sz="quarter" idx="12"/>
          </p:nvPr>
        </p:nvSpPr>
        <p:spPr/>
        <p:txBody>
          <a:bodyPr/>
          <a:lstStyle/>
          <a:p>
            <a:pPr rtl="0"/>
            <a:fld id="{D57F1E4F-1CFF-5643-939E-217C01CDF565}" type="slidenum">
              <a:rPr lang="it-IT" smtClean="0"/>
              <a:pPr rtl="0"/>
              <a:t>44</a:t>
            </a:fld>
            <a:endParaRPr lang="it-IT"/>
          </a:p>
        </p:txBody>
      </p:sp>
    </p:spTree>
    <p:extLst>
      <p:ext uri="{BB962C8B-B14F-4D97-AF65-F5344CB8AC3E}">
        <p14:creationId xmlns:p14="http://schemas.microsoft.com/office/powerpoint/2010/main" val="28491653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0EF03D23-73EF-4A97-974E-55321F5F04E1}"/>
              </a:ext>
            </a:extLst>
          </p:cNvPr>
          <p:cNvSpPr/>
          <p:nvPr/>
        </p:nvSpPr>
        <p:spPr>
          <a:xfrm>
            <a:off x="334900" y="778476"/>
            <a:ext cx="2515340" cy="3531848"/>
          </a:xfrm>
          <a:prstGeom prst="rect">
            <a:avLst/>
          </a:prstGeom>
        </p:spPr>
        <p:txBody>
          <a:bodyPr vert="horz" lIns="68580" tIns="34290" rIns="68580" bIns="34290" rtlCol="0" anchor="ctr">
            <a:normAutofit/>
          </a:bodyPr>
          <a:lstStyle/>
          <a:p>
            <a:pPr defTabSz="342900">
              <a:spcBef>
                <a:spcPct val="0"/>
              </a:spcBef>
              <a:spcAft>
                <a:spcPts val="450"/>
              </a:spcAft>
            </a:pPr>
            <a:r>
              <a:rPr lang="en-US" sz="2100" b="1" dirty="0">
                <a:ln w="22225">
                  <a:solidFill>
                    <a:schemeClr val="accent2"/>
                  </a:solidFill>
                  <a:prstDash val="solid"/>
                </a:ln>
                <a:solidFill>
                  <a:schemeClr val="accent2">
                    <a:lumMod val="40000"/>
                    <a:lumOff val="60000"/>
                  </a:schemeClr>
                </a:solidFill>
                <a:latin typeface="Gill Sans MT" panose="020B0502020104020203"/>
              </a:rPr>
              <a:t>TRANSPARENCY</a:t>
            </a:r>
          </a:p>
        </p:txBody>
      </p:sp>
      <p:sp>
        <p:nvSpPr>
          <p:cNvPr id="4" name="Segnaposto piè di pagina 3">
            <a:extLst>
              <a:ext uri="{FF2B5EF4-FFF2-40B4-BE49-F238E27FC236}">
                <a16:creationId xmlns:a16="http://schemas.microsoft.com/office/drawing/2014/main" id="{C9EBAB22-28E9-C15B-06B4-4801568E458F}"/>
              </a:ext>
            </a:extLst>
          </p:cNvPr>
          <p:cNvSpPr>
            <a:spLocks noGrp="1"/>
          </p:cNvSpPr>
          <p:nvPr>
            <p:ph type="ftr" sz="quarter" idx="11"/>
          </p:nvPr>
        </p:nvSpPr>
        <p:spPr/>
        <p:txBody>
          <a:bodyPr/>
          <a:lstStyle/>
          <a:p>
            <a:pPr rtl="0"/>
            <a:r>
              <a:rPr lang="en-US"/>
              <a:t>Data Collection for Machine Learning</a:t>
            </a:r>
            <a:endParaRPr lang="it-IT"/>
          </a:p>
        </p:txBody>
      </p:sp>
      <p:graphicFrame>
        <p:nvGraphicFramePr>
          <p:cNvPr id="8" name="CasellaDiTesto 5">
            <a:extLst>
              <a:ext uri="{FF2B5EF4-FFF2-40B4-BE49-F238E27FC236}">
                <a16:creationId xmlns:a16="http://schemas.microsoft.com/office/drawing/2014/main" id="{49E917C1-8EC1-4BE7-9161-4FFB50E6B11F}"/>
              </a:ext>
            </a:extLst>
          </p:cNvPr>
          <p:cNvGraphicFramePr/>
          <p:nvPr/>
        </p:nvGraphicFramePr>
        <p:xfrm>
          <a:off x="3448828" y="772358"/>
          <a:ext cx="5273483" cy="35379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egnaposto numero diapositiva 4">
            <a:extLst>
              <a:ext uri="{FF2B5EF4-FFF2-40B4-BE49-F238E27FC236}">
                <a16:creationId xmlns:a16="http://schemas.microsoft.com/office/drawing/2014/main" id="{666E91B3-95B9-FA91-ADA5-D024F56E4F78}"/>
              </a:ext>
            </a:extLst>
          </p:cNvPr>
          <p:cNvSpPr>
            <a:spLocks noGrp="1"/>
          </p:cNvSpPr>
          <p:nvPr>
            <p:ph type="sldNum" sz="quarter" idx="12"/>
          </p:nvPr>
        </p:nvSpPr>
        <p:spPr/>
        <p:txBody>
          <a:bodyPr/>
          <a:lstStyle/>
          <a:p>
            <a:pPr rtl="0"/>
            <a:fld id="{D57F1E4F-1CFF-5643-939E-217C01CDF565}" type="slidenum">
              <a:rPr lang="it-IT" smtClean="0"/>
              <a:pPr rtl="0"/>
              <a:t>45</a:t>
            </a:fld>
            <a:endParaRPr lang="it-IT"/>
          </a:p>
        </p:txBody>
      </p:sp>
    </p:spTree>
    <p:extLst>
      <p:ext uri="{BB962C8B-B14F-4D97-AF65-F5344CB8AC3E}">
        <p14:creationId xmlns:p14="http://schemas.microsoft.com/office/powerpoint/2010/main" val="3464922367"/>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E05101D0-1E6A-75ED-C57F-5F92E8918685}"/>
              </a:ext>
            </a:extLst>
          </p:cNvPr>
          <p:cNvSpPr>
            <a:spLocks noGrp="1"/>
          </p:cNvSpPr>
          <p:nvPr>
            <p:ph type="ftr" sz="quarter" idx="11"/>
          </p:nvPr>
        </p:nvSpPr>
        <p:spPr/>
        <p:txBody>
          <a:bodyPr/>
          <a:lstStyle/>
          <a:p>
            <a:pPr rtl="0"/>
            <a:r>
              <a:rPr lang="en-US"/>
              <a:t>Data Collection for Machine Learning</a:t>
            </a:r>
            <a:endParaRPr lang="it-IT"/>
          </a:p>
        </p:txBody>
      </p:sp>
      <p:sp>
        <p:nvSpPr>
          <p:cNvPr id="4" name="CasellaDiTesto 3">
            <a:extLst>
              <a:ext uri="{FF2B5EF4-FFF2-40B4-BE49-F238E27FC236}">
                <a16:creationId xmlns:a16="http://schemas.microsoft.com/office/drawing/2014/main" id="{7A71A00D-D28B-40EB-89F0-A2CD3C3D79A4}"/>
              </a:ext>
            </a:extLst>
          </p:cNvPr>
          <p:cNvSpPr txBox="1"/>
          <p:nvPr/>
        </p:nvSpPr>
        <p:spPr>
          <a:xfrm>
            <a:off x="342497" y="400660"/>
            <a:ext cx="2757891" cy="4801314"/>
          </a:xfrm>
          <a:prstGeom prst="rect">
            <a:avLst/>
          </a:prstGeom>
          <a:solidFill>
            <a:schemeClr val="accent2"/>
          </a:solidFill>
        </p:spPr>
        <p:txBody>
          <a:bodyPr wrap="square" rtlCol="0" anchor="ctr">
            <a:spAutoFit/>
          </a:bodyPr>
          <a:lstStyle/>
          <a:p>
            <a:pPr algn="ctr" defTabSz="342900"/>
            <a:endParaRPr lang="en-US">
              <a:solidFill>
                <a:prstClr val="black"/>
              </a:solidFill>
              <a:latin typeface="Gill Sans MT" panose="020B0502020104020203"/>
            </a:endParaRPr>
          </a:p>
          <a:p>
            <a:pPr algn="ctr" defTabSz="342900"/>
            <a:r>
              <a:rPr lang="en-US" sz="1800" b="1" spc="38">
                <a:ln w="0"/>
                <a:solidFill>
                  <a:srgbClr val="EBEBEB"/>
                </a:solidFill>
                <a:effectLst>
                  <a:innerShdw blurRad="63500" dist="50800" dir="13500000">
                    <a:srgbClr val="000000">
                      <a:alpha val="50000"/>
                    </a:srgbClr>
                  </a:innerShdw>
                </a:effectLst>
                <a:latin typeface="Gill Sans MT" panose="020B0502020104020203"/>
              </a:rPr>
              <a:t>PURPOSE LIMITATION</a:t>
            </a: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it-IT">
              <a:solidFill>
                <a:prstClr val="black"/>
              </a:solidFill>
              <a:latin typeface="Gill Sans MT" panose="020B0502020104020203"/>
            </a:endParaRPr>
          </a:p>
          <a:p>
            <a:pPr defTabSz="342900"/>
            <a:endParaRPr lang="it-IT">
              <a:solidFill>
                <a:prstClr val="black"/>
              </a:solidFill>
              <a:latin typeface="Gill Sans MT" panose="020B0502020104020203"/>
            </a:endParaRPr>
          </a:p>
        </p:txBody>
      </p:sp>
      <p:sp>
        <p:nvSpPr>
          <p:cNvPr id="6" name="CasellaDiTesto 5">
            <a:extLst>
              <a:ext uri="{FF2B5EF4-FFF2-40B4-BE49-F238E27FC236}">
                <a16:creationId xmlns:a16="http://schemas.microsoft.com/office/drawing/2014/main" id="{2A82F322-75D9-44D9-9928-7AE080594E43}"/>
              </a:ext>
            </a:extLst>
          </p:cNvPr>
          <p:cNvSpPr txBox="1"/>
          <p:nvPr/>
        </p:nvSpPr>
        <p:spPr>
          <a:xfrm flipH="1">
            <a:off x="440443" y="1596696"/>
            <a:ext cx="2509163" cy="2169825"/>
          </a:xfrm>
          <a:prstGeom prst="rect">
            <a:avLst/>
          </a:prstGeom>
          <a:noFill/>
        </p:spPr>
        <p:txBody>
          <a:bodyPr wrap="square" rtlCol="0">
            <a:spAutoFit/>
          </a:bodyPr>
          <a:lstStyle/>
          <a:p>
            <a:pPr defTabSz="342900">
              <a:buClr>
                <a:srgbClr val="F85C06"/>
              </a:buClr>
            </a:pPr>
            <a:r>
              <a:rPr lang="it-IT">
                <a:solidFill>
                  <a:prstClr val="white"/>
                </a:solidFill>
                <a:latin typeface="Gill Sans MT" panose="020B0502020104020203"/>
              </a:rPr>
              <a:t>Personal data must be used only for lawful purposes </a:t>
            </a:r>
          </a:p>
          <a:p>
            <a:pPr defTabSz="342900">
              <a:buClr>
                <a:srgbClr val="F85C06"/>
              </a:buClr>
            </a:pPr>
            <a:endParaRPr lang="it-IT">
              <a:solidFill>
                <a:prstClr val="white"/>
              </a:solidFill>
              <a:latin typeface="Gill Sans MT" panose="020B0502020104020203"/>
            </a:endParaRPr>
          </a:p>
          <a:p>
            <a:pPr defTabSz="342900">
              <a:buClr>
                <a:srgbClr val="F85C06"/>
              </a:buClr>
            </a:pPr>
            <a:r>
              <a:rPr lang="it-IT">
                <a:solidFill>
                  <a:prstClr val="white"/>
                </a:solidFill>
                <a:latin typeface="Gill Sans MT" panose="020B0502020104020203"/>
              </a:rPr>
              <a:t>Controller must communicate all purposes to data subjects</a:t>
            </a:r>
          </a:p>
          <a:p>
            <a:pPr defTabSz="342900">
              <a:buClr>
                <a:srgbClr val="F85C06"/>
              </a:buClr>
            </a:pPr>
            <a:endParaRPr lang="it-IT">
              <a:solidFill>
                <a:prstClr val="white"/>
              </a:solidFill>
              <a:latin typeface="Gill Sans MT" panose="020B0502020104020203"/>
            </a:endParaRPr>
          </a:p>
          <a:p>
            <a:pPr defTabSz="342900">
              <a:buClr>
                <a:srgbClr val="F85C06"/>
              </a:buClr>
            </a:pPr>
            <a:r>
              <a:rPr lang="it-IT">
                <a:solidFill>
                  <a:prstClr val="white"/>
                </a:solidFill>
                <a:latin typeface="Gill Sans MT" panose="020B0502020104020203"/>
              </a:rPr>
              <a:t>Further purposes must be compatible with the original ones</a:t>
            </a:r>
          </a:p>
          <a:p>
            <a:pPr marL="214313" indent="-214313" defTabSz="342900">
              <a:buClr>
                <a:srgbClr val="F85C06"/>
              </a:buClr>
              <a:buFont typeface="Wingdings" panose="05000000000000000000" pitchFamily="2" charset="2"/>
              <a:buChar char="§"/>
            </a:pPr>
            <a:endParaRPr lang="it-IT">
              <a:solidFill>
                <a:prstClr val="black"/>
              </a:solidFill>
              <a:latin typeface="Gill Sans MT" panose="020B0502020104020203"/>
            </a:endParaRPr>
          </a:p>
          <a:p>
            <a:pPr marL="214313" indent="-214313" defTabSz="342900">
              <a:buClr>
                <a:srgbClr val="F85C06"/>
              </a:buClr>
              <a:buFont typeface="Wingdings" panose="05000000000000000000" pitchFamily="2" charset="2"/>
              <a:buChar char="§"/>
            </a:pPr>
            <a:endParaRPr lang="it-IT">
              <a:solidFill>
                <a:prstClr val="black"/>
              </a:solidFill>
              <a:latin typeface="Gill Sans MT" panose="020B0502020104020203"/>
            </a:endParaRPr>
          </a:p>
        </p:txBody>
      </p:sp>
      <p:pic>
        <p:nvPicPr>
          <p:cNvPr id="8" name="Immagine 7">
            <a:extLst>
              <a:ext uri="{FF2B5EF4-FFF2-40B4-BE49-F238E27FC236}">
                <a16:creationId xmlns:a16="http://schemas.microsoft.com/office/drawing/2014/main" id="{585F962A-A0EA-4B08-988E-86DA855091D7}"/>
              </a:ext>
            </a:extLst>
          </p:cNvPr>
          <p:cNvPicPr>
            <a:picLocks noChangeAspect="1"/>
          </p:cNvPicPr>
          <p:nvPr/>
        </p:nvPicPr>
        <p:blipFill>
          <a:blip r:embed="rId2"/>
          <a:stretch>
            <a:fillRect/>
          </a:stretch>
        </p:blipFill>
        <p:spPr>
          <a:xfrm>
            <a:off x="3749427" y="382405"/>
            <a:ext cx="4739219" cy="4739219"/>
          </a:xfrm>
          <a:prstGeom prst="rect">
            <a:avLst/>
          </a:prstGeom>
        </p:spPr>
      </p:pic>
      <p:sp>
        <p:nvSpPr>
          <p:cNvPr id="9" name="Ovale 8">
            <a:extLst>
              <a:ext uri="{FF2B5EF4-FFF2-40B4-BE49-F238E27FC236}">
                <a16:creationId xmlns:a16="http://schemas.microsoft.com/office/drawing/2014/main" id="{46B151B3-6E13-49E9-83F4-EA93551E8D14}"/>
              </a:ext>
            </a:extLst>
          </p:cNvPr>
          <p:cNvSpPr/>
          <p:nvPr/>
        </p:nvSpPr>
        <p:spPr>
          <a:xfrm>
            <a:off x="3173488" y="2571750"/>
            <a:ext cx="1151878" cy="1052004"/>
          </a:xfrm>
          <a:prstGeom prst="ellipse">
            <a:avLst/>
          </a:prstGeom>
          <a:solidFill>
            <a:schemeClr val="bg1">
              <a:lumMod val="9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342900"/>
            <a:r>
              <a:rPr lang="it-IT" sz="1050">
                <a:solidFill>
                  <a:srgbClr val="F85C06"/>
                </a:solidFill>
                <a:latin typeface="Gill Sans MT" panose="020B0502020104020203"/>
              </a:rPr>
              <a:t>Sell data to </a:t>
            </a:r>
            <a:r>
              <a:rPr lang="it-IT" sz="1050" err="1">
                <a:solidFill>
                  <a:srgbClr val="F85C06"/>
                </a:solidFill>
                <a:latin typeface="Gill Sans MT" panose="020B0502020104020203"/>
              </a:rPr>
              <a:t>other</a:t>
            </a:r>
            <a:r>
              <a:rPr lang="it-IT" sz="1050">
                <a:solidFill>
                  <a:srgbClr val="F85C06"/>
                </a:solidFill>
                <a:latin typeface="Gill Sans MT" panose="020B0502020104020203"/>
              </a:rPr>
              <a:t> companies</a:t>
            </a:r>
          </a:p>
        </p:txBody>
      </p:sp>
      <p:sp>
        <p:nvSpPr>
          <p:cNvPr id="10" name="Ovale 9">
            <a:extLst>
              <a:ext uri="{FF2B5EF4-FFF2-40B4-BE49-F238E27FC236}">
                <a16:creationId xmlns:a16="http://schemas.microsoft.com/office/drawing/2014/main" id="{F189535E-EE40-45DD-9066-6E91A4DBE408}"/>
              </a:ext>
            </a:extLst>
          </p:cNvPr>
          <p:cNvSpPr/>
          <p:nvPr/>
        </p:nvSpPr>
        <p:spPr>
          <a:xfrm>
            <a:off x="4587224" y="1700010"/>
            <a:ext cx="1151878" cy="1052004"/>
          </a:xfrm>
          <a:prstGeom prst="ellipse">
            <a:avLst/>
          </a:prstGeom>
          <a:solidFill>
            <a:schemeClr val="bg1">
              <a:lumMod val="9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342900"/>
            <a:r>
              <a:rPr lang="it-IT" sz="800" b="1" err="1">
                <a:solidFill>
                  <a:srgbClr val="F85C06"/>
                </a:solidFill>
                <a:latin typeface="Gill Sans MT" panose="020B0502020104020203"/>
              </a:rPr>
              <a:t>Send</a:t>
            </a:r>
            <a:r>
              <a:rPr lang="it-IT" sz="800" b="1">
                <a:solidFill>
                  <a:srgbClr val="F85C06"/>
                </a:solidFill>
                <a:latin typeface="Gill Sans MT" panose="020B0502020104020203"/>
              </a:rPr>
              <a:t> information</a:t>
            </a:r>
          </a:p>
        </p:txBody>
      </p:sp>
      <p:sp>
        <p:nvSpPr>
          <p:cNvPr id="11" name="Ovale 10">
            <a:extLst>
              <a:ext uri="{FF2B5EF4-FFF2-40B4-BE49-F238E27FC236}">
                <a16:creationId xmlns:a16="http://schemas.microsoft.com/office/drawing/2014/main" id="{C05F0713-0CD8-49EF-B389-4EDDA5977FFB}"/>
              </a:ext>
            </a:extLst>
          </p:cNvPr>
          <p:cNvSpPr/>
          <p:nvPr/>
        </p:nvSpPr>
        <p:spPr>
          <a:xfrm>
            <a:off x="7649625" y="558740"/>
            <a:ext cx="1151878" cy="1052004"/>
          </a:xfrm>
          <a:prstGeom prst="ellipse">
            <a:avLst/>
          </a:prstGeom>
          <a:solidFill>
            <a:schemeClr val="bg1">
              <a:lumMod val="9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342900"/>
            <a:r>
              <a:rPr lang="it-IT" sz="1050" err="1">
                <a:solidFill>
                  <a:srgbClr val="F85C06"/>
                </a:solidFill>
                <a:latin typeface="Gill Sans MT" panose="020B0502020104020203"/>
              </a:rPr>
              <a:t>Perform</a:t>
            </a:r>
            <a:r>
              <a:rPr lang="it-IT" sz="1050">
                <a:solidFill>
                  <a:srgbClr val="F85C06"/>
                </a:solidFill>
                <a:latin typeface="Gill Sans MT" panose="020B0502020104020203"/>
              </a:rPr>
              <a:t> market </a:t>
            </a:r>
            <a:r>
              <a:rPr lang="it-IT" sz="1050" err="1">
                <a:solidFill>
                  <a:srgbClr val="F85C06"/>
                </a:solidFill>
                <a:latin typeface="Gill Sans MT" panose="020B0502020104020203"/>
              </a:rPr>
              <a:t>analysis</a:t>
            </a:r>
            <a:endParaRPr lang="it-IT" sz="1050">
              <a:solidFill>
                <a:srgbClr val="F85C06"/>
              </a:solidFill>
              <a:latin typeface="Gill Sans MT" panose="020B0502020104020203"/>
            </a:endParaRPr>
          </a:p>
        </p:txBody>
      </p:sp>
      <p:sp>
        <p:nvSpPr>
          <p:cNvPr id="12" name="Ovale 11">
            <a:extLst>
              <a:ext uri="{FF2B5EF4-FFF2-40B4-BE49-F238E27FC236}">
                <a16:creationId xmlns:a16="http://schemas.microsoft.com/office/drawing/2014/main" id="{C3E7C0AF-92BE-4AF4-AF52-DB0D598953F4}"/>
              </a:ext>
            </a:extLst>
          </p:cNvPr>
          <p:cNvSpPr/>
          <p:nvPr/>
        </p:nvSpPr>
        <p:spPr>
          <a:xfrm>
            <a:off x="3971709" y="499979"/>
            <a:ext cx="1151878" cy="1052004"/>
          </a:xfrm>
          <a:prstGeom prst="ellipse">
            <a:avLst/>
          </a:prstGeom>
          <a:solidFill>
            <a:schemeClr val="bg1">
              <a:lumMod val="9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342900"/>
            <a:r>
              <a:rPr lang="it-IT" sz="1050" b="1" err="1">
                <a:solidFill>
                  <a:srgbClr val="F85C06"/>
                </a:solidFill>
                <a:latin typeface="Gill Sans MT" panose="020B0502020104020203"/>
              </a:rPr>
              <a:t>Ask</a:t>
            </a:r>
            <a:r>
              <a:rPr lang="it-IT" sz="1050" b="1">
                <a:solidFill>
                  <a:srgbClr val="F85C06"/>
                </a:solidFill>
                <a:latin typeface="Gill Sans MT" panose="020B0502020104020203"/>
              </a:rPr>
              <a:t> </a:t>
            </a:r>
            <a:r>
              <a:rPr lang="it-IT" sz="1050" b="1" err="1">
                <a:solidFill>
                  <a:srgbClr val="F85C06"/>
                </a:solidFill>
                <a:latin typeface="Gill Sans MT" panose="020B0502020104020203"/>
              </a:rPr>
              <a:t>questions</a:t>
            </a:r>
            <a:endParaRPr lang="it-IT" sz="1050" b="1">
              <a:solidFill>
                <a:srgbClr val="F85C06"/>
              </a:solidFill>
              <a:latin typeface="Gill Sans MT" panose="020B0502020104020203"/>
            </a:endParaRPr>
          </a:p>
        </p:txBody>
      </p:sp>
      <p:sp>
        <p:nvSpPr>
          <p:cNvPr id="13" name="Ovale 12">
            <a:extLst>
              <a:ext uri="{FF2B5EF4-FFF2-40B4-BE49-F238E27FC236}">
                <a16:creationId xmlns:a16="http://schemas.microsoft.com/office/drawing/2014/main" id="{A15686EB-C175-46B6-AE02-390C036898D4}"/>
              </a:ext>
            </a:extLst>
          </p:cNvPr>
          <p:cNvSpPr/>
          <p:nvPr/>
        </p:nvSpPr>
        <p:spPr>
          <a:xfrm>
            <a:off x="7918725" y="3254239"/>
            <a:ext cx="1151878" cy="1052004"/>
          </a:xfrm>
          <a:prstGeom prst="ellipse">
            <a:avLst/>
          </a:prstGeom>
          <a:solidFill>
            <a:schemeClr val="bg1">
              <a:lumMod val="9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342900"/>
            <a:r>
              <a:rPr lang="it-IT" sz="1050" err="1">
                <a:solidFill>
                  <a:srgbClr val="F85C06"/>
                </a:solidFill>
                <a:latin typeface="Gill Sans MT" panose="020B0502020104020203"/>
              </a:rPr>
              <a:t>Profile</a:t>
            </a:r>
            <a:r>
              <a:rPr lang="it-IT" sz="1050">
                <a:solidFill>
                  <a:srgbClr val="F85C06"/>
                </a:solidFill>
                <a:latin typeface="Gill Sans MT" panose="020B0502020104020203"/>
              </a:rPr>
              <a:t> </a:t>
            </a:r>
            <a:r>
              <a:rPr lang="it-IT" sz="1050" err="1">
                <a:solidFill>
                  <a:srgbClr val="F85C06"/>
                </a:solidFill>
                <a:latin typeface="Gill Sans MT" panose="020B0502020104020203"/>
              </a:rPr>
              <a:t>perspective</a:t>
            </a:r>
            <a:r>
              <a:rPr lang="it-IT" sz="1050">
                <a:solidFill>
                  <a:srgbClr val="F85C06"/>
                </a:solidFill>
                <a:latin typeface="Gill Sans MT" panose="020B0502020104020203"/>
              </a:rPr>
              <a:t> clients</a:t>
            </a:r>
          </a:p>
        </p:txBody>
      </p:sp>
      <p:sp>
        <p:nvSpPr>
          <p:cNvPr id="14" name="Ovale 13">
            <a:extLst>
              <a:ext uri="{FF2B5EF4-FFF2-40B4-BE49-F238E27FC236}">
                <a16:creationId xmlns:a16="http://schemas.microsoft.com/office/drawing/2014/main" id="{5EF46545-0553-4902-BB24-9D656FDFB731}"/>
              </a:ext>
            </a:extLst>
          </p:cNvPr>
          <p:cNvSpPr/>
          <p:nvPr/>
        </p:nvSpPr>
        <p:spPr>
          <a:xfrm>
            <a:off x="6747583" y="2146113"/>
            <a:ext cx="1151878" cy="1052004"/>
          </a:xfrm>
          <a:prstGeom prst="ellipse">
            <a:avLst/>
          </a:prstGeom>
          <a:solidFill>
            <a:schemeClr val="bg1">
              <a:lumMod val="9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342900"/>
            <a:r>
              <a:rPr lang="it-IT" b="1" err="1">
                <a:solidFill>
                  <a:srgbClr val="F85C06"/>
                </a:solidFill>
                <a:latin typeface="Gill Sans MT" panose="020B0502020104020203"/>
              </a:rPr>
              <a:t>Send</a:t>
            </a:r>
            <a:r>
              <a:rPr lang="it-IT" b="1">
                <a:solidFill>
                  <a:srgbClr val="F85C06"/>
                </a:solidFill>
                <a:latin typeface="Gill Sans MT" panose="020B0502020104020203"/>
              </a:rPr>
              <a:t> </a:t>
            </a:r>
            <a:r>
              <a:rPr lang="it-IT" b="1" err="1">
                <a:solidFill>
                  <a:srgbClr val="F85C06"/>
                </a:solidFill>
                <a:latin typeface="Gill Sans MT" panose="020B0502020104020203"/>
              </a:rPr>
              <a:t>invoices</a:t>
            </a:r>
            <a:endParaRPr lang="it-IT" b="1">
              <a:solidFill>
                <a:srgbClr val="F85C06"/>
              </a:solidFill>
              <a:latin typeface="Gill Sans MT" panose="020B0502020104020203"/>
            </a:endParaRPr>
          </a:p>
        </p:txBody>
      </p:sp>
      <p:sp>
        <p:nvSpPr>
          <p:cNvPr id="15" name="Ovale 14">
            <a:extLst>
              <a:ext uri="{FF2B5EF4-FFF2-40B4-BE49-F238E27FC236}">
                <a16:creationId xmlns:a16="http://schemas.microsoft.com/office/drawing/2014/main" id="{B0963D74-D859-44D8-A23C-05B1F1ECB92F}"/>
              </a:ext>
            </a:extLst>
          </p:cNvPr>
          <p:cNvSpPr/>
          <p:nvPr/>
        </p:nvSpPr>
        <p:spPr>
          <a:xfrm>
            <a:off x="4572000" y="3739546"/>
            <a:ext cx="1151878" cy="1052004"/>
          </a:xfrm>
          <a:prstGeom prst="ellipse">
            <a:avLst/>
          </a:prstGeom>
          <a:solidFill>
            <a:schemeClr val="bg1">
              <a:lumMod val="9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342900"/>
            <a:r>
              <a:rPr lang="it-IT" sz="1000" b="1">
                <a:solidFill>
                  <a:srgbClr val="F85C06"/>
                </a:solidFill>
                <a:latin typeface="Gill Sans MT" panose="020B0502020104020203"/>
              </a:rPr>
              <a:t>Marketing</a:t>
            </a:r>
          </a:p>
        </p:txBody>
      </p:sp>
      <p:sp>
        <p:nvSpPr>
          <p:cNvPr id="5" name="Segnaposto numero diapositiva 4">
            <a:extLst>
              <a:ext uri="{FF2B5EF4-FFF2-40B4-BE49-F238E27FC236}">
                <a16:creationId xmlns:a16="http://schemas.microsoft.com/office/drawing/2014/main" id="{18CD06CE-E779-9966-B8B7-72A1F63CFC02}"/>
              </a:ext>
            </a:extLst>
          </p:cNvPr>
          <p:cNvSpPr>
            <a:spLocks noGrp="1"/>
          </p:cNvSpPr>
          <p:nvPr>
            <p:ph type="sldNum" sz="quarter" idx="12"/>
          </p:nvPr>
        </p:nvSpPr>
        <p:spPr/>
        <p:txBody>
          <a:bodyPr/>
          <a:lstStyle/>
          <a:p>
            <a:pPr rtl="0"/>
            <a:fld id="{D57F1E4F-1CFF-5643-939E-217C01CDF565}" type="slidenum">
              <a:rPr lang="it-IT" smtClean="0"/>
              <a:pPr rtl="0"/>
              <a:t>46</a:t>
            </a:fld>
            <a:endParaRPr lang="it-IT"/>
          </a:p>
        </p:txBody>
      </p:sp>
    </p:spTree>
    <p:extLst>
      <p:ext uri="{BB962C8B-B14F-4D97-AF65-F5344CB8AC3E}">
        <p14:creationId xmlns:p14="http://schemas.microsoft.com/office/powerpoint/2010/main" val="42715506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934F141F-B247-CE6A-A467-D27DA9133F95}"/>
              </a:ext>
            </a:extLst>
          </p:cNvPr>
          <p:cNvSpPr>
            <a:spLocks noGrp="1"/>
          </p:cNvSpPr>
          <p:nvPr>
            <p:ph type="ftr" sz="quarter" idx="11"/>
          </p:nvPr>
        </p:nvSpPr>
        <p:spPr/>
        <p:txBody>
          <a:bodyPr/>
          <a:lstStyle/>
          <a:p>
            <a:pPr rtl="0"/>
            <a:r>
              <a:rPr lang="en-US"/>
              <a:t>Data Collection for Machine Learning</a:t>
            </a:r>
            <a:endParaRPr lang="it-IT"/>
          </a:p>
        </p:txBody>
      </p:sp>
      <p:sp>
        <p:nvSpPr>
          <p:cNvPr id="4" name="CasellaDiTesto 3">
            <a:extLst>
              <a:ext uri="{FF2B5EF4-FFF2-40B4-BE49-F238E27FC236}">
                <a16:creationId xmlns:a16="http://schemas.microsoft.com/office/drawing/2014/main" id="{7A71A00D-D28B-40EB-89F0-A2CD3C3D79A4}"/>
              </a:ext>
            </a:extLst>
          </p:cNvPr>
          <p:cNvSpPr txBox="1"/>
          <p:nvPr/>
        </p:nvSpPr>
        <p:spPr>
          <a:xfrm>
            <a:off x="332914" y="615660"/>
            <a:ext cx="2776490" cy="4524315"/>
          </a:xfrm>
          <a:prstGeom prst="rect">
            <a:avLst/>
          </a:prstGeom>
          <a:solidFill>
            <a:schemeClr val="accent2"/>
          </a:solidFill>
        </p:spPr>
        <p:txBody>
          <a:bodyPr wrap="square" rtlCol="0" anchor="ctr">
            <a:spAutoFit/>
          </a:bodyPr>
          <a:lstStyle/>
          <a:p>
            <a:pPr algn="ctr" defTabSz="342900"/>
            <a:endParaRPr lang="en-US">
              <a:solidFill>
                <a:prstClr val="black"/>
              </a:solidFill>
              <a:latin typeface="Gill Sans MT" panose="020B0502020104020203"/>
            </a:endParaRPr>
          </a:p>
          <a:p>
            <a:pPr algn="ctr" defTabSz="342900"/>
            <a:r>
              <a:rPr lang="en-US" sz="1800" b="1" spc="38">
                <a:ln w="0"/>
                <a:solidFill>
                  <a:srgbClr val="EBEBEB"/>
                </a:solidFill>
                <a:effectLst>
                  <a:innerShdw blurRad="63500" dist="50800" dir="13500000">
                    <a:srgbClr val="000000">
                      <a:alpha val="50000"/>
                    </a:srgbClr>
                  </a:innerShdw>
                </a:effectLst>
                <a:latin typeface="Gill Sans MT" panose="020B0502020104020203"/>
              </a:rPr>
              <a:t>DATA MINIMIZATION</a:t>
            </a: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it-IT">
              <a:solidFill>
                <a:prstClr val="black"/>
              </a:solidFill>
              <a:latin typeface="Gill Sans MT" panose="020B0502020104020203"/>
            </a:endParaRPr>
          </a:p>
          <a:p>
            <a:pPr defTabSz="342900"/>
            <a:endParaRPr lang="it-IT">
              <a:solidFill>
                <a:prstClr val="black"/>
              </a:solidFill>
              <a:latin typeface="Gill Sans MT" panose="020B0502020104020203"/>
            </a:endParaRPr>
          </a:p>
        </p:txBody>
      </p:sp>
      <p:sp>
        <p:nvSpPr>
          <p:cNvPr id="6" name="CasellaDiTesto 5">
            <a:extLst>
              <a:ext uri="{FF2B5EF4-FFF2-40B4-BE49-F238E27FC236}">
                <a16:creationId xmlns:a16="http://schemas.microsoft.com/office/drawing/2014/main" id="{2A82F322-75D9-44D9-9928-7AE080594E43}"/>
              </a:ext>
            </a:extLst>
          </p:cNvPr>
          <p:cNvSpPr txBox="1"/>
          <p:nvPr/>
        </p:nvSpPr>
        <p:spPr>
          <a:xfrm flipH="1">
            <a:off x="495301" y="1320166"/>
            <a:ext cx="2461722" cy="3208571"/>
          </a:xfrm>
          <a:prstGeom prst="rect">
            <a:avLst/>
          </a:prstGeom>
          <a:noFill/>
        </p:spPr>
        <p:txBody>
          <a:bodyPr wrap="square" rtlCol="0">
            <a:spAutoFit/>
          </a:bodyPr>
          <a:lstStyle/>
          <a:p>
            <a:pPr marL="214313" indent="-214313" defTabSz="342900">
              <a:buClr>
                <a:prstClr val="white"/>
              </a:buClr>
              <a:buFont typeface="Wingdings" panose="05000000000000000000" pitchFamily="2" charset="2"/>
              <a:buChar char="§"/>
            </a:pPr>
            <a:r>
              <a:rPr lang="it-IT">
                <a:solidFill>
                  <a:prstClr val="white"/>
                </a:solidFill>
                <a:latin typeface="Gill Sans MT" panose="020B0502020104020203"/>
              </a:rPr>
              <a:t>Only data </a:t>
            </a:r>
            <a:r>
              <a:rPr lang="it-IT" b="1">
                <a:solidFill>
                  <a:prstClr val="white"/>
                </a:solidFill>
                <a:latin typeface="Gill Sans MT" panose="020B0502020104020203"/>
              </a:rPr>
              <a:t>strictly necessary </a:t>
            </a:r>
            <a:r>
              <a:rPr lang="it-IT">
                <a:solidFill>
                  <a:prstClr val="white"/>
                </a:solidFill>
                <a:latin typeface="Gill Sans MT" panose="020B0502020104020203"/>
              </a:rPr>
              <a:t>for </a:t>
            </a:r>
            <a:r>
              <a:rPr lang="it-IT" b="1">
                <a:solidFill>
                  <a:prstClr val="white"/>
                </a:solidFill>
                <a:latin typeface="Gill Sans MT" panose="020B0502020104020203"/>
              </a:rPr>
              <a:t>each purpose </a:t>
            </a:r>
            <a:r>
              <a:rPr lang="it-IT">
                <a:solidFill>
                  <a:prstClr val="white"/>
                </a:solidFill>
                <a:latin typeface="Gill Sans MT" panose="020B0502020104020203"/>
              </a:rPr>
              <a:t>can be collected, used and shared</a:t>
            </a:r>
          </a:p>
          <a:p>
            <a:pPr marL="214313" indent="-214313" defTabSz="342900">
              <a:buClr>
                <a:prstClr val="white"/>
              </a:buClr>
              <a:buFont typeface="Wingdings" panose="05000000000000000000" pitchFamily="2" charset="2"/>
              <a:buChar char="§"/>
            </a:pPr>
            <a:endParaRPr lang="it-IT">
              <a:solidFill>
                <a:prstClr val="white"/>
              </a:solidFill>
              <a:latin typeface="Gill Sans MT" panose="020B0502020104020203"/>
            </a:endParaRPr>
          </a:p>
          <a:p>
            <a:pPr marL="214313" indent="-214313" defTabSz="342900">
              <a:buClr>
                <a:prstClr val="white"/>
              </a:buClr>
              <a:buFont typeface="Wingdings" panose="05000000000000000000" pitchFamily="2" charset="2"/>
              <a:buChar char="§"/>
            </a:pPr>
            <a:r>
              <a:rPr lang="it-IT">
                <a:solidFill>
                  <a:prstClr val="white"/>
                </a:solidFill>
                <a:latin typeface="Gill Sans MT" panose="020B0502020104020203"/>
              </a:rPr>
              <a:t>It is not possible to collect data «just in case» they may be useful in the future</a:t>
            </a:r>
          </a:p>
          <a:p>
            <a:pPr marL="214313" indent="-214313" defTabSz="342900">
              <a:buClr>
                <a:prstClr val="white"/>
              </a:buClr>
              <a:buFont typeface="Wingdings" panose="05000000000000000000" pitchFamily="2" charset="2"/>
              <a:buChar char="§"/>
            </a:pPr>
            <a:endParaRPr lang="it-IT">
              <a:solidFill>
                <a:prstClr val="white"/>
              </a:solidFill>
              <a:latin typeface="Gill Sans MT" panose="020B0502020104020203"/>
            </a:endParaRPr>
          </a:p>
          <a:p>
            <a:pPr marL="214313" indent="-214313" defTabSz="342900">
              <a:buClr>
                <a:prstClr val="white"/>
              </a:buClr>
              <a:buFont typeface="Wingdings" panose="05000000000000000000" pitchFamily="2" charset="2"/>
              <a:buChar char="§"/>
            </a:pPr>
            <a:r>
              <a:rPr lang="it-IT">
                <a:solidFill>
                  <a:prstClr val="white"/>
                </a:solidFill>
                <a:latin typeface="Gill Sans MT" panose="020B0502020104020203"/>
              </a:rPr>
              <a:t>While choosing data, other laws and code of conduct must be considered</a:t>
            </a:r>
          </a:p>
          <a:p>
            <a:pPr marL="214313" indent="-214313" defTabSz="342900">
              <a:buClr>
                <a:srgbClr val="F85C06"/>
              </a:buClr>
              <a:buFont typeface="Wingdings" panose="05000000000000000000" pitchFamily="2" charset="2"/>
              <a:buChar char="§"/>
            </a:pPr>
            <a:endParaRPr lang="it-IT">
              <a:solidFill>
                <a:prstClr val="white"/>
              </a:solidFill>
              <a:latin typeface="Gill Sans MT" panose="020B0502020104020203"/>
            </a:endParaRPr>
          </a:p>
          <a:p>
            <a:pPr marL="214313" indent="-214313" defTabSz="342900">
              <a:buClr>
                <a:srgbClr val="F85C06"/>
              </a:buClr>
              <a:buFont typeface="Wingdings" panose="05000000000000000000" pitchFamily="2" charset="2"/>
              <a:buChar char="§"/>
            </a:pPr>
            <a:endParaRPr lang="it-IT">
              <a:solidFill>
                <a:prstClr val="black"/>
              </a:solidFill>
              <a:latin typeface="Gill Sans MT" panose="020B0502020104020203"/>
            </a:endParaRPr>
          </a:p>
          <a:p>
            <a:pPr marL="214313" indent="-214313" defTabSz="342900">
              <a:buClr>
                <a:srgbClr val="F85C06"/>
              </a:buClr>
              <a:buFont typeface="Wingdings" panose="05000000000000000000" pitchFamily="2" charset="2"/>
              <a:buChar char="§"/>
            </a:pPr>
            <a:endParaRPr lang="it-IT">
              <a:solidFill>
                <a:prstClr val="black"/>
              </a:solidFill>
              <a:latin typeface="Gill Sans MT" panose="020B0502020104020203"/>
            </a:endParaRPr>
          </a:p>
        </p:txBody>
      </p:sp>
      <p:graphicFrame>
        <p:nvGraphicFramePr>
          <p:cNvPr id="7" name="Diagramma 6">
            <a:extLst>
              <a:ext uri="{FF2B5EF4-FFF2-40B4-BE49-F238E27FC236}">
                <a16:creationId xmlns:a16="http://schemas.microsoft.com/office/drawing/2014/main" id="{91FE4972-FD57-4192-9938-A37D9164D384}"/>
              </a:ext>
            </a:extLst>
          </p:cNvPr>
          <p:cNvGraphicFramePr/>
          <p:nvPr>
            <p:extLst>
              <p:ext uri="{D42A27DB-BD31-4B8C-83A1-F6EECF244321}">
                <p14:modId xmlns:p14="http://schemas.microsoft.com/office/powerpoint/2010/main" val="1929899557"/>
              </p:ext>
            </p:extLst>
          </p:nvPr>
        </p:nvGraphicFramePr>
        <p:xfrm>
          <a:off x="4079081" y="942975"/>
          <a:ext cx="4569619" cy="34481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CasellaDiTesto 7">
            <a:extLst>
              <a:ext uri="{FF2B5EF4-FFF2-40B4-BE49-F238E27FC236}">
                <a16:creationId xmlns:a16="http://schemas.microsoft.com/office/drawing/2014/main" id="{D3316CA2-E088-49AF-AD28-FA88AA92B8A0}"/>
              </a:ext>
            </a:extLst>
          </p:cNvPr>
          <p:cNvSpPr txBox="1"/>
          <p:nvPr/>
        </p:nvSpPr>
        <p:spPr>
          <a:xfrm>
            <a:off x="3805450" y="4479518"/>
            <a:ext cx="5338550" cy="253916"/>
          </a:xfrm>
          <a:prstGeom prst="rect">
            <a:avLst/>
          </a:prstGeom>
          <a:noFill/>
        </p:spPr>
        <p:txBody>
          <a:bodyPr wrap="square" lIns="68580" tIns="34290" rIns="68580" bIns="34290" rtlCol="0" anchor="t">
            <a:spAutoFit/>
          </a:bodyPr>
          <a:lstStyle/>
          <a:p>
            <a:pPr defTabSz="342900"/>
            <a:r>
              <a:rPr lang="it-IT" sz="1200" dirty="0">
                <a:solidFill>
                  <a:srgbClr val="002060"/>
                </a:solidFill>
                <a:latin typeface="Gill Sans MT" panose="020B0502020104020203"/>
              </a:rPr>
              <a:t>Do </a:t>
            </a:r>
            <a:r>
              <a:rPr lang="it-IT" sz="1200" dirty="0" err="1">
                <a:solidFill>
                  <a:srgbClr val="002060"/>
                </a:solidFill>
                <a:latin typeface="Gill Sans MT" panose="020B0502020104020203"/>
              </a:rPr>
              <a:t>you</a:t>
            </a:r>
            <a:r>
              <a:rPr lang="it-IT" sz="1200" dirty="0">
                <a:solidFill>
                  <a:srgbClr val="002060"/>
                </a:solidFill>
                <a:latin typeface="Gill Sans MT" panose="020B0502020104020203"/>
              </a:rPr>
              <a:t> </a:t>
            </a:r>
            <a:r>
              <a:rPr lang="it-IT" sz="1200" dirty="0" err="1">
                <a:solidFill>
                  <a:srgbClr val="002060"/>
                </a:solidFill>
                <a:latin typeface="Gill Sans MT" panose="020B0502020104020203"/>
              </a:rPr>
              <a:t>need</a:t>
            </a:r>
            <a:r>
              <a:rPr lang="it-IT" sz="1200" dirty="0">
                <a:solidFill>
                  <a:srgbClr val="002060"/>
                </a:solidFill>
                <a:latin typeface="Gill Sans MT" panose="020B0502020104020203"/>
              </a:rPr>
              <a:t> to </a:t>
            </a:r>
            <a:r>
              <a:rPr lang="it-IT" sz="1200" dirty="0" err="1">
                <a:solidFill>
                  <a:srgbClr val="002060"/>
                </a:solidFill>
                <a:latin typeface="Gill Sans MT" panose="020B0502020104020203"/>
              </a:rPr>
              <a:t>analyze</a:t>
            </a:r>
            <a:r>
              <a:rPr lang="it-IT" sz="1200" dirty="0">
                <a:solidFill>
                  <a:srgbClr val="002060"/>
                </a:solidFill>
                <a:latin typeface="Gill Sans MT" panose="020B0502020104020203"/>
              </a:rPr>
              <a:t> COVID-19 ICU </a:t>
            </a:r>
            <a:r>
              <a:rPr lang="it-IT" sz="1200" dirty="0" err="1">
                <a:solidFill>
                  <a:srgbClr val="002060"/>
                </a:solidFill>
                <a:latin typeface="Gill Sans MT" panose="020B0502020104020203"/>
              </a:rPr>
              <a:t>admissions</a:t>
            </a:r>
            <a:r>
              <a:rPr lang="it-IT" sz="1200" dirty="0">
                <a:solidFill>
                  <a:srgbClr val="002060"/>
                </a:solidFill>
                <a:latin typeface="Gill Sans MT" panose="020B0502020104020203"/>
              </a:rPr>
              <a:t> in Milan </a:t>
            </a:r>
            <a:r>
              <a:rPr lang="it-IT" sz="1200" dirty="0" err="1">
                <a:solidFill>
                  <a:srgbClr val="002060"/>
                </a:solidFill>
                <a:latin typeface="Gill Sans MT" panose="020B0502020104020203"/>
              </a:rPr>
              <a:t>during</a:t>
            </a:r>
            <a:r>
              <a:rPr lang="it-IT" sz="1200" dirty="0">
                <a:solidFill>
                  <a:srgbClr val="002060"/>
                </a:solidFill>
                <a:latin typeface="Gill Sans MT" panose="020B0502020104020203"/>
              </a:rPr>
              <a:t> 2020? </a:t>
            </a:r>
          </a:p>
        </p:txBody>
      </p:sp>
      <p:sp>
        <p:nvSpPr>
          <p:cNvPr id="5" name="Segnaposto numero diapositiva 4">
            <a:extLst>
              <a:ext uri="{FF2B5EF4-FFF2-40B4-BE49-F238E27FC236}">
                <a16:creationId xmlns:a16="http://schemas.microsoft.com/office/drawing/2014/main" id="{520AA74C-0F1D-F733-BC63-476919FD6BF0}"/>
              </a:ext>
            </a:extLst>
          </p:cNvPr>
          <p:cNvSpPr>
            <a:spLocks noGrp="1"/>
          </p:cNvSpPr>
          <p:nvPr>
            <p:ph type="sldNum" sz="quarter" idx="12"/>
          </p:nvPr>
        </p:nvSpPr>
        <p:spPr/>
        <p:txBody>
          <a:bodyPr/>
          <a:lstStyle/>
          <a:p>
            <a:pPr rtl="0"/>
            <a:fld id="{D57F1E4F-1CFF-5643-939E-217C01CDF565}" type="slidenum">
              <a:rPr lang="it-IT" smtClean="0"/>
              <a:pPr rtl="0"/>
              <a:t>47</a:t>
            </a:fld>
            <a:endParaRPr lang="it-IT"/>
          </a:p>
        </p:txBody>
      </p:sp>
    </p:spTree>
    <p:extLst>
      <p:ext uri="{BB962C8B-B14F-4D97-AF65-F5344CB8AC3E}">
        <p14:creationId xmlns:p14="http://schemas.microsoft.com/office/powerpoint/2010/main" val="24412310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011C4E9E-4BA1-D210-7456-A9D40AEB5A43}"/>
              </a:ext>
            </a:extLst>
          </p:cNvPr>
          <p:cNvSpPr>
            <a:spLocks noGrp="1"/>
          </p:cNvSpPr>
          <p:nvPr>
            <p:ph type="ftr" sz="quarter" idx="11"/>
          </p:nvPr>
        </p:nvSpPr>
        <p:spPr/>
        <p:txBody>
          <a:bodyPr/>
          <a:lstStyle/>
          <a:p>
            <a:pPr rtl="0"/>
            <a:r>
              <a:rPr lang="en-US"/>
              <a:t>Data Collection for Machine Learning</a:t>
            </a:r>
            <a:endParaRPr lang="it-IT"/>
          </a:p>
        </p:txBody>
      </p:sp>
      <p:sp>
        <p:nvSpPr>
          <p:cNvPr id="4" name="CasellaDiTesto 3">
            <a:extLst>
              <a:ext uri="{FF2B5EF4-FFF2-40B4-BE49-F238E27FC236}">
                <a16:creationId xmlns:a16="http://schemas.microsoft.com/office/drawing/2014/main" id="{7A71A00D-D28B-40EB-89F0-A2CD3C3D79A4}"/>
              </a:ext>
            </a:extLst>
          </p:cNvPr>
          <p:cNvSpPr txBox="1"/>
          <p:nvPr/>
        </p:nvSpPr>
        <p:spPr>
          <a:xfrm>
            <a:off x="332914" y="615660"/>
            <a:ext cx="2776490" cy="4524315"/>
          </a:xfrm>
          <a:prstGeom prst="rect">
            <a:avLst/>
          </a:prstGeom>
          <a:solidFill>
            <a:schemeClr val="accent2"/>
          </a:solidFill>
        </p:spPr>
        <p:txBody>
          <a:bodyPr wrap="square" rtlCol="0" anchor="ctr">
            <a:spAutoFit/>
          </a:bodyPr>
          <a:lstStyle/>
          <a:p>
            <a:pPr algn="ctr" defTabSz="342900"/>
            <a:endParaRPr lang="en-US">
              <a:solidFill>
                <a:prstClr val="black"/>
              </a:solidFill>
              <a:latin typeface="Gill Sans MT" panose="020B0502020104020203"/>
            </a:endParaRPr>
          </a:p>
          <a:p>
            <a:pPr algn="ctr" defTabSz="342900"/>
            <a:r>
              <a:rPr lang="en-US" sz="1800" b="1" spc="38">
                <a:ln w="0"/>
                <a:solidFill>
                  <a:srgbClr val="EBEBEB"/>
                </a:solidFill>
                <a:effectLst>
                  <a:innerShdw blurRad="63500" dist="50800" dir="13500000">
                    <a:srgbClr val="000000">
                      <a:alpha val="50000"/>
                    </a:srgbClr>
                  </a:innerShdw>
                </a:effectLst>
                <a:latin typeface="Gill Sans MT" panose="020B0502020104020203"/>
              </a:rPr>
              <a:t>ACCURACY</a:t>
            </a: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it-IT">
              <a:solidFill>
                <a:prstClr val="black"/>
              </a:solidFill>
              <a:latin typeface="Gill Sans MT" panose="020B0502020104020203"/>
            </a:endParaRPr>
          </a:p>
          <a:p>
            <a:pPr defTabSz="342900"/>
            <a:endParaRPr lang="it-IT">
              <a:solidFill>
                <a:prstClr val="black"/>
              </a:solidFill>
              <a:latin typeface="Gill Sans MT" panose="020B0502020104020203"/>
            </a:endParaRPr>
          </a:p>
        </p:txBody>
      </p:sp>
      <p:sp>
        <p:nvSpPr>
          <p:cNvPr id="6" name="CasellaDiTesto 5">
            <a:extLst>
              <a:ext uri="{FF2B5EF4-FFF2-40B4-BE49-F238E27FC236}">
                <a16:creationId xmlns:a16="http://schemas.microsoft.com/office/drawing/2014/main" id="{2A82F322-75D9-44D9-9928-7AE080594E43}"/>
              </a:ext>
            </a:extLst>
          </p:cNvPr>
          <p:cNvSpPr txBox="1"/>
          <p:nvPr/>
        </p:nvSpPr>
        <p:spPr>
          <a:xfrm flipH="1">
            <a:off x="576100" y="1651245"/>
            <a:ext cx="2555771" cy="1546577"/>
          </a:xfrm>
          <a:prstGeom prst="rect">
            <a:avLst/>
          </a:prstGeom>
          <a:noFill/>
        </p:spPr>
        <p:txBody>
          <a:bodyPr wrap="square" rtlCol="0">
            <a:spAutoFit/>
          </a:bodyPr>
          <a:lstStyle/>
          <a:p>
            <a:pPr defTabSz="342900">
              <a:buClr>
                <a:srgbClr val="F85C06"/>
              </a:buClr>
            </a:pPr>
            <a:r>
              <a:rPr lang="it-IT">
                <a:solidFill>
                  <a:prstClr val="white"/>
                </a:solidFill>
                <a:latin typeface="Gill Sans MT" panose="020B0502020104020203"/>
              </a:rPr>
              <a:t>Personal data must be correct</a:t>
            </a:r>
          </a:p>
          <a:p>
            <a:pPr defTabSz="342900">
              <a:buClr>
                <a:srgbClr val="F85C06"/>
              </a:buClr>
            </a:pPr>
            <a:endParaRPr lang="it-IT">
              <a:solidFill>
                <a:prstClr val="white"/>
              </a:solidFill>
              <a:latin typeface="Gill Sans MT" panose="020B0502020104020203"/>
            </a:endParaRPr>
          </a:p>
          <a:p>
            <a:pPr defTabSz="342900">
              <a:buClr>
                <a:srgbClr val="F85C06"/>
              </a:buClr>
            </a:pPr>
            <a:r>
              <a:rPr lang="it-IT">
                <a:solidFill>
                  <a:prstClr val="white"/>
                </a:solidFill>
                <a:latin typeface="Gill Sans MT" panose="020B0502020104020203"/>
              </a:rPr>
              <a:t>Personal data must be updated</a:t>
            </a:r>
          </a:p>
          <a:p>
            <a:pPr defTabSz="342900">
              <a:buClr>
                <a:srgbClr val="F85C06"/>
              </a:buClr>
            </a:pPr>
            <a:endParaRPr lang="it-IT">
              <a:solidFill>
                <a:prstClr val="white"/>
              </a:solidFill>
              <a:latin typeface="Gill Sans MT" panose="020B0502020104020203"/>
            </a:endParaRPr>
          </a:p>
          <a:p>
            <a:pPr defTabSz="342900">
              <a:buClr>
                <a:srgbClr val="F85C06"/>
              </a:buClr>
            </a:pPr>
            <a:r>
              <a:rPr lang="it-IT">
                <a:solidFill>
                  <a:prstClr val="white"/>
                </a:solidFill>
                <a:latin typeface="Gill Sans MT" panose="020B0502020104020203"/>
              </a:rPr>
              <a:t>Data that are not correct or updated must be deleted</a:t>
            </a:r>
          </a:p>
          <a:p>
            <a:pPr defTabSz="342900">
              <a:buClr>
                <a:srgbClr val="F85C06"/>
              </a:buClr>
            </a:pPr>
            <a:endParaRPr lang="it-IT">
              <a:solidFill>
                <a:prstClr val="black"/>
              </a:solidFill>
              <a:latin typeface="Gill Sans MT" panose="020B0502020104020203"/>
            </a:endParaRPr>
          </a:p>
        </p:txBody>
      </p:sp>
      <p:pic>
        <p:nvPicPr>
          <p:cNvPr id="5" name="Immagine 4" descr="Donna anziana con le dita sulla bocca">
            <a:extLst>
              <a:ext uri="{FF2B5EF4-FFF2-40B4-BE49-F238E27FC236}">
                <a16:creationId xmlns:a16="http://schemas.microsoft.com/office/drawing/2014/main" id="{1869EBC0-F382-41F9-805B-44DDE62B7825}"/>
              </a:ext>
            </a:extLst>
          </p:cNvPr>
          <p:cNvPicPr>
            <a:picLocks noChangeAspect="1"/>
          </p:cNvPicPr>
          <p:nvPr/>
        </p:nvPicPr>
        <p:blipFill>
          <a:blip r:embed="rId2"/>
          <a:stretch>
            <a:fillRect/>
          </a:stretch>
        </p:blipFill>
        <p:spPr>
          <a:xfrm>
            <a:off x="7278061" y="1795913"/>
            <a:ext cx="789383" cy="2808112"/>
          </a:xfrm>
          <a:prstGeom prst="rect">
            <a:avLst/>
          </a:prstGeom>
        </p:spPr>
      </p:pic>
      <p:pic>
        <p:nvPicPr>
          <p:cNvPr id="8" name="Elemento grafico 7" descr="Guida con riempimento a tinta unita">
            <a:extLst>
              <a:ext uri="{FF2B5EF4-FFF2-40B4-BE49-F238E27FC236}">
                <a16:creationId xmlns:a16="http://schemas.microsoft.com/office/drawing/2014/main" id="{87EB5B3C-0760-42DC-B030-E91C71FB61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46457" y="1129541"/>
            <a:ext cx="685800" cy="685800"/>
          </a:xfrm>
          <a:prstGeom prst="rect">
            <a:avLst/>
          </a:prstGeom>
        </p:spPr>
      </p:pic>
      <p:pic>
        <p:nvPicPr>
          <p:cNvPr id="9" name="Elemento grafico 8" descr="Guida con riempimento a tinta unita">
            <a:extLst>
              <a:ext uri="{FF2B5EF4-FFF2-40B4-BE49-F238E27FC236}">
                <a16:creationId xmlns:a16="http://schemas.microsoft.com/office/drawing/2014/main" id="{97C39328-F7E8-4BD1-886B-F031C97586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72517" y="1530853"/>
            <a:ext cx="429005" cy="429005"/>
          </a:xfrm>
          <a:prstGeom prst="rect">
            <a:avLst/>
          </a:prstGeom>
        </p:spPr>
      </p:pic>
      <p:pic>
        <p:nvPicPr>
          <p:cNvPr id="10" name="Elemento grafico 9" descr="Guida con riempimento a tinta unita">
            <a:extLst>
              <a:ext uri="{FF2B5EF4-FFF2-40B4-BE49-F238E27FC236}">
                <a16:creationId xmlns:a16="http://schemas.microsoft.com/office/drawing/2014/main" id="{4AE36CBF-3D32-4848-BE6D-675EF91FEB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06364" y="2034212"/>
            <a:ext cx="381411" cy="381411"/>
          </a:xfrm>
          <a:prstGeom prst="rect">
            <a:avLst/>
          </a:prstGeom>
        </p:spPr>
      </p:pic>
      <p:pic>
        <p:nvPicPr>
          <p:cNvPr id="11" name="Elemento grafico 10" descr="Guida con riempimento a tinta unita">
            <a:extLst>
              <a:ext uri="{FF2B5EF4-FFF2-40B4-BE49-F238E27FC236}">
                <a16:creationId xmlns:a16="http://schemas.microsoft.com/office/drawing/2014/main" id="{E88FD093-B9ED-40F3-8F11-4E89F682D4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41074" y="2034213"/>
            <a:ext cx="324626" cy="324626"/>
          </a:xfrm>
          <a:prstGeom prst="rect">
            <a:avLst/>
          </a:prstGeom>
        </p:spPr>
      </p:pic>
      <p:pic>
        <p:nvPicPr>
          <p:cNvPr id="12" name="Elemento grafico 11" descr="Guida con riempimento a tinta unita">
            <a:extLst>
              <a:ext uri="{FF2B5EF4-FFF2-40B4-BE49-F238E27FC236}">
                <a16:creationId xmlns:a16="http://schemas.microsoft.com/office/drawing/2014/main" id="{CBE2AA8D-1EAA-4F74-ACC6-C68BAB45D2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45557" y="1785312"/>
            <a:ext cx="151513" cy="151513"/>
          </a:xfrm>
          <a:prstGeom prst="rect">
            <a:avLst/>
          </a:prstGeom>
        </p:spPr>
      </p:pic>
      <mc:AlternateContent xmlns:mc="http://schemas.openxmlformats.org/markup-compatibility/2006">
        <mc:Choice xmlns:am3d="http://schemas.microsoft.com/office/drawing/2017/model3d" Requires="am3d">
          <p:graphicFrame>
            <p:nvGraphicFramePr>
              <p:cNvPr id="15" name="Modello 3D 14" descr="Superficie di proiezione">
                <a:extLst>
                  <a:ext uri="{FF2B5EF4-FFF2-40B4-BE49-F238E27FC236}">
                    <a16:creationId xmlns:a16="http://schemas.microsoft.com/office/drawing/2014/main" id="{34D236F6-19DB-4D90-B8F8-8AFE1E1B60FC}"/>
                  </a:ext>
                </a:extLst>
              </p:cNvPr>
              <p:cNvGraphicFramePr/>
              <p:nvPr/>
            </p:nvGraphicFramePr>
            <p:xfrm>
              <a:off x="3750068" y="941878"/>
              <a:ext cx="2776490" cy="3570083"/>
            </p:xfrm>
            <a:graphic>
              <a:graphicData uri="http://schemas.microsoft.com/office/drawing/2017/model3d">
                <am3d:model3d r:embed="rId5">
                  <am3d:spPr>
                    <a:xfrm>
                      <a:off x="0" y="0"/>
                      <a:ext cx="2776490" cy="3570083"/>
                    </a:xfrm>
                    <a:prstGeom prst="rect">
                      <a:avLst/>
                    </a:prstGeom>
                  </am3d:spPr>
                  <am3d:camera>
                    <am3d:pos x="0" y="0" z="61616400"/>
                    <am3d:up dx="0" dy="36000000" dz="0"/>
                    <am3d:lookAt x="0" y="0" z="0"/>
                    <am3d:perspective fov="2700000"/>
                  </am3d:camera>
                  <am3d:trans>
                    <am3d:meterPerModelUnit n="454545" d="1000000"/>
                    <am3d:preTrans dx="0" dy="-18000000" dz="0"/>
                    <am3d:scale>
                      <am3d:sx n="1000000" d="1000000"/>
                      <am3d:sy n="1000000" d="1000000"/>
                      <am3d:sz n="1000000" d="1000000"/>
                    </am3d:scale>
                    <am3d:rot/>
                    <am3d:postTrans dx="0" dy="0" dz="0"/>
                  </am3d:trans>
                  <am3d:raster rName="Office3DRenderer" rVer="16.0.8326">
                    <am3d:blip r:embed="rId6"/>
                  </am3d:raster>
                  <am3d:objViewport viewportSz="459153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Modello 3D 14" descr="Superficie di proiezione">
                <a:extLst>
                  <a:ext uri="{FF2B5EF4-FFF2-40B4-BE49-F238E27FC236}">
                    <a16:creationId xmlns:a16="http://schemas.microsoft.com/office/drawing/2014/main" id="{34D236F6-19DB-4D90-B8F8-8AFE1E1B60FC}"/>
                  </a:ext>
                </a:extLst>
              </p:cNvPr>
              <p:cNvPicPr>
                <a:picLocks noGrp="1" noRot="1" noChangeAspect="1" noMove="1" noResize="1" noEditPoints="1" noAdjustHandles="1" noChangeArrowheads="1" noChangeShapeType="1" noCrop="1"/>
              </p:cNvPicPr>
              <p:nvPr/>
            </p:nvPicPr>
            <p:blipFill>
              <a:blip r:embed="rId6"/>
              <a:stretch>
                <a:fillRect/>
              </a:stretch>
            </p:blipFill>
            <p:spPr>
              <a:xfrm>
                <a:off x="3750068" y="941878"/>
                <a:ext cx="2776490" cy="3570083"/>
              </a:xfrm>
              <a:prstGeom prst="rect">
                <a:avLst/>
              </a:prstGeom>
            </p:spPr>
          </p:pic>
        </mc:Fallback>
      </mc:AlternateContent>
      <p:pic>
        <p:nvPicPr>
          <p:cNvPr id="14" name="Immagine 13" descr="Donna d'affari con la mano sul mento">
            <a:extLst>
              <a:ext uri="{FF2B5EF4-FFF2-40B4-BE49-F238E27FC236}">
                <a16:creationId xmlns:a16="http://schemas.microsoft.com/office/drawing/2014/main" id="{713C0E9C-7EF6-41BC-AEDC-3896A2E0BC0D}"/>
              </a:ext>
            </a:extLst>
          </p:cNvPr>
          <p:cNvPicPr>
            <a:picLocks noChangeAspect="1"/>
          </p:cNvPicPr>
          <p:nvPr/>
        </p:nvPicPr>
        <p:blipFill rotWithShape="1">
          <a:blip r:embed="rId7"/>
          <a:srcRect b="55795"/>
          <a:stretch/>
        </p:blipFill>
        <p:spPr>
          <a:xfrm>
            <a:off x="5257267" y="1322355"/>
            <a:ext cx="831446" cy="657781"/>
          </a:xfrm>
          <a:prstGeom prst="rect">
            <a:avLst/>
          </a:prstGeom>
          <a:ln w="88900" cap="sq" cmpd="thickThin">
            <a:solidFill>
              <a:srgbClr val="000000"/>
            </a:solidFill>
            <a:prstDash val="solid"/>
            <a:miter lim="800000"/>
          </a:ln>
          <a:effectLst>
            <a:innerShdw blurRad="76200">
              <a:srgbClr val="000000"/>
            </a:innerShdw>
          </a:effectLst>
        </p:spPr>
      </p:pic>
      <p:sp>
        <p:nvSpPr>
          <p:cNvPr id="17" name="CasellaDiTesto 16">
            <a:extLst>
              <a:ext uri="{FF2B5EF4-FFF2-40B4-BE49-F238E27FC236}">
                <a16:creationId xmlns:a16="http://schemas.microsoft.com/office/drawing/2014/main" id="{86A4A626-B126-4192-BBDD-942D16F8DCCD}"/>
              </a:ext>
            </a:extLst>
          </p:cNvPr>
          <p:cNvSpPr txBox="1"/>
          <p:nvPr/>
        </p:nvSpPr>
        <p:spPr>
          <a:xfrm>
            <a:off x="3958835" y="1184604"/>
            <a:ext cx="1220163" cy="715581"/>
          </a:xfrm>
          <a:prstGeom prst="rect">
            <a:avLst/>
          </a:prstGeom>
          <a:noFill/>
        </p:spPr>
        <p:txBody>
          <a:bodyPr wrap="square" rtlCol="0">
            <a:spAutoFit/>
          </a:bodyPr>
          <a:lstStyle/>
          <a:p>
            <a:pPr defTabSz="342900"/>
            <a:r>
              <a:rPr lang="it-IT">
                <a:solidFill>
                  <a:prstClr val="black"/>
                </a:solidFill>
                <a:latin typeface="Gill Sans MT" panose="020B0502020104020203"/>
              </a:rPr>
              <a:t>Here </a:t>
            </a:r>
            <a:r>
              <a:rPr lang="it-IT" err="1">
                <a:solidFill>
                  <a:prstClr val="black"/>
                </a:solidFill>
                <a:latin typeface="Gill Sans MT" panose="020B0502020104020203"/>
              </a:rPr>
              <a:t>it</a:t>
            </a:r>
            <a:r>
              <a:rPr lang="it-IT">
                <a:solidFill>
                  <a:prstClr val="black"/>
                </a:solidFill>
                <a:latin typeface="Gill Sans MT" panose="020B0502020104020203"/>
              </a:rPr>
              <a:t> </a:t>
            </a:r>
            <a:r>
              <a:rPr lang="it-IT" err="1">
                <a:solidFill>
                  <a:prstClr val="black"/>
                </a:solidFill>
                <a:latin typeface="Gill Sans MT" panose="020B0502020104020203"/>
              </a:rPr>
              <a:t>is</a:t>
            </a:r>
            <a:r>
              <a:rPr lang="it-IT">
                <a:solidFill>
                  <a:prstClr val="black"/>
                </a:solidFill>
                <a:latin typeface="Gill Sans MT" panose="020B0502020104020203"/>
              </a:rPr>
              <a:t> </a:t>
            </a:r>
            <a:r>
              <a:rPr lang="it-IT" err="1">
                <a:solidFill>
                  <a:prstClr val="black"/>
                </a:solidFill>
                <a:latin typeface="Gill Sans MT" panose="020B0502020104020203"/>
              </a:rPr>
              <a:t>our</a:t>
            </a:r>
            <a:r>
              <a:rPr lang="it-IT">
                <a:solidFill>
                  <a:prstClr val="black"/>
                </a:solidFill>
                <a:latin typeface="Gill Sans MT" panose="020B0502020104020203"/>
              </a:rPr>
              <a:t> </a:t>
            </a:r>
            <a:r>
              <a:rPr lang="it-IT" err="1">
                <a:solidFill>
                  <a:prstClr val="black"/>
                </a:solidFill>
                <a:latin typeface="Gill Sans MT" panose="020B0502020104020203"/>
              </a:rPr>
              <a:t>next</a:t>
            </a:r>
            <a:r>
              <a:rPr lang="it-IT">
                <a:solidFill>
                  <a:prstClr val="black"/>
                </a:solidFill>
                <a:latin typeface="Gill Sans MT" panose="020B0502020104020203"/>
              </a:rPr>
              <a:t> speaker, Dr. Caia:</a:t>
            </a:r>
          </a:p>
        </p:txBody>
      </p:sp>
      <p:sp>
        <p:nvSpPr>
          <p:cNvPr id="18" name="CasellaDiTesto 17">
            <a:extLst>
              <a:ext uri="{FF2B5EF4-FFF2-40B4-BE49-F238E27FC236}">
                <a16:creationId xmlns:a16="http://schemas.microsoft.com/office/drawing/2014/main" id="{1943D445-9266-4BB5-8A7B-6AD9F0650AEC}"/>
              </a:ext>
            </a:extLst>
          </p:cNvPr>
          <p:cNvSpPr txBox="1"/>
          <p:nvPr/>
        </p:nvSpPr>
        <p:spPr>
          <a:xfrm>
            <a:off x="5178998" y="2060147"/>
            <a:ext cx="1111928" cy="253916"/>
          </a:xfrm>
          <a:prstGeom prst="rect">
            <a:avLst/>
          </a:prstGeom>
          <a:noFill/>
        </p:spPr>
        <p:txBody>
          <a:bodyPr wrap="square" rtlCol="0">
            <a:spAutoFit/>
          </a:bodyPr>
          <a:lstStyle/>
          <a:p>
            <a:pPr defTabSz="342900"/>
            <a:r>
              <a:rPr lang="it-IT" sz="1050">
                <a:solidFill>
                  <a:prstClr val="black"/>
                </a:solidFill>
                <a:latin typeface="Gill Sans MT" panose="020B0502020104020203"/>
              </a:rPr>
              <a:t>Dr. Caia in 1982</a:t>
            </a:r>
          </a:p>
        </p:txBody>
      </p:sp>
      <p:sp>
        <p:nvSpPr>
          <p:cNvPr id="19" name="CasellaDiTesto 18">
            <a:extLst>
              <a:ext uri="{FF2B5EF4-FFF2-40B4-BE49-F238E27FC236}">
                <a16:creationId xmlns:a16="http://schemas.microsoft.com/office/drawing/2014/main" id="{EB9B01BB-7CE9-4D3C-BC42-E534596E4F30}"/>
              </a:ext>
            </a:extLst>
          </p:cNvPr>
          <p:cNvSpPr txBox="1"/>
          <p:nvPr/>
        </p:nvSpPr>
        <p:spPr>
          <a:xfrm>
            <a:off x="7201489" y="4678379"/>
            <a:ext cx="1111928" cy="253916"/>
          </a:xfrm>
          <a:prstGeom prst="rect">
            <a:avLst/>
          </a:prstGeom>
          <a:noFill/>
        </p:spPr>
        <p:txBody>
          <a:bodyPr wrap="square" rtlCol="0">
            <a:spAutoFit/>
          </a:bodyPr>
          <a:lstStyle/>
          <a:p>
            <a:pPr defTabSz="342900"/>
            <a:r>
              <a:rPr lang="it-IT" sz="1050">
                <a:solidFill>
                  <a:prstClr val="black"/>
                </a:solidFill>
                <a:latin typeface="Gill Sans MT" panose="020B0502020104020203"/>
              </a:rPr>
              <a:t>Dr. Caia in 2021</a:t>
            </a:r>
          </a:p>
        </p:txBody>
      </p:sp>
      <p:sp>
        <p:nvSpPr>
          <p:cNvPr id="21" name="Nastro curvo e inclinato in basso 20">
            <a:extLst>
              <a:ext uri="{FF2B5EF4-FFF2-40B4-BE49-F238E27FC236}">
                <a16:creationId xmlns:a16="http://schemas.microsoft.com/office/drawing/2014/main" id="{EB11C4EB-83B6-4EE1-866C-AF3559725A3A}"/>
              </a:ext>
            </a:extLst>
          </p:cNvPr>
          <p:cNvSpPr/>
          <p:nvPr/>
        </p:nvSpPr>
        <p:spPr>
          <a:xfrm flipH="1">
            <a:off x="4974865" y="488035"/>
            <a:ext cx="2426657" cy="379487"/>
          </a:xfrm>
          <a:prstGeom prst="ellipseRibb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342900"/>
            <a:r>
              <a:rPr lang="it-IT" sz="1200">
                <a:solidFill>
                  <a:prstClr val="white"/>
                </a:solidFill>
                <a:latin typeface="Gill Sans MT" panose="020B0502020104020203"/>
              </a:rPr>
              <a:t>2021 Conference</a:t>
            </a:r>
          </a:p>
        </p:txBody>
      </p:sp>
      <p:sp>
        <p:nvSpPr>
          <p:cNvPr id="7" name="Segnaposto numero diapositiva 6">
            <a:extLst>
              <a:ext uri="{FF2B5EF4-FFF2-40B4-BE49-F238E27FC236}">
                <a16:creationId xmlns:a16="http://schemas.microsoft.com/office/drawing/2014/main" id="{34C4787A-E821-31D7-C88A-1DF4E1ECF704}"/>
              </a:ext>
            </a:extLst>
          </p:cNvPr>
          <p:cNvSpPr>
            <a:spLocks noGrp="1"/>
          </p:cNvSpPr>
          <p:nvPr>
            <p:ph type="sldNum" sz="quarter" idx="12"/>
          </p:nvPr>
        </p:nvSpPr>
        <p:spPr/>
        <p:txBody>
          <a:bodyPr/>
          <a:lstStyle/>
          <a:p>
            <a:pPr rtl="0"/>
            <a:fld id="{D57F1E4F-1CFF-5643-939E-217C01CDF565}" type="slidenum">
              <a:rPr lang="it-IT" smtClean="0"/>
              <a:pPr rtl="0"/>
              <a:t>48</a:t>
            </a:fld>
            <a:endParaRPr lang="it-IT"/>
          </a:p>
        </p:txBody>
      </p:sp>
    </p:spTree>
    <p:extLst>
      <p:ext uri="{BB962C8B-B14F-4D97-AF65-F5344CB8AC3E}">
        <p14:creationId xmlns:p14="http://schemas.microsoft.com/office/powerpoint/2010/main" val="16697800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77F11F37-DF9D-5F4D-1677-218BE9B09998}"/>
              </a:ext>
            </a:extLst>
          </p:cNvPr>
          <p:cNvSpPr>
            <a:spLocks noGrp="1"/>
          </p:cNvSpPr>
          <p:nvPr>
            <p:ph type="ftr" sz="quarter" idx="11"/>
          </p:nvPr>
        </p:nvSpPr>
        <p:spPr/>
        <p:txBody>
          <a:bodyPr/>
          <a:lstStyle/>
          <a:p>
            <a:pPr rtl="0"/>
            <a:r>
              <a:rPr lang="en-US"/>
              <a:t>Data Collection for Machine Learning</a:t>
            </a:r>
            <a:endParaRPr lang="it-IT"/>
          </a:p>
        </p:txBody>
      </p:sp>
      <p:sp>
        <p:nvSpPr>
          <p:cNvPr id="4" name="CasellaDiTesto 3">
            <a:extLst>
              <a:ext uri="{FF2B5EF4-FFF2-40B4-BE49-F238E27FC236}">
                <a16:creationId xmlns:a16="http://schemas.microsoft.com/office/drawing/2014/main" id="{7A71A00D-D28B-40EB-89F0-A2CD3C3D79A4}"/>
              </a:ext>
            </a:extLst>
          </p:cNvPr>
          <p:cNvSpPr txBox="1"/>
          <p:nvPr/>
        </p:nvSpPr>
        <p:spPr>
          <a:xfrm>
            <a:off x="332913" y="-45202"/>
            <a:ext cx="2776490" cy="5355312"/>
          </a:xfrm>
          <a:prstGeom prst="rect">
            <a:avLst/>
          </a:prstGeom>
          <a:solidFill>
            <a:schemeClr val="accent2"/>
          </a:solidFill>
        </p:spPr>
        <p:txBody>
          <a:bodyPr wrap="square" rtlCol="0" anchor="ctr">
            <a:spAutoFit/>
          </a:bodyPr>
          <a:lstStyle/>
          <a:p>
            <a:pPr algn="ctr" defTabSz="342900"/>
            <a:endParaRPr lang="en-US" dirty="0">
              <a:solidFill>
                <a:prstClr val="black"/>
              </a:solidFill>
              <a:latin typeface="Gill Sans MT" panose="020B0502020104020203"/>
            </a:endParaRPr>
          </a:p>
          <a:p>
            <a:pPr algn="ctr" defTabSz="342900"/>
            <a:endParaRPr lang="en-US" sz="1800" b="1" spc="38" dirty="0">
              <a:ln w="0"/>
              <a:solidFill>
                <a:srgbClr val="EBEBEB"/>
              </a:solidFill>
              <a:effectLst>
                <a:innerShdw blurRad="63500" dist="50800" dir="13500000">
                  <a:srgbClr val="000000">
                    <a:alpha val="50000"/>
                  </a:srgbClr>
                </a:innerShdw>
              </a:effectLst>
              <a:latin typeface="Gill Sans MT" panose="020B0502020104020203"/>
            </a:endParaRPr>
          </a:p>
          <a:p>
            <a:pPr algn="ctr" defTabSz="342900"/>
            <a:endParaRPr lang="en-US" sz="1800" b="1" spc="38" dirty="0">
              <a:ln w="0"/>
              <a:solidFill>
                <a:srgbClr val="EBEBEB"/>
              </a:solidFill>
              <a:effectLst>
                <a:innerShdw blurRad="63500" dist="50800" dir="13500000">
                  <a:srgbClr val="000000">
                    <a:alpha val="50000"/>
                  </a:srgbClr>
                </a:innerShdw>
              </a:effectLst>
              <a:latin typeface="Gill Sans MT" panose="020B0502020104020203"/>
            </a:endParaRPr>
          </a:p>
          <a:p>
            <a:pPr algn="ctr" defTabSz="342900"/>
            <a:r>
              <a:rPr lang="en-US" sz="1800" b="1" spc="38" dirty="0">
                <a:ln w="0"/>
                <a:solidFill>
                  <a:srgbClr val="EBEBEB"/>
                </a:solidFill>
                <a:effectLst>
                  <a:innerShdw blurRad="63500" dist="50800" dir="13500000">
                    <a:srgbClr val="000000">
                      <a:alpha val="50000"/>
                    </a:srgbClr>
                  </a:innerShdw>
                </a:effectLst>
                <a:latin typeface="Gill Sans MT" panose="020B0502020104020203"/>
              </a:rPr>
              <a:t>STORAGE LIMITATION</a:t>
            </a:r>
          </a:p>
          <a:p>
            <a:pPr algn="ctr" defTabSz="342900"/>
            <a:endParaRPr lang="en-US" dirty="0">
              <a:solidFill>
                <a:prstClr val="black"/>
              </a:solidFill>
              <a:latin typeface="Gill Sans MT" panose="020B0502020104020203"/>
            </a:endParaRPr>
          </a:p>
          <a:p>
            <a:pPr algn="ctr" defTabSz="342900"/>
            <a:endParaRPr lang="en-US" dirty="0">
              <a:solidFill>
                <a:prstClr val="black"/>
              </a:solidFill>
              <a:latin typeface="Gill Sans MT" panose="020B0502020104020203"/>
            </a:endParaRPr>
          </a:p>
          <a:p>
            <a:pPr algn="ctr" defTabSz="342900"/>
            <a:endParaRPr lang="en-US" dirty="0">
              <a:solidFill>
                <a:prstClr val="black"/>
              </a:solidFill>
              <a:latin typeface="Gill Sans MT" panose="020B0502020104020203"/>
            </a:endParaRPr>
          </a:p>
          <a:p>
            <a:pPr algn="ctr" defTabSz="342900"/>
            <a:endParaRPr lang="en-US" dirty="0">
              <a:solidFill>
                <a:prstClr val="black"/>
              </a:solidFill>
              <a:latin typeface="Gill Sans MT" panose="020B0502020104020203"/>
            </a:endParaRPr>
          </a:p>
          <a:p>
            <a:pPr algn="ctr" defTabSz="342900"/>
            <a:endParaRPr lang="en-US" dirty="0">
              <a:solidFill>
                <a:prstClr val="black"/>
              </a:solidFill>
              <a:latin typeface="Gill Sans MT" panose="020B0502020104020203"/>
            </a:endParaRPr>
          </a:p>
          <a:p>
            <a:pPr algn="ctr" defTabSz="342900"/>
            <a:endParaRPr lang="en-US" dirty="0">
              <a:solidFill>
                <a:prstClr val="black"/>
              </a:solidFill>
              <a:latin typeface="Gill Sans MT" panose="020B0502020104020203"/>
            </a:endParaRPr>
          </a:p>
          <a:p>
            <a:pPr algn="ctr" defTabSz="342900"/>
            <a:endParaRPr lang="en-US" dirty="0">
              <a:solidFill>
                <a:prstClr val="black"/>
              </a:solidFill>
              <a:latin typeface="Gill Sans MT" panose="020B0502020104020203"/>
            </a:endParaRPr>
          </a:p>
          <a:p>
            <a:pPr algn="ctr" defTabSz="342900"/>
            <a:endParaRPr lang="en-US" dirty="0">
              <a:solidFill>
                <a:prstClr val="black"/>
              </a:solidFill>
              <a:latin typeface="Gill Sans MT" panose="020B0502020104020203"/>
            </a:endParaRPr>
          </a:p>
          <a:p>
            <a:pPr algn="ctr" defTabSz="342900"/>
            <a:endParaRPr lang="en-US" dirty="0">
              <a:solidFill>
                <a:prstClr val="black"/>
              </a:solidFill>
              <a:latin typeface="Gill Sans MT" panose="020B0502020104020203"/>
            </a:endParaRPr>
          </a:p>
          <a:p>
            <a:pPr algn="ctr" defTabSz="342900"/>
            <a:endParaRPr lang="en-US" dirty="0">
              <a:solidFill>
                <a:prstClr val="black"/>
              </a:solidFill>
              <a:latin typeface="Gill Sans MT" panose="020B0502020104020203"/>
            </a:endParaRPr>
          </a:p>
          <a:p>
            <a:pPr algn="ctr" defTabSz="342900"/>
            <a:endParaRPr lang="en-US" dirty="0">
              <a:solidFill>
                <a:prstClr val="black"/>
              </a:solidFill>
              <a:latin typeface="Gill Sans MT" panose="020B0502020104020203"/>
            </a:endParaRPr>
          </a:p>
          <a:p>
            <a:pPr algn="ctr" defTabSz="342900"/>
            <a:endParaRPr lang="en-US" dirty="0">
              <a:solidFill>
                <a:prstClr val="black"/>
              </a:solidFill>
              <a:latin typeface="Gill Sans MT" panose="020B0502020104020203"/>
            </a:endParaRPr>
          </a:p>
          <a:p>
            <a:pPr algn="ctr" defTabSz="342900"/>
            <a:endParaRPr lang="en-US" dirty="0">
              <a:solidFill>
                <a:prstClr val="black"/>
              </a:solidFill>
              <a:latin typeface="Gill Sans MT" panose="020B0502020104020203"/>
            </a:endParaRPr>
          </a:p>
          <a:p>
            <a:pPr algn="ctr" defTabSz="342900"/>
            <a:endParaRPr lang="en-US" dirty="0">
              <a:solidFill>
                <a:prstClr val="black"/>
              </a:solidFill>
              <a:latin typeface="Gill Sans MT" panose="020B0502020104020203"/>
            </a:endParaRPr>
          </a:p>
          <a:p>
            <a:pPr algn="ctr" defTabSz="342900"/>
            <a:endParaRPr lang="en-US" dirty="0">
              <a:solidFill>
                <a:prstClr val="black"/>
              </a:solidFill>
              <a:latin typeface="Gill Sans MT" panose="020B0502020104020203"/>
            </a:endParaRPr>
          </a:p>
          <a:p>
            <a:pPr algn="ctr" defTabSz="342900"/>
            <a:endParaRPr lang="en-US" dirty="0">
              <a:solidFill>
                <a:prstClr val="black"/>
              </a:solidFill>
              <a:latin typeface="Gill Sans MT" panose="020B0502020104020203"/>
            </a:endParaRPr>
          </a:p>
          <a:p>
            <a:pPr algn="ctr" defTabSz="342900"/>
            <a:endParaRPr lang="en-US" dirty="0">
              <a:solidFill>
                <a:prstClr val="black"/>
              </a:solidFill>
              <a:latin typeface="Gill Sans MT" panose="020B0502020104020203"/>
            </a:endParaRPr>
          </a:p>
          <a:p>
            <a:pPr algn="ctr" defTabSz="342900"/>
            <a:endParaRPr lang="it-IT" dirty="0">
              <a:solidFill>
                <a:prstClr val="black"/>
              </a:solidFill>
              <a:latin typeface="Gill Sans MT" panose="020B0502020104020203"/>
            </a:endParaRPr>
          </a:p>
          <a:p>
            <a:pPr defTabSz="342900"/>
            <a:endParaRPr lang="it-IT" dirty="0">
              <a:solidFill>
                <a:prstClr val="black"/>
              </a:solidFill>
              <a:latin typeface="Gill Sans MT" panose="020B0502020104020203"/>
            </a:endParaRPr>
          </a:p>
        </p:txBody>
      </p:sp>
      <p:sp>
        <p:nvSpPr>
          <p:cNvPr id="6" name="CasellaDiTesto 5">
            <a:extLst>
              <a:ext uri="{FF2B5EF4-FFF2-40B4-BE49-F238E27FC236}">
                <a16:creationId xmlns:a16="http://schemas.microsoft.com/office/drawing/2014/main" id="{2A82F322-75D9-44D9-9928-7AE080594E43}"/>
              </a:ext>
            </a:extLst>
          </p:cNvPr>
          <p:cNvSpPr txBox="1"/>
          <p:nvPr/>
        </p:nvSpPr>
        <p:spPr>
          <a:xfrm flipH="1">
            <a:off x="412811" y="1775634"/>
            <a:ext cx="2696592" cy="2585323"/>
          </a:xfrm>
          <a:prstGeom prst="rect">
            <a:avLst/>
          </a:prstGeom>
          <a:noFill/>
        </p:spPr>
        <p:txBody>
          <a:bodyPr wrap="square" rtlCol="0">
            <a:spAutoFit/>
          </a:bodyPr>
          <a:lstStyle/>
          <a:p>
            <a:pPr defTabSz="342900">
              <a:buClr>
                <a:srgbClr val="F85C06"/>
              </a:buClr>
            </a:pPr>
            <a:r>
              <a:rPr lang="it-IT">
                <a:solidFill>
                  <a:prstClr val="white"/>
                </a:solidFill>
                <a:latin typeface="Gill Sans MT" panose="020B0502020104020203"/>
              </a:rPr>
              <a:t>Personal data must be kept only for the time </a:t>
            </a:r>
            <a:r>
              <a:rPr lang="it-IT" b="1">
                <a:solidFill>
                  <a:prstClr val="white"/>
                </a:solidFill>
                <a:latin typeface="Gill Sans MT" panose="020B0502020104020203"/>
              </a:rPr>
              <a:t>strictly necessary </a:t>
            </a:r>
            <a:r>
              <a:rPr lang="it-IT">
                <a:solidFill>
                  <a:prstClr val="white"/>
                </a:solidFill>
                <a:latin typeface="Gill Sans MT" panose="020B0502020104020203"/>
              </a:rPr>
              <a:t>for each purpose</a:t>
            </a:r>
          </a:p>
          <a:p>
            <a:pPr defTabSz="342900">
              <a:buClr>
                <a:srgbClr val="F85C06"/>
              </a:buClr>
            </a:pPr>
            <a:endParaRPr lang="it-IT">
              <a:solidFill>
                <a:prstClr val="white"/>
              </a:solidFill>
              <a:latin typeface="Gill Sans MT" panose="020B0502020104020203"/>
            </a:endParaRPr>
          </a:p>
          <a:p>
            <a:pPr defTabSz="342900">
              <a:buClr>
                <a:srgbClr val="F85C06"/>
              </a:buClr>
            </a:pPr>
            <a:r>
              <a:rPr lang="it-IT">
                <a:solidFill>
                  <a:prstClr val="white"/>
                </a:solidFill>
                <a:latin typeface="Gill Sans MT" panose="020B0502020104020203"/>
              </a:rPr>
              <a:t>After the retention time has expired, data must be deleted</a:t>
            </a:r>
          </a:p>
          <a:p>
            <a:pPr defTabSz="342900">
              <a:buClr>
                <a:srgbClr val="F85C06"/>
              </a:buClr>
            </a:pPr>
            <a:endParaRPr lang="it-IT">
              <a:solidFill>
                <a:prstClr val="white"/>
              </a:solidFill>
              <a:latin typeface="Gill Sans MT" panose="020B0502020104020203"/>
            </a:endParaRPr>
          </a:p>
          <a:p>
            <a:pPr defTabSz="342900">
              <a:buClr>
                <a:srgbClr val="F85C06"/>
              </a:buClr>
            </a:pPr>
            <a:r>
              <a:rPr lang="it-IT">
                <a:solidFill>
                  <a:prstClr val="white"/>
                </a:solidFill>
                <a:latin typeface="Gill Sans MT" panose="020B0502020104020203"/>
              </a:rPr>
              <a:t>If data must be kept longer for one purpose, data still cannot be used for different purposes</a:t>
            </a:r>
          </a:p>
          <a:p>
            <a:pPr marL="214313" indent="-214313" defTabSz="342900">
              <a:buClr>
                <a:srgbClr val="F85C06"/>
              </a:buClr>
              <a:buFont typeface="Wingdings" panose="05000000000000000000" pitchFamily="2" charset="2"/>
              <a:buChar char="§"/>
            </a:pPr>
            <a:endParaRPr lang="it-IT">
              <a:solidFill>
                <a:prstClr val="black"/>
              </a:solidFill>
              <a:latin typeface="Gill Sans MT" panose="020B0502020104020203"/>
            </a:endParaRPr>
          </a:p>
          <a:p>
            <a:pPr marL="214313" indent="-214313" defTabSz="342900">
              <a:buClr>
                <a:srgbClr val="F85C06"/>
              </a:buClr>
              <a:buFont typeface="Wingdings" panose="05000000000000000000" pitchFamily="2" charset="2"/>
              <a:buChar char="§"/>
            </a:pPr>
            <a:endParaRPr lang="it-IT">
              <a:solidFill>
                <a:prstClr val="black"/>
              </a:solidFill>
              <a:latin typeface="Gill Sans MT" panose="020B0502020104020203"/>
            </a:endParaRPr>
          </a:p>
        </p:txBody>
      </p:sp>
      <p:pic>
        <p:nvPicPr>
          <p:cNvPr id="5" name="Immagine 4" descr="Immagine che contiene testo, biblioteca, interni, scena&#10;&#10;Descrizione generata automaticamente">
            <a:extLst>
              <a:ext uri="{FF2B5EF4-FFF2-40B4-BE49-F238E27FC236}">
                <a16:creationId xmlns:a16="http://schemas.microsoft.com/office/drawing/2014/main" id="{86902B6B-CB33-4FF5-B8B9-685D2C972C26}"/>
              </a:ext>
            </a:extLst>
          </p:cNvPr>
          <p:cNvPicPr>
            <a:picLocks noChangeAspect="1"/>
          </p:cNvPicPr>
          <p:nvPr/>
        </p:nvPicPr>
        <p:blipFill>
          <a:blip r:embed="rId2"/>
          <a:stretch>
            <a:fillRect/>
          </a:stretch>
        </p:blipFill>
        <p:spPr>
          <a:xfrm>
            <a:off x="3177723" y="794857"/>
            <a:ext cx="5713751" cy="3809168"/>
          </a:xfrm>
          <a:prstGeom prst="rect">
            <a:avLst/>
          </a:prstGeom>
        </p:spPr>
      </p:pic>
      <p:sp>
        <p:nvSpPr>
          <p:cNvPr id="7" name="CasellaDiTesto 6">
            <a:extLst>
              <a:ext uri="{FF2B5EF4-FFF2-40B4-BE49-F238E27FC236}">
                <a16:creationId xmlns:a16="http://schemas.microsoft.com/office/drawing/2014/main" id="{0450D25A-AEE2-4814-8C12-955869EC2D5C}"/>
              </a:ext>
            </a:extLst>
          </p:cNvPr>
          <p:cNvSpPr txBox="1"/>
          <p:nvPr/>
        </p:nvSpPr>
        <p:spPr>
          <a:xfrm flipH="1">
            <a:off x="3637053" y="2329376"/>
            <a:ext cx="5380984" cy="507831"/>
          </a:xfrm>
          <a:prstGeom prst="rect">
            <a:avLst/>
          </a:prstGeom>
          <a:noFill/>
          <a:ln w="76200">
            <a:solidFill>
              <a:srgbClr val="FF0000"/>
            </a:solidFill>
            <a:prstDash val="lgDash"/>
          </a:ln>
          <a:scene3d>
            <a:camera prst="isometricOffAxis1Right"/>
            <a:lightRig rig="threePt" dir="t"/>
          </a:scene3d>
        </p:spPr>
        <p:txBody>
          <a:bodyPr wrap="square" rtlCol="0">
            <a:spAutoFit/>
            <a:sp3d extrusionH="57150">
              <a:bevelT w="69850" h="69850" prst="divot"/>
            </a:sp3d>
          </a:bodyPr>
          <a:lstStyle/>
          <a:p>
            <a:pPr defTabSz="342900"/>
            <a:r>
              <a:rPr lang="it-IT" sz="2700" b="1">
                <a:solidFill>
                  <a:srgbClr val="FF0000"/>
                </a:solidFill>
                <a:latin typeface="Gill Sans MT" panose="020B0502020104020203"/>
              </a:rPr>
              <a:t>LEGAL DEPARTMENT ONLY</a:t>
            </a:r>
          </a:p>
        </p:txBody>
      </p:sp>
      <p:sp>
        <p:nvSpPr>
          <p:cNvPr id="8" name="Segnaposto numero diapositiva 7">
            <a:extLst>
              <a:ext uri="{FF2B5EF4-FFF2-40B4-BE49-F238E27FC236}">
                <a16:creationId xmlns:a16="http://schemas.microsoft.com/office/drawing/2014/main" id="{F79A5A9C-4E30-B145-9256-9C39BE226AEA}"/>
              </a:ext>
            </a:extLst>
          </p:cNvPr>
          <p:cNvSpPr>
            <a:spLocks noGrp="1"/>
          </p:cNvSpPr>
          <p:nvPr>
            <p:ph type="sldNum" sz="quarter" idx="12"/>
          </p:nvPr>
        </p:nvSpPr>
        <p:spPr/>
        <p:txBody>
          <a:bodyPr/>
          <a:lstStyle/>
          <a:p>
            <a:pPr rtl="0"/>
            <a:fld id="{D57F1E4F-1CFF-5643-939E-217C01CDF565}" type="slidenum">
              <a:rPr lang="it-IT" smtClean="0"/>
              <a:pPr rtl="0"/>
              <a:t>49</a:t>
            </a:fld>
            <a:endParaRPr lang="it-IT"/>
          </a:p>
        </p:txBody>
      </p:sp>
    </p:spTree>
    <p:extLst>
      <p:ext uri="{BB962C8B-B14F-4D97-AF65-F5344CB8AC3E}">
        <p14:creationId xmlns:p14="http://schemas.microsoft.com/office/powerpoint/2010/main" val="3803962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BA877F-1586-EB63-9BE9-E1364DA5FD59}"/>
              </a:ext>
            </a:extLst>
          </p:cNvPr>
          <p:cNvSpPr>
            <a:spLocks noGrp="1"/>
          </p:cNvSpPr>
          <p:nvPr>
            <p:ph type="title"/>
          </p:nvPr>
        </p:nvSpPr>
        <p:spPr/>
        <p:txBody>
          <a:bodyPr/>
          <a:lstStyle/>
          <a:p>
            <a:pPr algn="ctr"/>
            <a:r>
              <a:rPr lang="it-IT" dirty="0">
                <a:solidFill>
                  <a:schemeClr val="accent3"/>
                </a:solidFill>
              </a:rPr>
              <a:t>WRONG DATA COLLECTION!</a:t>
            </a:r>
          </a:p>
        </p:txBody>
      </p:sp>
      <p:sp>
        <p:nvSpPr>
          <p:cNvPr id="3" name="Segnaposto contenuto 2">
            <a:extLst>
              <a:ext uri="{FF2B5EF4-FFF2-40B4-BE49-F238E27FC236}">
                <a16:creationId xmlns:a16="http://schemas.microsoft.com/office/drawing/2014/main" id="{2DD25DF1-846A-3D7F-F8DC-B0710D14EA7C}"/>
              </a:ext>
            </a:extLst>
          </p:cNvPr>
          <p:cNvSpPr>
            <a:spLocks noGrp="1"/>
          </p:cNvSpPr>
          <p:nvPr>
            <p:ph idx="1"/>
          </p:nvPr>
        </p:nvSpPr>
        <p:spPr/>
        <p:txBody>
          <a:bodyPr/>
          <a:lstStyle/>
          <a:p>
            <a:pPr algn="ctr"/>
            <a:r>
              <a:rPr lang="it-IT" sz="2400" b="1" dirty="0">
                <a:solidFill>
                  <a:schemeClr val="accent3"/>
                </a:solidFill>
              </a:rPr>
              <a:t>Data </a:t>
            </a:r>
            <a:r>
              <a:rPr lang="it-IT" sz="2400" b="1" dirty="0" err="1">
                <a:solidFill>
                  <a:schemeClr val="accent3"/>
                </a:solidFill>
              </a:rPr>
              <a:t>Scraping</a:t>
            </a:r>
            <a:endParaRPr lang="it-IT" sz="2400" b="1" dirty="0">
              <a:solidFill>
                <a:schemeClr val="accent3"/>
              </a:solidFill>
            </a:endParaRPr>
          </a:p>
        </p:txBody>
      </p:sp>
      <p:sp>
        <p:nvSpPr>
          <p:cNvPr id="4" name="Segnaposto piè di pagina 3">
            <a:extLst>
              <a:ext uri="{FF2B5EF4-FFF2-40B4-BE49-F238E27FC236}">
                <a16:creationId xmlns:a16="http://schemas.microsoft.com/office/drawing/2014/main" id="{986EA3C9-F949-5322-5EAC-B4AED292374B}"/>
              </a:ext>
            </a:extLst>
          </p:cNvPr>
          <p:cNvSpPr>
            <a:spLocks noGrp="1"/>
          </p:cNvSpPr>
          <p:nvPr>
            <p:ph type="ftr" sz="quarter" idx="11"/>
          </p:nvPr>
        </p:nvSpPr>
        <p:spPr/>
        <p:txBody>
          <a:bodyPr/>
          <a:lstStyle/>
          <a:p>
            <a:r>
              <a:rPr lang="en-US"/>
              <a:t>Data Collection for Machine Learning</a:t>
            </a:r>
            <a:endParaRPr lang="en-GB"/>
          </a:p>
        </p:txBody>
      </p:sp>
      <p:sp>
        <p:nvSpPr>
          <p:cNvPr id="6" name="Segnaposto contenuto 5">
            <a:extLst>
              <a:ext uri="{FF2B5EF4-FFF2-40B4-BE49-F238E27FC236}">
                <a16:creationId xmlns:a16="http://schemas.microsoft.com/office/drawing/2014/main" id="{B73CC269-CB87-B9FE-3E6D-7C23904DF599}"/>
              </a:ext>
            </a:extLst>
          </p:cNvPr>
          <p:cNvSpPr>
            <a:spLocks noGrp="1"/>
          </p:cNvSpPr>
          <p:nvPr>
            <p:ph idx="13"/>
          </p:nvPr>
        </p:nvSpPr>
        <p:spPr/>
        <p:txBody>
          <a:bodyPr/>
          <a:lstStyle/>
          <a:p>
            <a:pPr algn="ctr"/>
            <a:r>
              <a:rPr lang="it-IT" sz="2400" b="1" dirty="0">
                <a:solidFill>
                  <a:schemeClr val="accent3"/>
                </a:solidFill>
              </a:rPr>
              <a:t>Information</a:t>
            </a:r>
          </a:p>
        </p:txBody>
      </p:sp>
      <p:sp>
        <p:nvSpPr>
          <p:cNvPr id="7" name="Segnaposto contenuto 6">
            <a:extLst>
              <a:ext uri="{FF2B5EF4-FFF2-40B4-BE49-F238E27FC236}">
                <a16:creationId xmlns:a16="http://schemas.microsoft.com/office/drawing/2014/main" id="{57EA0022-7188-D94B-CF7C-EFE1522F34C6}"/>
              </a:ext>
            </a:extLst>
          </p:cNvPr>
          <p:cNvSpPr>
            <a:spLocks noGrp="1"/>
          </p:cNvSpPr>
          <p:nvPr>
            <p:ph idx="14"/>
          </p:nvPr>
        </p:nvSpPr>
        <p:spPr/>
        <p:txBody>
          <a:bodyPr/>
          <a:lstStyle/>
          <a:p>
            <a:pPr algn="ctr"/>
            <a:r>
              <a:rPr lang="it-IT" sz="2400" b="1" dirty="0">
                <a:solidFill>
                  <a:schemeClr val="accent3"/>
                </a:solidFill>
              </a:rPr>
              <a:t>Data use</a:t>
            </a:r>
          </a:p>
        </p:txBody>
      </p:sp>
      <p:sp>
        <p:nvSpPr>
          <p:cNvPr id="11" name="CasellaDiTesto 10">
            <a:extLst>
              <a:ext uri="{FF2B5EF4-FFF2-40B4-BE49-F238E27FC236}">
                <a16:creationId xmlns:a16="http://schemas.microsoft.com/office/drawing/2014/main" id="{20B0A602-17C1-0F9A-9FD6-A920E5CDC340}"/>
              </a:ext>
            </a:extLst>
          </p:cNvPr>
          <p:cNvSpPr txBox="1"/>
          <p:nvPr/>
        </p:nvSpPr>
        <p:spPr>
          <a:xfrm>
            <a:off x="907507" y="1962510"/>
            <a:ext cx="2958791" cy="1569660"/>
          </a:xfrm>
          <a:prstGeom prst="rect">
            <a:avLst/>
          </a:prstGeom>
          <a:noFill/>
        </p:spPr>
        <p:txBody>
          <a:bodyPr wrap="square" rtlCol="0">
            <a:spAutoFit/>
          </a:bodyPr>
          <a:lstStyle/>
          <a:p>
            <a:r>
              <a:rPr lang="it-IT" sz="2400" dirty="0" err="1">
                <a:solidFill>
                  <a:schemeClr val="accent3"/>
                </a:solidFill>
              </a:rPr>
              <a:t>Scraped</a:t>
            </a:r>
            <a:r>
              <a:rPr lang="it-IT" sz="2400" dirty="0">
                <a:solidFill>
                  <a:schemeClr val="accent3"/>
                </a:solidFill>
              </a:rPr>
              <a:t> the web </a:t>
            </a:r>
            <a:r>
              <a:rPr lang="it-IT" sz="2400" dirty="0" err="1">
                <a:solidFill>
                  <a:schemeClr val="accent3"/>
                </a:solidFill>
              </a:rPr>
              <a:t>collecting</a:t>
            </a:r>
            <a:r>
              <a:rPr lang="it-IT" sz="2400" dirty="0">
                <a:solidFill>
                  <a:schemeClr val="accent3"/>
                </a:solidFill>
              </a:rPr>
              <a:t> images, code and texts </a:t>
            </a:r>
            <a:r>
              <a:rPr lang="it-IT" sz="2400" dirty="0" err="1">
                <a:solidFill>
                  <a:schemeClr val="accent3"/>
                </a:solidFill>
              </a:rPr>
              <a:t>without</a:t>
            </a:r>
            <a:r>
              <a:rPr lang="it-IT" sz="2400" dirty="0">
                <a:solidFill>
                  <a:schemeClr val="accent3"/>
                </a:solidFill>
              </a:rPr>
              <a:t> </a:t>
            </a:r>
            <a:r>
              <a:rPr lang="it-IT" sz="2400" dirty="0" err="1">
                <a:solidFill>
                  <a:schemeClr val="accent3"/>
                </a:solidFill>
              </a:rPr>
              <a:t>consent</a:t>
            </a:r>
            <a:endParaRPr lang="it-IT" sz="2400" dirty="0">
              <a:solidFill>
                <a:schemeClr val="accent3"/>
              </a:solidFill>
            </a:endParaRPr>
          </a:p>
        </p:txBody>
      </p:sp>
      <p:sp>
        <p:nvSpPr>
          <p:cNvPr id="12" name="CasellaDiTesto 11">
            <a:extLst>
              <a:ext uri="{FF2B5EF4-FFF2-40B4-BE49-F238E27FC236}">
                <a16:creationId xmlns:a16="http://schemas.microsoft.com/office/drawing/2014/main" id="{F0330A2B-C3E6-7A3A-03B2-AB5A07BD9674}"/>
              </a:ext>
            </a:extLst>
          </p:cNvPr>
          <p:cNvSpPr txBox="1"/>
          <p:nvPr/>
        </p:nvSpPr>
        <p:spPr>
          <a:xfrm>
            <a:off x="3717615" y="1865970"/>
            <a:ext cx="2348882" cy="1569660"/>
          </a:xfrm>
          <a:prstGeom prst="rect">
            <a:avLst/>
          </a:prstGeom>
          <a:noFill/>
        </p:spPr>
        <p:txBody>
          <a:bodyPr wrap="square" rtlCol="0">
            <a:spAutoFit/>
          </a:bodyPr>
          <a:lstStyle/>
          <a:p>
            <a:r>
              <a:rPr lang="it-IT" sz="2400" dirty="0" err="1">
                <a:solidFill>
                  <a:schemeClr val="accent3"/>
                </a:solidFill>
              </a:rPr>
              <a:t>Did</a:t>
            </a:r>
            <a:r>
              <a:rPr lang="it-IT" sz="2400" dirty="0">
                <a:solidFill>
                  <a:schemeClr val="accent3"/>
                </a:solidFill>
              </a:rPr>
              <a:t> </a:t>
            </a:r>
            <a:r>
              <a:rPr lang="it-IT" sz="2400" dirty="0" err="1">
                <a:solidFill>
                  <a:schemeClr val="accent3"/>
                </a:solidFill>
              </a:rPr>
              <a:t>not</a:t>
            </a:r>
            <a:r>
              <a:rPr lang="it-IT" sz="2400" dirty="0">
                <a:solidFill>
                  <a:schemeClr val="accent3"/>
                </a:solidFill>
              </a:rPr>
              <a:t> </a:t>
            </a:r>
            <a:r>
              <a:rPr lang="it-IT" sz="2400" dirty="0" err="1">
                <a:solidFill>
                  <a:schemeClr val="accent3"/>
                </a:solidFill>
              </a:rPr>
              <a:t>provide</a:t>
            </a:r>
            <a:r>
              <a:rPr lang="it-IT" sz="2400" dirty="0">
                <a:solidFill>
                  <a:schemeClr val="accent3"/>
                </a:solidFill>
              </a:rPr>
              <a:t> information </a:t>
            </a:r>
            <a:r>
              <a:rPr lang="it-IT" sz="2400" dirty="0" err="1">
                <a:solidFill>
                  <a:schemeClr val="accent3"/>
                </a:solidFill>
              </a:rPr>
              <a:t>about</a:t>
            </a:r>
            <a:r>
              <a:rPr lang="it-IT" sz="2400" dirty="0">
                <a:solidFill>
                  <a:schemeClr val="accent3"/>
                </a:solidFill>
              </a:rPr>
              <a:t> </a:t>
            </a:r>
            <a:r>
              <a:rPr lang="it-IT" sz="2400" dirty="0" err="1">
                <a:solidFill>
                  <a:schemeClr val="accent3"/>
                </a:solidFill>
              </a:rPr>
              <a:t>their</a:t>
            </a:r>
            <a:r>
              <a:rPr lang="it-IT" sz="2400" dirty="0">
                <a:solidFill>
                  <a:schemeClr val="accent3"/>
                </a:solidFill>
              </a:rPr>
              <a:t> practices</a:t>
            </a:r>
          </a:p>
        </p:txBody>
      </p:sp>
      <p:sp>
        <p:nvSpPr>
          <p:cNvPr id="13" name="CasellaDiTesto 12">
            <a:extLst>
              <a:ext uri="{FF2B5EF4-FFF2-40B4-BE49-F238E27FC236}">
                <a16:creationId xmlns:a16="http://schemas.microsoft.com/office/drawing/2014/main" id="{D9DECA9C-EB87-7F9C-9293-123D69A3702E}"/>
              </a:ext>
            </a:extLst>
          </p:cNvPr>
          <p:cNvSpPr txBox="1"/>
          <p:nvPr/>
        </p:nvSpPr>
        <p:spPr>
          <a:xfrm>
            <a:off x="6624367" y="1892412"/>
            <a:ext cx="2519633" cy="1938992"/>
          </a:xfrm>
          <a:prstGeom prst="rect">
            <a:avLst/>
          </a:prstGeom>
          <a:noFill/>
        </p:spPr>
        <p:txBody>
          <a:bodyPr wrap="square" rtlCol="0">
            <a:spAutoFit/>
          </a:bodyPr>
          <a:lstStyle/>
          <a:p>
            <a:r>
              <a:rPr lang="it-IT" sz="2400" dirty="0" err="1">
                <a:solidFill>
                  <a:schemeClr val="accent3"/>
                </a:solidFill>
              </a:rPr>
              <a:t>Used</a:t>
            </a:r>
            <a:r>
              <a:rPr lang="it-IT" sz="2400" dirty="0">
                <a:solidFill>
                  <a:schemeClr val="accent3"/>
                </a:solidFill>
              </a:rPr>
              <a:t> </a:t>
            </a:r>
            <a:r>
              <a:rPr lang="it-IT" sz="2400" dirty="0" err="1">
                <a:solidFill>
                  <a:schemeClr val="accent3"/>
                </a:solidFill>
              </a:rPr>
              <a:t>copyrighted</a:t>
            </a:r>
            <a:r>
              <a:rPr lang="it-IT" sz="2400" dirty="0">
                <a:solidFill>
                  <a:schemeClr val="accent3"/>
                </a:solidFill>
              </a:rPr>
              <a:t> </a:t>
            </a:r>
            <a:r>
              <a:rPr lang="it-IT" sz="2400" dirty="0" err="1">
                <a:solidFill>
                  <a:schemeClr val="accent3"/>
                </a:solidFill>
              </a:rPr>
              <a:t>materials</a:t>
            </a:r>
            <a:r>
              <a:rPr lang="it-IT" sz="2400" dirty="0">
                <a:solidFill>
                  <a:schemeClr val="accent3"/>
                </a:solidFill>
              </a:rPr>
              <a:t> and personal data </a:t>
            </a:r>
            <a:r>
              <a:rPr lang="it-IT" sz="2400" dirty="0" err="1">
                <a:solidFill>
                  <a:schemeClr val="accent3"/>
                </a:solidFill>
              </a:rPr>
              <a:t>without</a:t>
            </a:r>
            <a:r>
              <a:rPr lang="it-IT" sz="2400" dirty="0">
                <a:solidFill>
                  <a:schemeClr val="accent3"/>
                </a:solidFill>
              </a:rPr>
              <a:t> </a:t>
            </a:r>
            <a:r>
              <a:rPr lang="it-IT" sz="2400" dirty="0" err="1">
                <a:solidFill>
                  <a:schemeClr val="accent3"/>
                </a:solidFill>
              </a:rPr>
              <a:t>authorization</a:t>
            </a:r>
            <a:endParaRPr lang="it-IT" sz="2400" dirty="0">
              <a:solidFill>
                <a:schemeClr val="accent3"/>
              </a:solidFill>
            </a:endParaRPr>
          </a:p>
        </p:txBody>
      </p:sp>
      <p:sp>
        <p:nvSpPr>
          <p:cNvPr id="14" name="Segnaposto numero diapositiva 13">
            <a:extLst>
              <a:ext uri="{FF2B5EF4-FFF2-40B4-BE49-F238E27FC236}">
                <a16:creationId xmlns:a16="http://schemas.microsoft.com/office/drawing/2014/main" id="{A12BABA6-160F-6CAC-CEE0-2B8DC131512E}"/>
              </a:ext>
            </a:extLst>
          </p:cNvPr>
          <p:cNvSpPr>
            <a:spLocks noGrp="1"/>
          </p:cNvSpPr>
          <p:nvPr>
            <p:ph type="sldNum" sz="quarter" idx="12"/>
          </p:nvPr>
        </p:nvSpPr>
        <p:spPr/>
        <p:txBody>
          <a:bodyPr/>
          <a:lstStyle/>
          <a:p>
            <a:fld id="{C194BDB0-F4EA-4DD6-8281-CCE2440D0CE0}" type="slidenum">
              <a:rPr lang="en-GB" smtClean="0"/>
              <a:t>5</a:t>
            </a:fld>
            <a:endParaRPr lang="en-GB"/>
          </a:p>
        </p:txBody>
      </p:sp>
    </p:spTree>
    <p:extLst>
      <p:ext uri="{BB962C8B-B14F-4D97-AF65-F5344CB8AC3E}">
        <p14:creationId xmlns:p14="http://schemas.microsoft.com/office/powerpoint/2010/main" val="1395237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utensiledimetallo, catena, chiave&#10;&#10;Descrizione generata automaticamente">
            <a:extLst>
              <a:ext uri="{FF2B5EF4-FFF2-40B4-BE49-F238E27FC236}">
                <a16:creationId xmlns:a16="http://schemas.microsoft.com/office/drawing/2014/main" id="{5CD43DA0-CDEA-4631-9A56-3A288D652756}"/>
              </a:ext>
            </a:extLst>
          </p:cNvPr>
          <p:cNvPicPr>
            <a:picLocks noChangeAspect="1"/>
          </p:cNvPicPr>
          <p:nvPr/>
        </p:nvPicPr>
        <p:blipFill>
          <a:blip r:embed="rId2"/>
          <a:stretch>
            <a:fillRect/>
          </a:stretch>
        </p:blipFill>
        <p:spPr>
          <a:xfrm>
            <a:off x="-54942" y="-457201"/>
            <a:ext cx="9198941" cy="6132628"/>
          </a:xfrm>
          <a:prstGeom prst="rect">
            <a:avLst/>
          </a:prstGeom>
        </p:spPr>
      </p:pic>
      <p:sp>
        <p:nvSpPr>
          <p:cNvPr id="3" name="Segnaposto piè di pagina 2">
            <a:extLst>
              <a:ext uri="{FF2B5EF4-FFF2-40B4-BE49-F238E27FC236}">
                <a16:creationId xmlns:a16="http://schemas.microsoft.com/office/drawing/2014/main" id="{A1DBDE32-05E0-18E0-D52A-AA607327B5F3}"/>
              </a:ext>
            </a:extLst>
          </p:cNvPr>
          <p:cNvSpPr>
            <a:spLocks noGrp="1"/>
          </p:cNvSpPr>
          <p:nvPr>
            <p:ph type="ftr" sz="quarter" idx="11"/>
          </p:nvPr>
        </p:nvSpPr>
        <p:spPr/>
        <p:txBody>
          <a:bodyPr/>
          <a:lstStyle/>
          <a:p>
            <a:pPr rtl="0"/>
            <a:r>
              <a:rPr lang="en-US"/>
              <a:t>Data Collection for Machine Learning</a:t>
            </a:r>
            <a:endParaRPr lang="it-IT"/>
          </a:p>
        </p:txBody>
      </p:sp>
      <p:sp>
        <p:nvSpPr>
          <p:cNvPr id="4" name="CasellaDiTesto 3">
            <a:extLst>
              <a:ext uri="{FF2B5EF4-FFF2-40B4-BE49-F238E27FC236}">
                <a16:creationId xmlns:a16="http://schemas.microsoft.com/office/drawing/2014/main" id="{7A71A00D-D28B-40EB-89F0-A2CD3C3D79A4}"/>
              </a:ext>
            </a:extLst>
          </p:cNvPr>
          <p:cNvSpPr txBox="1"/>
          <p:nvPr/>
        </p:nvSpPr>
        <p:spPr>
          <a:xfrm>
            <a:off x="332914" y="477159"/>
            <a:ext cx="2776490" cy="4801314"/>
          </a:xfrm>
          <a:prstGeom prst="rect">
            <a:avLst/>
          </a:prstGeom>
          <a:solidFill>
            <a:schemeClr val="accent2"/>
          </a:solidFill>
        </p:spPr>
        <p:txBody>
          <a:bodyPr wrap="square" rtlCol="0" anchor="ctr">
            <a:spAutoFit/>
          </a:bodyPr>
          <a:lstStyle/>
          <a:p>
            <a:pPr algn="ctr" defTabSz="342900"/>
            <a:endParaRPr lang="en-US">
              <a:solidFill>
                <a:prstClr val="black"/>
              </a:solidFill>
              <a:latin typeface="Gill Sans MT" panose="020B0502020104020203"/>
            </a:endParaRPr>
          </a:p>
          <a:p>
            <a:pPr algn="ctr" defTabSz="342900"/>
            <a:r>
              <a:rPr lang="en-US" sz="1800" b="1" spc="38">
                <a:ln w="0"/>
                <a:solidFill>
                  <a:srgbClr val="EBEBEB"/>
                </a:solidFill>
                <a:effectLst>
                  <a:innerShdw blurRad="63500" dist="50800" dir="13500000">
                    <a:srgbClr val="000000">
                      <a:alpha val="50000"/>
                    </a:srgbClr>
                  </a:innerShdw>
                </a:effectLst>
                <a:latin typeface="Gill Sans MT" panose="020B0502020104020203"/>
              </a:rPr>
              <a:t>INTEGRITY AND CONFIDENTIALITY</a:t>
            </a: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en-US">
              <a:solidFill>
                <a:prstClr val="black"/>
              </a:solidFill>
              <a:latin typeface="Gill Sans MT" panose="020B0502020104020203"/>
            </a:endParaRPr>
          </a:p>
          <a:p>
            <a:pPr algn="ctr" defTabSz="342900"/>
            <a:endParaRPr lang="it-IT">
              <a:solidFill>
                <a:prstClr val="black"/>
              </a:solidFill>
              <a:latin typeface="Gill Sans MT" panose="020B0502020104020203"/>
            </a:endParaRPr>
          </a:p>
          <a:p>
            <a:pPr defTabSz="342900"/>
            <a:endParaRPr lang="it-IT">
              <a:solidFill>
                <a:prstClr val="black"/>
              </a:solidFill>
              <a:latin typeface="Gill Sans MT" panose="020B0502020104020203"/>
            </a:endParaRPr>
          </a:p>
        </p:txBody>
      </p:sp>
      <p:sp>
        <p:nvSpPr>
          <p:cNvPr id="6" name="CasellaDiTesto 5">
            <a:extLst>
              <a:ext uri="{FF2B5EF4-FFF2-40B4-BE49-F238E27FC236}">
                <a16:creationId xmlns:a16="http://schemas.microsoft.com/office/drawing/2014/main" id="{2A82F322-75D9-44D9-9928-7AE080594E43}"/>
              </a:ext>
            </a:extLst>
          </p:cNvPr>
          <p:cNvSpPr txBox="1"/>
          <p:nvPr/>
        </p:nvSpPr>
        <p:spPr>
          <a:xfrm flipH="1">
            <a:off x="493708" y="1908320"/>
            <a:ext cx="2615696" cy="1962076"/>
          </a:xfrm>
          <a:prstGeom prst="rect">
            <a:avLst/>
          </a:prstGeom>
          <a:noFill/>
        </p:spPr>
        <p:txBody>
          <a:bodyPr wrap="square" rtlCol="0">
            <a:spAutoFit/>
          </a:bodyPr>
          <a:lstStyle/>
          <a:p>
            <a:pPr defTabSz="342900">
              <a:buClr>
                <a:srgbClr val="F85C06"/>
              </a:buClr>
            </a:pPr>
            <a:r>
              <a:rPr lang="it-IT">
                <a:solidFill>
                  <a:prstClr val="white"/>
                </a:solidFill>
                <a:latin typeface="Gill Sans MT" panose="020B0502020104020203"/>
              </a:rPr>
              <a:t>Personal data must be kept safe</a:t>
            </a:r>
          </a:p>
          <a:p>
            <a:pPr defTabSz="342900">
              <a:buClr>
                <a:srgbClr val="F85C06"/>
              </a:buClr>
            </a:pPr>
            <a:endParaRPr lang="it-IT">
              <a:solidFill>
                <a:prstClr val="white"/>
              </a:solidFill>
              <a:latin typeface="Gill Sans MT" panose="020B0502020104020203"/>
            </a:endParaRPr>
          </a:p>
          <a:p>
            <a:pPr defTabSz="342900">
              <a:buClr>
                <a:srgbClr val="F85C06"/>
              </a:buClr>
            </a:pPr>
            <a:r>
              <a:rPr lang="it-IT">
                <a:solidFill>
                  <a:prstClr val="white"/>
                </a:solidFill>
                <a:latin typeface="Gill Sans MT" panose="020B0502020104020203"/>
              </a:rPr>
              <a:t>Cyber security measures must be implemented</a:t>
            </a:r>
          </a:p>
          <a:p>
            <a:pPr defTabSz="342900">
              <a:buClr>
                <a:srgbClr val="F85C06"/>
              </a:buClr>
            </a:pPr>
            <a:endParaRPr lang="it-IT">
              <a:solidFill>
                <a:prstClr val="white"/>
              </a:solidFill>
              <a:latin typeface="Gill Sans MT" panose="020B0502020104020203"/>
            </a:endParaRPr>
          </a:p>
          <a:p>
            <a:pPr defTabSz="342900">
              <a:buClr>
                <a:srgbClr val="F85C06"/>
              </a:buClr>
            </a:pPr>
            <a:r>
              <a:rPr lang="it-IT">
                <a:solidFill>
                  <a:prstClr val="white"/>
                </a:solidFill>
                <a:latin typeface="Gill Sans MT" panose="020B0502020104020203"/>
              </a:rPr>
              <a:t>Only authorized people can access the data</a:t>
            </a:r>
          </a:p>
          <a:p>
            <a:pPr marL="214313" indent="-214313" defTabSz="342900">
              <a:buClr>
                <a:srgbClr val="F85C06"/>
              </a:buClr>
              <a:buFont typeface="Wingdings" panose="05000000000000000000" pitchFamily="2" charset="2"/>
              <a:buChar char="§"/>
            </a:pPr>
            <a:endParaRPr lang="it-IT">
              <a:solidFill>
                <a:prstClr val="black"/>
              </a:solidFill>
              <a:latin typeface="Gill Sans MT" panose="020B0502020104020203"/>
            </a:endParaRPr>
          </a:p>
          <a:p>
            <a:pPr marL="214313" indent="-214313" defTabSz="342900">
              <a:buClr>
                <a:srgbClr val="F85C06"/>
              </a:buClr>
              <a:buFont typeface="Wingdings" panose="05000000000000000000" pitchFamily="2" charset="2"/>
              <a:buChar char="§"/>
            </a:pPr>
            <a:endParaRPr lang="it-IT">
              <a:solidFill>
                <a:prstClr val="black"/>
              </a:solidFill>
              <a:latin typeface="Gill Sans MT" panose="020B0502020104020203"/>
            </a:endParaRPr>
          </a:p>
        </p:txBody>
      </p:sp>
      <p:sp>
        <p:nvSpPr>
          <p:cNvPr id="7" name="Segnaposto numero diapositiva 6">
            <a:extLst>
              <a:ext uri="{FF2B5EF4-FFF2-40B4-BE49-F238E27FC236}">
                <a16:creationId xmlns:a16="http://schemas.microsoft.com/office/drawing/2014/main" id="{3EFA2417-2F40-34EB-E0D8-184CE61D29D2}"/>
              </a:ext>
            </a:extLst>
          </p:cNvPr>
          <p:cNvSpPr>
            <a:spLocks noGrp="1"/>
          </p:cNvSpPr>
          <p:nvPr>
            <p:ph type="sldNum" sz="quarter" idx="12"/>
          </p:nvPr>
        </p:nvSpPr>
        <p:spPr/>
        <p:txBody>
          <a:bodyPr/>
          <a:lstStyle/>
          <a:p>
            <a:pPr rtl="0"/>
            <a:fld id="{D57F1E4F-1CFF-5643-939E-217C01CDF565}" type="slidenum">
              <a:rPr lang="it-IT" smtClean="0"/>
              <a:pPr rtl="0"/>
              <a:t>50</a:t>
            </a:fld>
            <a:endParaRPr lang="it-IT"/>
          </a:p>
        </p:txBody>
      </p:sp>
    </p:spTree>
    <p:extLst>
      <p:ext uri="{BB962C8B-B14F-4D97-AF65-F5344CB8AC3E}">
        <p14:creationId xmlns:p14="http://schemas.microsoft.com/office/powerpoint/2010/main" val="1080789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F1055DA7-F0B1-57D9-9749-7E7458C92E6C}"/>
              </a:ext>
            </a:extLst>
          </p:cNvPr>
          <p:cNvSpPr>
            <a:spLocks noGrp="1"/>
          </p:cNvSpPr>
          <p:nvPr>
            <p:ph type="ftr" sz="quarter" idx="11"/>
          </p:nvPr>
        </p:nvSpPr>
        <p:spPr/>
        <p:txBody>
          <a:bodyPr/>
          <a:lstStyle/>
          <a:p>
            <a:pPr rtl="0"/>
            <a:r>
              <a:rPr lang="en-US"/>
              <a:t>Data Collection for Machine Learning</a:t>
            </a:r>
            <a:endParaRPr lang="it-IT"/>
          </a:p>
        </p:txBody>
      </p:sp>
      <p:sp>
        <p:nvSpPr>
          <p:cNvPr id="4" name="CasellaDiTesto 3">
            <a:extLst>
              <a:ext uri="{FF2B5EF4-FFF2-40B4-BE49-F238E27FC236}">
                <a16:creationId xmlns:a16="http://schemas.microsoft.com/office/drawing/2014/main" id="{7A71A00D-D28B-40EB-89F0-A2CD3C3D79A4}"/>
              </a:ext>
            </a:extLst>
          </p:cNvPr>
          <p:cNvSpPr txBox="1"/>
          <p:nvPr/>
        </p:nvSpPr>
        <p:spPr>
          <a:xfrm>
            <a:off x="332914" y="615660"/>
            <a:ext cx="2776490" cy="4524315"/>
          </a:xfrm>
          <a:prstGeom prst="rect">
            <a:avLst/>
          </a:prstGeom>
          <a:solidFill>
            <a:schemeClr val="accent2"/>
          </a:solidFill>
        </p:spPr>
        <p:txBody>
          <a:bodyPr wrap="square" rtlCol="0" anchor="ctr">
            <a:spAutoFit/>
          </a:bodyPr>
          <a:lstStyle/>
          <a:p>
            <a:pPr algn="ctr" defTabSz="342900"/>
            <a:endParaRPr lang="en-US" dirty="0">
              <a:solidFill>
                <a:prstClr val="black"/>
              </a:solidFill>
              <a:latin typeface="Gill Sans MT" panose="020B0502020104020203"/>
            </a:endParaRPr>
          </a:p>
          <a:p>
            <a:pPr algn="ctr" defTabSz="342900"/>
            <a:r>
              <a:rPr lang="en-US" sz="1800" b="1" spc="38" dirty="0">
                <a:ln w="0"/>
                <a:solidFill>
                  <a:srgbClr val="EBEBEB"/>
                </a:solidFill>
                <a:effectLst>
                  <a:innerShdw blurRad="63500" dist="50800" dir="13500000">
                    <a:srgbClr val="000000">
                      <a:alpha val="50000"/>
                    </a:srgbClr>
                  </a:innerShdw>
                </a:effectLst>
                <a:latin typeface="Gill Sans MT" panose="020B0502020104020203"/>
              </a:rPr>
              <a:t>ACCOUNTABILITY</a:t>
            </a:r>
          </a:p>
          <a:p>
            <a:pPr algn="ctr" defTabSz="342900"/>
            <a:endParaRPr lang="en-US" dirty="0">
              <a:solidFill>
                <a:prstClr val="black"/>
              </a:solidFill>
              <a:latin typeface="Gill Sans MT" panose="020B0502020104020203"/>
            </a:endParaRPr>
          </a:p>
          <a:p>
            <a:pPr algn="ctr" defTabSz="342900"/>
            <a:endParaRPr lang="en-US" dirty="0">
              <a:solidFill>
                <a:prstClr val="black"/>
              </a:solidFill>
              <a:latin typeface="Gill Sans MT" panose="020B0502020104020203"/>
            </a:endParaRPr>
          </a:p>
          <a:p>
            <a:pPr algn="ctr" defTabSz="342900"/>
            <a:endParaRPr lang="en-US" dirty="0">
              <a:solidFill>
                <a:prstClr val="black"/>
              </a:solidFill>
              <a:latin typeface="Gill Sans MT" panose="020B0502020104020203"/>
            </a:endParaRPr>
          </a:p>
          <a:p>
            <a:pPr algn="ctr" defTabSz="342900"/>
            <a:endParaRPr lang="en-US" dirty="0">
              <a:solidFill>
                <a:prstClr val="black"/>
              </a:solidFill>
              <a:latin typeface="Gill Sans MT" panose="020B0502020104020203"/>
            </a:endParaRPr>
          </a:p>
          <a:p>
            <a:pPr algn="ctr" defTabSz="342900"/>
            <a:endParaRPr lang="en-US" dirty="0">
              <a:solidFill>
                <a:prstClr val="black"/>
              </a:solidFill>
              <a:latin typeface="Gill Sans MT" panose="020B0502020104020203"/>
            </a:endParaRPr>
          </a:p>
          <a:p>
            <a:pPr algn="ctr" defTabSz="342900"/>
            <a:endParaRPr lang="en-US" dirty="0">
              <a:solidFill>
                <a:prstClr val="black"/>
              </a:solidFill>
              <a:latin typeface="Gill Sans MT" panose="020B0502020104020203"/>
            </a:endParaRPr>
          </a:p>
          <a:p>
            <a:pPr algn="ctr" defTabSz="342900"/>
            <a:endParaRPr lang="en-US" dirty="0">
              <a:solidFill>
                <a:prstClr val="black"/>
              </a:solidFill>
              <a:latin typeface="Gill Sans MT" panose="020B0502020104020203"/>
            </a:endParaRPr>
          </a:p>
          <a:p>
            <a:pPr algn="ctr" defTabSz="342900"/>
            <a:endParaRPr lang="en-US" dirty="0">
              <a:solidFill>
                <a:prstClr val="black"/>
              </a:solidFill>
              <a:latin typeface="Gill Sans MT" panose="020B0502020104020203"/>
            </a:endParaRPr>
          </a:p>
          <a:p>
            <a:pPr algn="ctr" defTabSz="342900"/>
            <a:endParaRPr lang="en-US" dirty="0">
              <a:solidFill>
                <a:prstClr val="black"/>
              </a:solidFill>
              <a:latin typeface="Gill Sans MT" panose="020B0502020104020203"/>
            </a:endParaRPr>
          </a:p>
          <a:p>
            <a:pPr algn="ctr" defTabSz="342900"/>
            <a:endParaRPr lang="en-US" dirty="0">
              <a:solidFill>
                <a:prstClr val="black"/>
              </a:solidFill>
              <a:latin typeface="Gill Sans MT" panose="020B0502020104020203"/>
            </a:endParaRPr>
          </a:p>
          <a:p>
            <a:pPr algn="ctr" defTabSz="342900"/>
            <a:endParaRPr lang="en-US" dirty="0">
              <a:solidFill>
                <a:prstClr val="black"/>
              </a:solidFill>
              <a:latin typeface="Gill Sans MT" panose="020B0502020104020203"/>
            </a:endParaRPr>
          </a:p>
          <a:p>
            <a:pPr algn="ctr" defTabSz="342900"/>
            <a:endParaRPr lang="en-US" dirty="0">
              <a:solidFill>
                <a:prstClr val="black"/>
              </a:solidFill>
              <a:latin typeface="Gill Sans MT" panose="020B0502020104020203"/>
            </a:endParaRPr>
          </a:p>
          <a:p>
            <a:pPr algn="ctr" defTabSz="342900"/>
            <a:endParaRPr lang="en-US" dirty="0">
              <a:solidFill>
                <a:prstClr val="black"/>
              </a:solidFill>
              <a:latin typeface="Gill Sans MT" panose="020B0502020104020203"/>
            </a:endParaRPr>
          </a:p>
          <a:p>
            <a:pPr algn="ctr" defTabSz="342900"/>
            <a:endParaRPr lang="en-US" dirty="0">
              <a:solidFill>
                <a:prstClr val="black"/>
              </a:solidFill>
              <a:latin typeface="Gill Sans MT" panose="020B0502020104020203"/>
            </a:endParaRPr>
          </a:p>
          <a:p>
            <a:pPr algn="ctr" defTabSz="342900"/>
            <a:endParaRPr lang="en-US" dirty="0">
              <a:solidFill>
                <a:prstClr val="black"/>
              </a:solidFill>
              <a:latin typeface="Gill Sans MT" panose="020B0502020104020203"/>
            </a:endParaRPr>
          </a:p>
          <a:p>
            <a:pPr algn="ctr" defTabSz="342900"/>
            <a:endParaRPr lang="en-US" dirty="0">
              <a:solidFill>
                <a:prstClr val="black"/>
              </a:solidFill>
              <a:latin typeface="Gill Sans MT" panose="020B0502020104020203"/>
            </a:endParaRPr>
          </a:p>
          <a:p>
            <a:pPr algn="ctr" defTabSz="342900"/>
            <a:endParaRPr lang="en-US" dirty="0">
              <a:solidFill>
                <a:prstClr val="black"/>
              </a:solidFill>
              <a:latin typeface="Gill Sans MT" panose="020B0502020104020203"/>
            </a:endParaRPr>
          </a:p>
          <a:p>
            <a:pPr algn="ctr" defTabSz="342900"/>
            <a:endParaRPr lang="it-IT" dirty="0">
              <a:solidFill>
                <a:prstClr val="black"/>
              </a:solidFill>
              <a:latin typeface="Gill Sans MT" panose="020B0502020104020203"/>
            </a:endParaRPr>
          </a:p>
          <a:p>
            <a:pPr defTabSz="342900"/>
            <a:endParaRPr lang="it-IT" dirty="0">
              <a:solidFill>
                <a:prstClr val="black"/>
              </a:solidFill>
              <a:latin typeface="Gill Sans MT" panose="020B0502020104020203"/>
            </a:endParaRPr>
          </a:p>
        </p:txBody>
      </p:sp>
      <p:sp>
        <p:nvSpPr>
          <p:cNvPr id="6" name="CasellaDiTesto 5">
            <a:extLst>
              <a:ext uri="{FF2B5EF4-FFF2-40B4-BE49-F238E27FC236}">
                <a16:creationId xmlns:a16="http://schemas.microsoft.com/office/drawing/2014/main" id="{2A82F322-75D9-44D9-9928-7AE080594E43}"/>
              </a:ext>
            </a:extLst>
          </p:cNvPr>
          <p:cNvSpPr txBox="1"/>
          <p:nvPr/>
        </p:nvSpPr>
        <p:spPr>
          <a:xfrm flipH="1">
            <a:off x="544062" y="1697114"/>
            <a:ext cx="2600952" cy="2793072"/>
          </a:xfrm>
          <a:prstGeom prst="rect">
            <a:avLst/>
          </a:prstGeom>
          <a:noFill/>
        </p:spPr>
        <p:txBody>
          <a:bodyPr wrap="square" rtlCol="0">
            <a:spAutoFit/>
          </a:bodyPr>
          <a:lstStyle/>
          <a:p>
            <a:pPr defTabSz="342900">
              <a:buClr>
                <a:srgbClr val="F85C06"/>
              </a:buClr>
            </a:pPr>
            <a:r>
              <a:rPr lang="it-IT">
                <a:solidFill>
                  <a:prstClr val="white"/>
                </a:solidFill>
                <a:latin typeface="Gill Sans MT" panose="020B0502020104020203"/>
              </a:rPr>
              <a:t>Controller is responsible for compliance</a:t>
            </a:r>
          </a:p>
          <a:p>
            <a:pPr defTabSz="342900">
              <a:buClr>
                <a:srgbClr val="F85C06"/>
              </a:buClr>
            </a:pPr>
            <a:endParaRPr lang="it-IT">
              <a:solidFill>
                <a:prstClr val="white"/>
              </a:solidFill>
              <a:latin typeface="Gill Sans MT" panose="020B0502020104020203"/>
            </a:endParaRPr>
          </a:p>
          <a:p>
            <a:pPr defTabSz="342900">
              <a:buClr>
                <a:srgbClr val="F85C06"/>
              </a:buClr>
            </a:pPr>
            <a:r>
              <a:rPr lang="it-IT">
                <a:solidFill>
                  <a:prstClr val="white"/>
                </a:solidFill>
                <a:latin typeface="Gill Sans MT" panose="020B0502020104020203"/>
              </a:rPr>
              <a:t>There are no minimum requirements, Controller must assess the risks</a:t>
            </a:r>
          </a:p>
          <a:p>
            <a:pPr defTabSz="342900">
              <a:buClr>
                <a:srgbClr val="F85C06"/>
              </a:buClr>
            </a:pPr>
            <a:endParaRPr lang="it-IT">
              <a:solidFill>
                <a:prstClr val="white"/>
              </a:solidFill>
              <a:latin typeface="Gill Sans MT" panose="020B0502020104020203"/>
            </a:endParaRPr>
          </a:p>
          <a:p>
            <a:pPr defTabSz="342900">
              <a:buClr>
                <a:srgbClr val="F85C06"/>
              </a:buClr>
            </a:pPr>
            <a:r>
              <a:rPr lang="it-IT">
                <a:solidFill>
                  <a:prstClr val="white"/>
                </a:solidFill>
                <a:latin typeface="Gill Sans MT" panose="020B0502020104020203"/>
              </a:rPr>
              <a:t>Controller must demonstrate that everything was done in compliance with GDPR</a:t>
            </a:r>
          </a:p>
          <a:p>
            <a:pPr marL="214313" indent="-214313" defTabSz="342900">
              <a:buClr>
                <a:srgbClr val="F85C06"/>
              </a:buClr>
              <a:buFont typeface="Wingdings" panose="05000000000000000000" pitchFamily="2" charset="2"/>
              <a:buChar char="§"/>
            </a:pPr>
            <a:endParaRPr lang="it-IT">
              <a:solidFill>
                <a:prstClr val="black"/>
              </a:solidFill>
              <a:latin typeface="Gill Sans MT" panose="020B0502020104020203"/>
            </a:endParaRPr>
          </a:p>
          <a:p>
            <a:pPr marL="214313" indent="-214313" defTabSz="342900">
              <a:buClr>
                <a:srgbClr val="F85C06"/>
              </a:buClr>
              <a:buFont typeface="Wingdings" panose="05000000000000000000" pitchFamily="2" charset="2"/>
              <a:buChar char="§"/>
            </a:pPr>
            <a:endParaRPr lang="it-IT">
              <a:solidFill>
                <a:prstClr val="black"/>
              </a:solidFill>
              <a:latin typeface="Gill Sans MT" panose="020B0502020104020203"/>
            </a:endParaRPr>
          </a:p>
          <a:p>
            <a:pPr marL="214313" indent="-214313" defTabSz="342900">
              <a:buClr>
                <a:srgbClr val="F85C06"/>
              </a:buClr>
              <a:buFont typeface="Wingdings" panose="05000000000000000000" pitchFamily="2" charset="2"/>
              <a:buChar char="§"/>
            </a:pPr>
            <a:endParaRPr lang="it-IT">
              <a:solidFill>
                <a:prstClr val="black"/>
              </a:solidFill>
              <a:latin typeface="Gill Sans MT" panose="020B0502020104020203"/>
            </a:endParaRPr>
          </a:p>
        </p:txBody>
      </p:sp>
      <p:pic>
        <p:nvPicPr>
          <p:cNvPr id="8" name="Immagine 7" descr="Sasquatch team Lavoro">
            <a:extLst>
              <a:ext uri="{FF2B5EF4-FFF2-40B4-BE49-F238E27FC236}">
                <a16:creationId xmlns:a16="http://schemas.microsoft.com/office/drawing/2014/main" id="{5C041835-926F-4266-83E3-AB588C2142F8}"/>
              </a:ext>
            </a:extLst>
          </p:cNvPr>
          <p:cNvPicPr>
            <a:picLocks noChangeAspect="1"/>
          </p:cNvPicPr>
          <p:nvPr/>
        </p:nvPicPr>
        <p:blipFill>
          <a:blip r:embed="rId2"/>
          <a:stretch>
            <a:fillRect/>
          </a:stretch>
        </p:blipFill>
        <p:spPr>
          <a:xfrm>
            <a:off x="5926033" y="1582049"/>
            <a:ext cx="2885054" cy="2885054"/>
          </a:xfrm>
          <a:prstGeom prst="rect">
            <a:avLst/>
          </a:prstGeom>
        </p:spPr>
      </p:pic>
      <p:sp>
        <p:nvSpPr>
          <p:cNvPr id="9" name="Bolla: nuvola 8">
            <a:extLst>
              <a:ext uri="{FF2B5EF4-FFF2-40B4-BE49-F238E27FC236}">
                <a16:creationId xmlns:a16="http://schemas.microsoft.com/office/drawing/2014/main" id="{0D304190-3B0C-4867-940D-FC0F32F108D4}"/>
              </a:ext>
            </a:extLst>
          </p:cNvPr>
          <p:cNvSpPr/>
          <p:nvPr/>
        </p:nvSpPr>
        <p:spPr>
          <a:xfrm flipH="1">
            <a:off x="4362231" y="553466"/>
            <a:ext cx="2885053" cy="1509478"/>
          </a:xfrm>
          <a:prstGeom prst="cloudCallou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defTabSz="342900"/>
            <a:endParaRPr lang="it-IT">
              <a:solidFill>
                <a:prstClr val="black"/>
              </a:solidFill>
              <a:latin typeface="Gill Sans MT" panose="020B0502020104020203"/>
            </a:endParaRPr>
          </a:p>
        </p:txBody>
      </p:sp>
      <p:pic>
        <p:nvPicPr>
          <p:cNvPr id="11" name="Elemento grafico 10" descr="Carica con riempimento a tinta unita">
            <a:extLst>
              <a:ext uri="{FF2B5EF4-FFF2-40B4-BE49-F238E27FC236}">
                <a16:creationId xmlns:a16="http://schemas.microsoft.com/office/drawing/2014/main" id="{27F16AD1-893B-49F2-A68C-2F70A6D302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70884" y="885752"/>
            <a:ext cx="685800" cy="685800"/>
          </a:xfrm>
          <a:prstGeom prst="rect">
            <a:avLst/>
          </a:prstGeom>
        </p:spPr>
      </p:pic>
      <p:pic>
        <p:nvPicPr>
          <p:cNvPr id="13" name="Elemento grafico 12" descr="Segnale di divieto con riempimento a tinta unita">
            <a:extLst>
              <a:ext uri="{FF2B5EF4-FFF2-40B4-BE49-F238E27FC236}">
                <a16:creationId xmlns:a16="http://schemas.microsoft.com/office/drawing/2014/main" id="{0B22D2CA-8EF8-466D-9DC3-999D689387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52785" y="885752"/>
            <a:ext cx="685800" cy="685800"/>
          </a:xfrm>
          <a:prstGeom prst="rect">
            <a:avLst/>
          </a:prstGeom>
        </p:spPr>
      </p:pic>
      <p:pic>
        <p:nvPicPr>
          <p:cNvPr id="15" name="Elemento grafico 14" descr="Elenco di controllo con riempimento a tinta unita">
            <a:extLst>
              <a:ext uri="{FF2B5EF4-FFF2-40B4-BE49-F238E27FC236}">
                <a16:creationId xmlns:a16="http://schemas.microsoft.com/office/drawing/2014/main" id="{A9335F55-2115-4FA0-8E48-EE36A2473FD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44367" y="2519266"/>
            <a:ext cx="1655267" cy="1658516"/>
          </a:xfrm>
          <a:prstGeom prst="rect">
            <a:avLst/>
          </a:prstGeom>
        </p:spPr>
      </p:pic>
      <p:sp>
        <p:nvSpPr>
          <p:cNvPr id="16" name="CasellaDiTesto 15">
            <a:extLst>
              <a:ext uri="{FF2B5EF4-FFF2-40B4-BE49-F238E27FC236}">
                <a16:creationId xmlns:a16="http://schemas.microsoft.com/office/drawing/2014/main" id="{E3014BB7-9C92-4DEE-B7C9-76FE1CFEE4FA}"/>
              </a:ext>
            </a:extLst>
          </p:cNvPr>
          <p:cNvSpPr txBox="1"/>
          <p:nvPr/>
        </p:nvSpPr>
        <p:spPr>
          <a:xfrm>
            <a:off x="4251339" y="2635386"/>
            <a:ext cx="1063691" cy="184666"/>
          </a:xfrm>
          <a:prstGeom prst="rect">
            <a:avLst/>
          </a:prstGeom>
          <a:noFill/>
        </p:spPr>
        <p:txBody>
          <a:bodyPr wrap="square" rtlCol="0">
            <a:spAutoFit/>
          </a:bodyPr>
          <a:lstStyle/>
          <a:p>
            <a:pPr defTabSz="342900"/>
            <a:r>
              <a:rPr lang="it-IT" sz="600" b="1">
                <a:solidFill>
                  <a:schemeClr val="bg1"/>
                </a:solidFill>
                <a:latin typeface="Gill Sans MT" panose="020B0502020104020203"/>
              </a:rPr>
              <a:t>GDPR LIST</a:t>
            </a:r>
          </a:p>
        </p:txBody>
      </p:sp>
      <p:sp>
        <p:nvSpPr>
          <p:cNvPr id="5" name="Segnaposto numero diapositiva 4">
            <a:extLst>
              <a:ext uri="{FF2B5EF4-FFF2-40B4-BE49-F238E27FC236}">
                <a16:creationId xmlns:a16="http://schemas.microsoft.com/office/drawing/2014/main" id="{0FC1A2AC-2CEE-6F1D-109F-9DED2440E931}"/>
              </a:ext>
            </a:extLst>
          </p:cNvPr>
          <p:cNvSpPr>
            <a:spLocks noGrp="1"/>
          </p:cNvSpPr>
          <p:nvPr>
            <p:ph type="sldNum" sz="quarter" idx="12"/>
          </p:nvPr>
        </p:nvSpPr>
        <p:spPr/>
        <p:txBody>
          <a:bodyPr/>
          <a:lstStyle/>
          <a:p>
            <a:pPr rtl="0"/>
            <a:fld id="{D57F1E4F-1CFF-5643-939E-217C01CDF565}" type="slidenum">
              <a:rPr lang="it-IT" smtClean="0"/>
              <a:pPr rtl="0"/>
              <a:t>51</a:t>
            </a:fld>
            <a:endParaRPr lang="it-IT"/>
          </a:p>
        </p:txBody>
      </p:sp>
    </p:spTree>
    <p:extLst>
      <p:ext uri="{BB962C8B-B14F-4D97-AF65-F5344CB8AC3E}">
        <p14:creationId xmlns:p14="http://schemas.microsoft.com/office/powerpoint/2010/main" val="4050086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D27AA9-C3A7-4B48-8C8F-E88043BE6655}"/>
              </a:ext>
            </a:extLst>
          </p:cNvPr>
          <p:cNvSpPr>
            <a:spLocks noGrp="1"/>
          </p:cNvSpPr>
          <p:nvPr>
            <p:ph type="title"/>
          </p:nvPr>
        </p:nvSpPr>
        <p:spPr/>
        <p:txBody>
          <a:bodyPr/>
          <a:lstStyle/>
          <a:p>
            <a:r>
              <a:rPr lang="it-IT"/>
              <a:t>LEGAL BASIS </a:t>
            </a:r>
          </a:p>
        </p:txBody>
      </p:sp>
      <p:graphicFrame>
        <p:nvGraphicFramePr>
          <p:cNvPr id="7" name="Segnaposto contenuto 6">
            <a:extLst>
              <a:ext uri="{FF2B5EF4-FFF2-40B4-BE49-F238E27FC236}">
                <a16:creationId xmlns:a16="http://schemas.microsoft.com/office/drawing/2014/main" id="{4FF82884-FE76-46D1-BC4C-6FF28E27A742}"/>
              </a:ext>
            </a:extLst>
          </p:cNvPr>
          <p:cNvGraphicFramePr>
            <a:graphicFrameLocks noGrp="1"/>
          </p:cNvGraphicFramePr>
          <p:nvPr>
            <p:ph sz="half" idx="1"/>
          </p:nvPr>
        </p:nvGraphicFramePr>
        <p:xfrm>
          <a:off x="395501" y="1544715"/>
          <a:ext cx="8352998" cy="28710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egnaposto piè di pagina 2">
            <a:extLst>
              <a:ext uri="{FF2B5EF4-FFF2-40B4-BE49-F238E27FC236}">
                <a16:creationId xmlns:a16="http://schemas.microsoft.com/office/drawing/2014/main" id="{D178D956-B5D0-E7F3-BD40-B30D2EB76EC3}"/>
              </a:ext>
            </a:extLst>
          </p:cNvPr>
          <p:cNvSpPr>
            <a:spLocks noGrp="1"/>
          </p:cNvSpPr>
          <p:nvPr>
            <p:ph type="ftr" sz="quarter" idx="11"/>
          </p:nvPr>
        </p:nvSpPr>
        <p:spPr>
          <a:xfrm>
            <a:off x="435892" y="4467103"/>
            <a:ext cx="5187908" cy="273844"/>
          </a:xfrm>
        </p:spPr>
        <p:txBody>
          <a:bodyPr/>
          <a:lstStyle/>
          <a:p>
            <a:pPr rtl="0"/>
            <a:r>
              <a:rPr lang="en-US"/>
              <a:t>Data Collection for Machine Learning</a:t>
            </a:r>
            <a:endParaRPr lang="it-IT"/>
          </a:p>
        </p:txBody>
      </p:sp>
      <p:sp>
        <p:nvSpPr>
          <p:cNvPr id="4" name="Rettangolo 3">
            <a:extLst>
              <a:ext uri="{FF2B5EF4-FFF2-40B4-BE49-F238E27FC236}">
                <a16:creationId xmlns:a16="http://schemas.microsoft.com/office/drawing/2014/main" id="{9DA2D636-E65E-7375-CF06-E03F75D8DB6A}"/>
              </a:ext>
            </a:extLst>
          </p:cNvPr>
          <p:cNvSpPr/>
          <p:nvPr/>
        </p:nvSpPr>
        <p:spPr>
          <a:xfrm>
            <a:off x="6168683" y="2138288"/>
            <a:ext cx="1062111" cy="13786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8" name="Connettore 2 7">
            <a:extLst>
              <a:ext uri="{FF2B5EF4-FFF2-40B4-BE49-F238E27FC236}">
                <a16:creationId xmlns:a16="http://schemas.microsoft.com/office/drawing/2014/main" id="{A10CB8F2-8458-56BC-A568-A4705E58B6E2}"/>
              </a:ext>
            </a:extLst>
          </p:cNvPr>
          <p:cNvCxnSpPr>
            <a:cxnSpLocks/>
            <a:stCxn id="4" idx="2"/>
          </p:cNvCxnSpPr>
          <p:nvPr/>
        </p:nvCxnSpPr>
        <p:spPr>
          <a:xfrm>
            <a:off x="6699739" y="3516922"/>
            <a:ext cx="0" cy="5064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CasellaDiTesto 9">
            <a:extLst>
              <a:ext uri="{FF2B5EF4-FFF2-40B4-BE49-F238E27FC236}">
                <a16:creationId xmlns:a16="http://schemas.microsoft.com/office/drawing/2014/main" id="{41B37A35-4697-B85C-0752-108B0C708523}"/>
              </a:ext>
            </a:extLst>
          </p:cNvPr>
          <p:cNvSpPr txBox="1"/>
          <p:nvPr/>
        </p:nvSpPr>
        <p:spPr>
          <a:xfrm>
            <a:off x="6168683" y="4199206"/>
            <a:ext cx="1188720" cy="300082"/>
          </a:xfrm>
          <a:prstGeom prst="rect">
            <a:avLst/>
          </a:prstGeom>
          <a:noFill/>
        </p:spPr>
        <p:txBody>
          <a:bodyPr wrap="square" rtlCol="0">
            <a:spAutoFit/>
          </a:bodyPr>
          <a:lstStyle/>
          <a:p>
            <a:r>
              <a:rPr lang="en-GB">
                <a:solidFill>
                  <a:srgbClr val="C00000"/>
                </a:solidFill>
              </a:rPr>
              <a:t>LED Directive</a:t>
            </a:r>
            <a:endParaRPr lang="it-IT">
              <a:solidFill>
                <a:srgbClr val="C00000"/>
              </a:solidFill>
            </a:endParaRPr>
          </a:p>
        </p:txBody>
      </p:sp>
      <p:sp>
        <p:nvSpPr>
          <p:cNvPr id="5" name="Segnaposto numero diapositiva 4">
            <a:extLst>
              <a:ext uri="{FF2B5EF4-FFF2-40B4-BE49-F238E27FC236}">
                <a16:creationId xmlns:a16="http://schemas.microsoft.com/office/drawing/2014/main" id="{A60E4D30-E246-4BDB-97CD-A5884B2E9BAE}"/>
              </a:ext>
            </a:extLst>
          </p:cNvPr>
          <p:cNvSpPr>
            <a:spLocks noGrp="1"/>
          </p:cNvSpPr>
          <p:nvPr>
            <p:ph type="sldNum" sz="quarter" idx="12"/>
          </p:nvPr>
        </p:nvSpPr>
        <p:spPr/>
        <p:txBody>
          <a:bodyPr/>
          <a:lstStyle/>
          <a:p>
            <a:pPr rtl="0"/>
            <a:fld id="{D57F1E4F-1CFF-5643-939E-217C01CDF565}" type="slidenum">
              <a:rPr lang="it-IT" smtClean="0"/>
              <a:pPr rtl="0"/>
              <a:t>52</a:t>
            </a:fld>
            <a:endParaRPr lang="it-IT"/>
          </a:p>
        </p:txBody>
      </p:sp>
    </p:spTree>
    <p:extLst>
      <p:ext uri="{BB962C8B-B14F-4D97-AF65-F5344CB8AC3E}">
        <p14:creationId xmlns:p14="http://schemas.microsoft.com/office/powerpoint/2010/main" val="29699451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A6538-5F6C-4F0A-898F-32AF93F0B4E6}"/>
              </a:ext>
            </a:extLst>
          </p:cNvPr>
          <p:cNvSpPr>
            <a:spLocks noGrp="1"/>
          </p:cNvSpPr>
          <p:nvPr>
            <p:ph type="title"/>
          </p:nvPr>
        </p:nvSpPr>
        <p:spPr>
          <a:xfrm>
            <a:off x="346087" y="1466356"/>
            <a:ext cx="3840191" cy="2927499"/>
          </a:xfrm>
        </p:spPr>
        <p:txBody>
          <a:bodyPr anchor="t">
            <a:normAutofit/>
          </a:bodyPr>
          <a:lstStyle/>
          <a:p>
            <a:r>
              <a:rPr lang="en-US" sz="3000" dirty="0">
                <a:solidFill>
                  <a:schemeClr val="accent2"/>
                </a:solidFill>
              </a:rPr>
              <a:t>LEGAL BASIS IN AI</a:t>
            </a:r>
            <a:endParaRPr lang="en-NL" sz="3000" dirty="0">
              <a:solidFill>
                <a:schemeClr val="accent2"/>
              </a:solidFill>
            </a:endParaRPr>
          </a:p>
        </p:txBody>
      </p:sp>
      <p:sp>
        <p:nvSpPr>
          <p:cNvPr id="3" name="Content Placeholder 2">
            <a:extLst>
              <a:ext uri="{FF2B5EF4-FFF2-40B4-BE49-F238E27FC236}">
                <a16:creationId xmlns:a16="http://schemas.microsoft.com/office/drawing/2014/main" id="{80D64CD3-931A-42D8-BBA3-8FC534903D60}"/>
              </a:ext>
            </a:extLst>
          </p:cNvPr>
          <p:cNvSpPr>
            <a:spLocks noGrp="1"/>
          </p:cNvSpPr>
          <p:nvPr>
            <p:ph idx="1"/>
          </p:nvPr>
        </p:nvSpPr>
        <p:spPr>
          <a:xfrm>
            <a:off x="4330722" y="1466357"/>
            <a:ext cx="4340213" cy="2927498"/>
          </a:xfrm>
          <a:ln w="57150">
            <a:noFill/>
          </a:ln>
        </p:spPr>
        <p:txBody>
          <a:bodyPr anchor="t">
            <a:normAutofit/>
          </a:bodyPr>
          <a:lstStyle/>
          <a:p>
            <a:r>
              <a:rPr lang="en-US" sz="2400" dirty="0"/>
              <a:t>LEGITIMATE INTEREST (research, further use of public data sets)</a:t>
            </a:r>
          </a:p>
          <a:p>
            <a:r>
              <a:rPr lang="en-US" sz="2400" dirty="0"/>
              <a:t>CONSENT</a:t>
            </a:r>
          </a:p>
          <a:p>
            <a:r>
              <a:rPr lang="en-US" sz="2400" dirty="0"/>
              <a:t>PUBLIC TASK (train models for law enforcement)</a:t>
            </a:r>
            <a:endParaRPr lang="en-NL" sz="2400" dirty="0"/>
          </a:p>
        </p:txBody>
      </p:sp>
      <p:sp>
        <p:nvSpPr>
          <p:cNvPr id="6" name="Segnaposto piè di pagina 5">
            <a:extLst>
              <a:ext uri="{FF2B5EF4-FFF2-40B4-BE49-F238E27FC236}">
                <a16:creationId xmlns:a16="http://schemas.microsoft.com/office/drawing/2014/main" id="{7437EB2F-B532-459D-F1D1-D9E829B77309}"/>
              </a:ext>
            </a:extLst>
          </p:cNvPr>
          <p:cNvSpPr>
            <a:spLocks noGrp="1"/>
          </p:cNvSpPr>
          <p:nvPr>
            <p:ph type="ftr" sz="quarter" idx="11"/>
          </p:nvPr>
        </p:nvSpPr>
        <p:spPr/>
        <p:txBody>
          <a:bodyPr/>
          <a:lstStyle/>
          <a:p>
            <a:pPr rtl="0"/>
            <a:r>
              <a:rPr lang="en-US"/>
              <a:t>Data Collection for Machine Learning</a:t>
            </a:r>
            <a:endParaRPr lang="it-IT"/>
          </a:p>
        </p:txBody>
      </p:sp>
      <p:sp>
        <p:nvSpPr>
          <p:cNvPr id="5" name="TextBox 4">
            <a:extLst>
              <a:ext uri="{FF2B5EF4-FFF2-40B4-BE49-F238E27FC236}">
                <a16:creationId xmlns:a16="http://schemas.microsoft.com/office/drawing/2014/main" id="{5014B6E7-1B84-4465-AB48-46B4F7926E80}"/>
              </a:ext>
            </a:extLst>
          </p:cNvPr>
          <p:cNvSpPr txBox="1"/>
          <p:nvPr/>
        </p:nvSpPr>
        <p:spPr>
          <a:xfrm>
            <a:off x="571500" y="4023770"/>
            <a:ext cx="7911193" cy="300082"/>
          </a:xfrm>
          <a:prstGeom prst="rect">
            <a:avLst/>
          </a:prstGeom>
          <a:noFill/>
        </p:spPr>
        <p:txBody>
          <a:bodyPr wrap="square" rtlCol="0">
            <a:spAutoFit/>
          </a:bodyPr>
          <a:lstStyle/>
          <a:p>
            <a:pPr defTabSz="342900"/>
            <a:r>
              <a:rPr lang="en-US">
                <a:solidFill>
                  <a:prstClr val="black"/>
                </a:solidFill>
                <a:latin typeface="Gill Sans MT" panose="020B0502020104020203"/>
              </a:rPr>
              <a:t>In clinical trials, see: </a:t>
            </a:r>
            <a:r>
              <a:rPr lang="en-US">
                <a:solidFill>
                  <a:prstClr val="black"/>
                </a:solidFill>
                <a:latin typeface="Gill Sans MT" panose="020B0502020104020203"/>
                <a:hlinkClick r:id="rId2"/>
              </a:rPr>
              <a:t>https://ec.europa.eu/health/sites/default/files/files/documents/qa_clinicaltrials_gdpr_en.pdf</a:t>
            </a:r>
            <a:r>
              <a:rPr lang="en-US">
                <a:solidFill>
                  <a:prstClr val="black"/>
                </a:solidFill>
                <a:latin typeface="Gill Sans MT" panose="020B0502020104020203"/>
              </a:rPr>
              <a:t> </a:t>
            </a:r>
            <a:endParaRPr lang="en-NL">
              <a:solidFill>
                <a:prstClr val="black"/>
              </a:solidFill>
              <a:latin typeface="Gill Sans MT" panose="020B0502020104020203"/>
            </a:endParaRPr>
          </a:p>
        </p:txBody>
      </p:sp>
      <p:sp>
        <p:nvSpPr>
          <p:cNvPr id="7" name="Segnaposto numero diapositiva 6">
            <a:extLst>
              <a:ext uri="{FF2B5EF4-FFF2-40B4-BE49-F238E27FC236}">
                <a16:creationId xmlns:a16="http://schemas.microsoft.com/office/drawing/2014/main" id="{EF4ADEB7-5DEA-D42D-2F0B-E9579EFA2DA9}"/>
              </a:ext>
            </a:extLst>
          </p:cNvPr>
          <p:cNvSpPr>
            <a:spLocks noGrp="1"/>
          </p:cNvSpPr>
          <p:nvPr>
            <p:ph type="sldNum" sz="quarter" idx="12"/>
          </p:nvPr>
        </p:nvSpPr>
        <p:spPr/>
        <p:txBody>
          <a:bodyPr/>
          <a:lstStyle/>
          <a:p>
            <a:pPr rtl="0"/>
            <a:fld id="{D57F1E4F-1CFF-5643-939E-217C01CDF565}" type="slidenum">
              <a:rPr lang="it-IT" smtClean="0"/>
              <a:pPr rtl="0"/>
              <a:t>53</a:t>
            </a:fld>
            <a:endParaRPr lang="it-IT"/>
          </a:p>
        </p:txBody>
      </p:sp>
    </p:spTree>
    <p:extLst>
      <p:ext uri="{BB962C8B-B14F-4D97-AF65-F5344CB8AC3E}">
        <p14:creationId xmlns:p14="http://schemas.microsoft.com/office/powerpoint/2010/main" val="26824434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D8FFD-9969-475F-86CC-25B7BA07C275}"/>
              </a:ext>
            </a:extLst>
          </p:cNvPr>
          <p:cNvSpPr>
            <a:spLocks noGrp="1"/>
          </p:cNvSpPr>
          <p:nvPr>
            <p:ph type="title"/>
          </p:nvPr>
        </p:nvSpPr>
        <p:spPr>
          <a:xfrm>
            <a:off x="333386" y="1118646"/>
            <a:ext cx="3585979" cy="3619057"/>
          </a:xfrm>
        </p:spPr>
        <p:txBody>
          <a:bodyPr anchor="ctr">
            <a:normAutofit/>
          </a:bodyPr>
          <a:lstStyle/>
          <a:p>
            <a:r>
              <a:rPr lang="en-US" sz="4050" dirty="0">
                <a:solidFill>
                  <a:srgbClr val="002060"/>
                </a:solidFill>
              </a:rPr>
              <a:t>CAN YOU REUSE SOMEONE ELSE’S DATA SET?</a:t>
            </a:r>
            <a:endParaRPr lang="en-NL" sz="4050" dirty="0">
              <a:solidFill>
                <a:srgbClr val="002060"/>
              </a:solidFill>
            </a:endParaRPr>
          </a:p>
        </p:txBody>
      </p:sp>
      <p:sp>
        <p:nvSpPr>
          <p:cNvPr id="3" name="Content Placeholder 2">
            <a:extLst>
              <a:ext uri="{FF2B5EF4-FFF2-40B4-BE49-F238E27FC236}">
                <a16:creationId xmlns:a16="http://schemas.microsoft.com/office/drawing/2014/main" id="{606DC110-C83A-4403-8B11-0D16556CD379}"/>
              </a:ext>
            </a:extLst>
          </p:cNvPr>
          <p:cNvSpPr>
            <a:spLocks noGrp="1"/>
          </p:cNvSpPr>
          <p:nvPr>
            <p:ph idx="1"/>
          </p:nvPr>
        </p:nvSpPr>
        <p:spPr>
          <a:xfrm>
            <a:off x="5066827" y="775043"/>
            <a:ext cx="3641278" cy="3619057"/>
          </a:xfrm>
          <a:ln w="57150">
            <a:noFill/>
          </a:ln>
        </p:spPr>
        <p:txBody>
          <a:bodyPr anchor="ctr">
            <a:normAutofit/>
          </a:bodyPr>
          <a:lstStyle/>
          <a:p>
            <a:pPr marL="0" indent="0">
              <a:buNone/>
            </a:pPr>
            <a:r>
              <a:rPr lang="en-US" sz="1500">
                <a:solidFill>
                  <a:schemeClr val="accent2">
                    <a:lumMod val="50000"/>
                  </a:schemeClr>
                </a:solidFill>
              </a:rPr>
              <a:t>It depends on the specific circumstances. You must assess if the lawful conditions are met:</a:t>
            </a:r>
          </a:p>
          <a:p>
            <a:pPr lvl="1"/>
            <a:r>
              <a:rPr lang="en-US" sz="1500">
                <a:solidFill>
                  <a:schemeClr val="accent2">
                    <a:lumMod val="50000"/>
                  </a:schemeClr>
                </a:solidFill>
              </a:rPr>
              <a:t>Do the other party have the right to give you their data? If not, it is illegal to use the data set</a:t>
            </a:r>
          </a:p>
          <a:p>
            <a:pPr lvl="1"/>
            <a:r>
              <a:rPr lang="en-US" sz="1500">
                <a:solidFill>
                  <a:schemeClr val="accent2">
                    <a:lumMod val="50000"/>
                  </a:schemeClr>
                </a:solidFill>
              </a:rPr>
              <a:t>Do you need an agreement to transfer the data? </a:t>
            </a:r>
          </a:p>
          <a:p>
            <a:pPr lvl="1"/>
            <a:r>
              <a:rPr lang="en-US" sz="1500">
                <a:solidFill>
                  <a:schemeClr val="accent2">
                    <a:lumMod val="50000"/>
                  </a:schemeClr>
                </a:solidFill>
              </a:rPr>
              <a:t>What is your legal basis? </a:t>
            </a:r>
            <a:endParaRPr lang="en-NL" sz="1500">
              <a:solidFill>
                <a:schemeClr val="accent2">
                  <a:lumMod val="50000"/>
                </a:schemeClr>
              </a:solidFill>
            </a:endParaRPr>
          </a:p>
        </p:txBody>
      </p:sp>
      <p:sp>
        <p:nvSpPr>
          <p:cNvPr id="5" name="Segnaposto piè di pagina 4">
            <a:extLst>
              <a:ext uri="{FF2B5EF4-FFF2-40B4-BE49-F238E27FC236}">
                <a16:creationId xmlns:a16="http://schemas.microsoft.com/office/drawing/2014/main" id="{0A85792B-2CF7-A509-CB73-181B2E0AEB9E}"/>
              </a:ext>
            </a:extLst>
          </p:cNvPr>
          <p:cNvSpPr>
            <a:spLocks noGrp="1"/>
          </p:cNvSpPr>
          <p:nvPr>
            <p:ph type="ftr" sz="quarter" idx="11"/>
          </p:nvPr>
        </p:nvSpPr>
        <p:spPr/>
        <p:txBody>
          <a:bodyPr/>
          <a:lstStyle/>
          <a:p>
            <a:pPr rtl="0"/>
            <a:r>
              <a:rPr lang="en-US"/>
              <a:t>Data Collection for Machine Learning</a:t>
            </a:r>
            <a:endParaRPr lang="it-IT"/>
          </a:p>
        </p:txBody>
      </p:sp>
      <p:sp>
        <p:nvSpPr>
          <p:cNvPr id="6" name="Segnaposto numero diapositiva 5">
            <a:extLst>
              <a:ext uri="{FF2B5EF4-FFF2-40B4-BE49-F238E27FC236}">
                <a16:creationId xmlns:a16="http://schemas.microsoft.com/office/drawing/2014/main" id="{BE869A72-BECC-E851-132F-81BEE084455E}"/>
              </a:ext>
            </a:extLst>
          </p:cNvPr>
          <p:cNvSpPr>
            <a:spLocks noGrp="1"/>
          </p:cNvSpPr>
          <p:nvPr>
            <p:ph type="sldNum" sz="quarter" idx="12"/>
          </p:nvPr>
        </p:nvSpPr>
        <p:spPr/>
        <p:txBody>
          <a:bodyPr/>
          <a:lstStyle/>
          <a:p>
            <a:pPr rtl="0"/>
            <a:fld id="{D57F1E4F-1CFF-5643-939E-217C01CDF565}" type="slidenum">
              <a:rPr lang="it-IT" smtClean="0"/>
              <a:pPr rtl="0"/>
              <a:t>54</a:t>
            </a:fld>
            <a:endParaRPr lang="it-IT"/>
          </a:p>
        </p:txBody>
      </p:sp>
    </p:spTree>
    <p:extLst>
      <p:ext uri="{BB962C8B-B14F-4D97-AF65-F5344CB8AC3E}">
        <p14:creationId xmlns:p14="http://schemas.microsoft.com/office/powerpoint/2010/main" val="1387258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0986D-7DE8-4D97-A946-8B7D401F21EC}"/>
              </a:ext>
            </a:extLst>
          </p:cNvPr>
          <p:cNvSpPr>
            <a:spLocks noGrp="1"/>
          </p:cNvSpPr>
          <p:nvPr>
            <p:ph type="title"/>
          </p:nvPr>
        </p:nvSpPr>
        <p:spPr/>
        <p:txBody>
          <a:bodyPr/>
          <a:lstStyle/>
          <a:p>
            <a:r>
              <a:rPr lang="en-US"/>
              <a:t>CONSENT</a:t>
            </a:r>
            <a:endParaRPr lang="en-NL"/>
          </a:p>
        </p:txBody>
      </p:sp>
      <p:graphicFrame>
        <p:nvGraphicFramePr>
          <p:cNvPr id="6" name="Content Placeholder 2">
            <a:extLst>
              <a:ext uri="{FF2B5EF4-FFF2-40B4-BE49-F238E27FC236}">
                <a16:creationId xmlns:a16="http://schemas.microsoft.com/office/drawing/2014/main" id="{BBF5B766-1507-4E41-B90C-7EE7BC9DF5CC}"/>
              </a:ext>
            </a:extLst>
          </p:cNvPr>
          <p:cNvGraphicFramePr>
            <a:graphicFrameLocks noGrp="1"/>
          </p:cNvGraphicFramePr>
          <p:nvPr>
            <p:ph idx="1"/>
          </p:nvPr>
        </p:nvGraphicFramePr>
        <p:xfrm>
          <a:off x="375558" y="1635372"/>
          <a:ext cx="8332548" cy="32142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egnaposto piè di pagina 2">
            <a:extLst>
              <a:ext uri="{FF2B5EF4-FFF2-40B4-BE49-F238E27FC236}">
                <a16:creationId xmlns:a16="http://schemas.microsoft.com/office/drawing/2014/main" id="{B42DF403-0879-A418-A109-FFE03BA77D9A}"/>
              </a:ext>
            </a:extLst>
          </p:cNvPr>
          <p:cNvSpPr>
            <a:spLocks noGrp="1"/>
          </p:cNvSpPr>
          <p:nvPr>
            <p:ph type="ftr" sz="quarter" idx="11"/>
          </p:nvPr>
        </p:nvSpPr>
        <p:spPr>
          <a:xfrm>
            <a:off x="396455" y="4712664"/>
            <a:ext cx="5187908" cy="273844"/>
          </a:xfrm>
        </p:spPr>
        <p:txBody>
          <a:bodyPr/>
          <a:lstStyle/>
          <a:p>
            <a:pPr rtl="0"/>
            <a:r>
              <a:rPr lang="en-US"/>
              <a:t>Data Collection for Machine Learning</a:t>
            </a:r>
            <a:endParaRPr lang="it-IT"/>
          </a:p>
        </p:txBody>
      </p:sp>
      <p:sp>
        <p:nvSpPr>
          <p:cNvPr id="5" name="Segnaposto numero diapositiva 4">
            <a:extLst>
              <a:ext uri="{FF2B5EF4-FFF2-40B4-BE49-F238E27FC236}">
                <a16:creationId xmlns:a16="http://schemas.microsoft.com/office/drawing/2014/main" id="{78FE837B-977F-9CFD-BB19-7D92DBCC3EC5}"/>
              </a:ext>
            </a:extLst>
          </p:cNvPr>
          <p:cNvSpPr>
            <a:spLocks noGrp="1"/>
          </p:cNvSpPr>
          <p:nvPr>
            <p:ph type="sldNum" sz="quarter" idx="12"/>
          </p:nvPr>
        </p:nvSpPr>
        <p:spPr/>
        <p:txBody>
          <a:bodyPr/>
          <a:lstStyle/>
          <a:p>
            <a:pPr rtl="0"/>
            <a:fld id="{D57F1E4F-1CFF-5643-939E-217C01CDF565}" type="slidenum">
              <a:rPr lang="it-IT" smtClean="0"/>
              <a:pPr rtl="0"/>
              <a:t>55</a:t>
            </a:fld>
            <a:endParaRPr lang="it-IT"/>
          </a:p>
        </p:txBody>
      </p:sp>
    </p:spTree>
    <p:extLst>
      <p:ext uri="{BB962C8B-B14F-4D97-AF65-F5344CB8AC3E}">
        <p14:creationId xmlns:p14="http://schemas.microsoft.com/office/powerpoint/2010/main" val="33419268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D3BC7-7F15-4FF2-A915-1EDAF30729CA}"/>
              </a:ext>
            </a:extLst>
          </p:cNvPr>
          <p:cNvSpPr>
            <a:spLocks noGrp="1"/>
          </p:cNvSpPr>
          <p:nvPr>
            <p:ph type="title"/>
          </p:nvPr>
        </p:nvSpPr>
        <p:spPr>
          <a:xfrm>
            <a:off x="576200" y="3321627"/>
            <a:ext cx="7964550" cy="1087010"/>
          </a:xfrm>
        </p:spPr>
        <p:txBody>
          <a:bodyPr anchor="t">
            <a:normAutofit/>
          </a:bodyPr>
          <a:lstStyle/>
          <a:p>
            <a:r>
              <a:rPr lang="en-US" sz="2400">
                <a:solidFill>
                  <a:srgbClr val="FFFFFF"/>
                </a:solidFill>
              </a:rPr>
              <a:t>WHITDRWAL OF CONSENT</a:t>
            </a:r>
            <a:endParaRPr lang="en-NL" sz="2400">
              <a:solidFill>
                <a:srgbClr val="FFFFFF"/>
              </a:solidFill>
            </a:endParaRPr>
          </a:p>
        </p:txBody>
      </p:sp>
      <p:sp>
        <p:nvSpPr>
          <p:cNvPr id="3" name="Content Placeholder 2">
            <a:extLst>
              <a:ext uri="{FF2B5EF4-FFF2-40B4-BE49-F238E27FC236}">
                <a16:creationId xmlns:a16="http://schemas.microsoft.com/office/drawing/2014/main" id="{6E6869BC-6654-41E5-AF98-517229010E76}"/>
              </a:ext>
            </a:extLst>
          </p:cNvPr>
          <p:cNvSpPr>
            <a:spLocks noGrp="1"/>
          </p:cNvSpPr>
          <p:nvPr>
            <p:ph idx="1"/>
          </p:nvPr>
        </p:nvSpPr>
        <p:spPr>
          <a:xfrm>
            <a:off x="516727" y="1821873"/>
            <a:ext cx="7964551" cy="2380083"/>
          </a:xfrm>
        </p:spPr>
        <p:txBody>
          <a:bodyPr anchor="ctr">
            <a:normAutofit/>
          </a:bodyPr>
          <a:lstStyle/>
          <a:p>
            <a:r>
              <a:rPr lang="en-US" sz="2100" dirty="0"/>
              <a:t>Data subject has the right to withdraw consent at any time. If it happens, the data processing must be stopped.</a:t>
            </a:r>
          </a:p>
          <a:p>
            <a:r>
              <a:rPr lang="en-US" sz="2100" dirty="0"/>
              <a:t>The withdrawal is valid only for future processing, and what has been done before remains lawful.</a:t>
            </a:r>
            <a:endParaRPr lang="en-NL" sz="2100" dirty="0"/>
          </a:p>
        </p:txBody>
      </p:sp>
      <p:sp>
        <p:nvSpPr>
          <p:cNvPr id="5" name="Segnaposto piè di pagina 4">
            <a:extLst>
              <a:ext uri="{FF2B5EF4-FFF2-40B4-BE49-F238E27FC236}">
                <a16:creationId xmlns:a16="http://schemas.microsoft.com/office/drawing/2014/main" id="{F481DD55-E9D7-E34C-8B2B-CE4EC92E9F14}"/>
              </a:ext>
            </a:extLst>
          </p:cNvPr>
          <p:cNvSpPr>
            <a:spLocks noGrp="1"/>
          </p:cNvSpPr>
          <p:nvPr>
            <p:ph type="ftr" sz="quarter" idx="11"/>
          </p:nvPr>
        </p:nvSpPr>
        <p:spPr/>
        <p:txBody>
          <a:bodyPr/>
          <a:lstStyle/>
          <a:p>
            <a:pPr rtl="0"/>
            <a:r>
              <a:rPr lang="en-US"/>
              <a:t>Data Collection for Machine Learning</a:t>
            </a:r>
            <a:endParaRPr lang="it-IT"/>
          </a:p>
        </p:txBody>
      </p:sp>
      <p:sp>
        <p:nvSpPr>
          <p:cNvPr id="6" name="Segnaposto numero diapositiva 5">
            <a:extLst>
              <a:ext uri="{FF2B5EF4-FFF2-40B4-BE49-F238E27FC236}">
                <a16:creationId xmlns:a16="http://schemas.microsoft.com/office/drawing/2014/main" id="{58CDBF88-4A84-E634-F422-EAD1CF569290}"/>
              </a:ext>
            </a:extLst>
          </p:cNvPr>
          <p:cNvSpPr>
            <a:spLocks noGrp="1"/>
          </p:cNvSpPr>
          <p:nvPr>
            <p:ph type="sldNum" sz="quarter" idx="12"/>
          </p:nvPr>
        </p:nvSpPr>
        <p:spPr/>
        <p:txBody>
          <a:bodyPr/>
          <a:lstStyle/>
          <a:p>
            <a:pPr rtl="0"/>
            <a:fld id="{D57F1E4F-1CFF-5643-939E-217C01CDF565}" type="slidenum">
              <a:rPr lang="it-IT" smtClean="0"/>
              <a:pPr rtl="0"/>
              <a:t>56</a:t>
            </a:fld>
            <a:endParaRPr lang="it-IT"/>
          </a:p>
        </p:txBody>
      </p:sp>
      <p:sp>
        <p:nvSpPr>
          <p:cNvPr id="7" name="CasellaDiTesto 6">
            <a:extLst>
              <a:ext uri="{FF2B5EF4-FFF2-40B4-BE49-F238E27FC236}">
                <a16:creationId xmlns:a16="http://schemas.microsoft.com/office/drawing/2014/main" id="{F30A0C59-780A-7497-71BC-B100026E172B}"/>
              </a:ext>
            </a:extLst>
          </p:cNvPr>
          <p:cNvSpPr txBox="1"/>
          <p:nvPr/>
        </p:nvSpPr>
        <p:spPr>
          <a:xfrm>
            <a:off x="576200" y="698810"/>
            <a:ext cx="6374727" cy="461665"/>
          </a:xfrm>
          <a:prstGeom prst="rect">
            <a:avLst/>
          </a:prstGeom>
          <a:noFill/>
        </p:spPr>
        <p:txBody>
          <a:bodyPr wrap="square" rtlCol="0">
            <a:spAutoFit/>
          </a:bodyPr>
          <a:lstStyle/>
          <a:p>
            <a:r>
              <a:rPr lang="en-US" sz="2400" b="1" dirty="0">
                <a:solidFill>
                  <a:schemeClr val="accent3"/>
                </a:solidFill>
              </a:rPr>
              <a:t>WHITDRAWAL OF CONSENT</a:t>
            </a:r>
          </a:p>
        </p:txBody>
      </p:sp>
    </p:spTree>
    <p:extLst>
      <p:ext uri="{BB962C8B-B14F-4D97-AF65-F5344CB8AC3E}">
        <p14:creationId xmlns:p14="http://schemas.microsoft.com/office/powerpoint/2010/main" val="8528787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D27AA9-C3A7-4B48-8C8F-E88043BE6655}"/>
              </a:ext>
            </a:extLst>
          </p:cNvPr>
          <p:cNvSpPr>
            <a:spLocks noGrp="1"/>
          </p:cNvSpPr>
          <p:nvPr>
            <p:ph type="title"/>
          </p:nvPr>
        </p:nvSpPr>
        <p:spPr/>
        <p:txBody>
          <a:bodyPr/>
          <a:lstStyle/>
          <a:p>
            <a:r>
              <a:rPr lang="it-IT"/>
              <a:t>Special CATEGORIES OF DATA</a:t>
            </a:r>
          </a:p>
        </p:txBody>
      </p:sp>
      <p:graphicFrame>
        <p:nvGraphicFramePr>
          <p:cNvPr id="7" name="Segnaposto contenuto 6">
            <a:extLst>
              <a:ext uri="{FF2B5EF4-FFF2-40B4-BE49-F238E27FC236}">
                <a16:creationId xmlns:a16="http://schemas.microsoft.com/office/drawing/2014/main" id="{4FF82884-FE76-46D1-BC4C-6FF28E27A742}"/>
              </a:ext>
            </a:extLst>
          </p:cNvPr>
          <p:cNvGraphicFramePr>
            <a:graphicFrameLocks noGrp="1"/>
          </p:cNvGraphicFramePr>
          <p:nvPr>
            <p:ph sz="half" idx="1"/>
          </p:nvPr>
        </p:nvGraphicFramePr>
        <p:xfrm>
          <a:off x="395502" y="1492521"/>
          <a:ext cx="8352998" cy="28710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egnaposto piè di pagina 2">
            <a:extLst>
              <a:ext uri="{FF2B5EF4-FFF2-40B4-BE49-F238E27FC236}">
                <a16:creationId xmlns:a16="http://schemas.microsoft.com/office/drawing/2014/main" id="{22BD9EB5-0A45-C212-43DE-D330B0F82EFC}"/>
              </a:ext>
            </a:extLst>
          </p:cNvPr>
          <p:cNvSpPr>
            <a:spLocks noGrp="1"/>
          </p:cNvSpPr>
          <p:nvPr>
            <p:ph type="ftr" sz="quarter" idx="11"/>
          </p:nvPr>
        </p:nvSpPr>
        <p:spPr/>
        <p:txBody>
          <a:bodyPr/>
          <a:lstStyle/>
          <a:p>
            <a:pPr rtl="0"/>
            <a:r>
              <a:rPr lang="en-US"/>
              <a:t>Data Collection for Machine Learning</a:t>
            </a:r>
            <a:endParaRPr lang="it-IT"/>
          </a:p>
        </p:txBody>
      </p:sp>
      <p:pic>
        <p:nvPicPr>
          <p:cNvPr id="4" name="Immagine 3" descr="Badge dipendente con riempimento a tinta unita">
            <a:extLst>
              <a:ext uri="{FF2B5EF4-FFF2-40B4-BE49-F238E27FC236}">
                <a16:creationId xmlns:a16="http://schemas.microsoft.com/office/drawing/2014/main" id="{F731E4D9-CF86-4D76-9977-B0175C92D7B8}"/>
              </a:ext>
            </a:extLst>
          </p:cNvPr>
          <p:cNvPicPr>
            <a:picLocks noChangeAspect="1"/>
          </p:cNvPicPr>
          <p:nvPr/>
        </p:nvPicPr>
        <p:blipFill>
          <a:blip r:embed="rId7">
            <a:duotone>
              <a:schemeClr val="accent1">
                <a:shade val="45000"/>
                <a:satMod val="135000"/>
              </a:schemeClr>
              <a:prstClr val="white"/>
            </a:duotone>
            <a:extLst>
              <a:ext uri="{96DAC541-7B7A-43D3-8B79-37D633B846F1}">
                <asvg:svgBlip xmlns:asvg="http://schemas.microsoft.com/office/drawing/2016/SVG/main" r:embed="rId8"/>
              </a:ext>
            </a:extLst>
          </a:blip>
          <a:srcRect/>
          <a:stretch/>
        </p:blipFill>
        <p:spPr>
          <a:xfrm>
            <a:off x="2327505" y="1684641"/>
            <a:ext cx="795597" cy="795597"/>
          </a:xfrm>
          <a:prstGeom prst="rect">
            <a:avLst/>
          </a:prstGeom>
        </p:spPr>
      </p:pic>
      <p:sp>
        <p:nvSpPr>
          <p:cNvPr id="8" name="CasellaDiTesto 7">
            <a:extLst>
              <a:ext uri="{FF2B5EF4-FFF2-40B4-BE49-F238E27FC236}">
                <a16:creationId xmlns:a16="http://schemas.microsoft.com/office/drawing/2014/main" id="{5069D734-98B7-48A9-AAF4-82F9BA035C7F}"/>
              </a:ext>
            </a:extLst>
          </p:cNvPr>
          <p:cNvSpPr txBox="1"/>
          <p:nvPr/>
        </p:nvSpPr>
        <p:spPr>
          <a:xfrm flipH="1">
            <a:off x="2391595" y="2554402"/>
            <a:ext cx="795596" cy="611706"/>
          </a:xfrm>
          <a:prstGeom prst="rect">
            <a:avLst/>
          </a:prstGeom>
          <a:noFill/>
        </p:spPr>
        <p:txBody>
          <a:bodyPr wrap="square" rtlCol="0">
            <a:spAutoFit/>
          </a:bodyPr>
          <a:lstStyle/>
          <a:p>
            <a:pPr defTabSz="342900"/>
            <a:r>
              <a:rPr lang="it-IT" sz="1125">
                <a:solidFill>
                  <a:prstClr val="black"/>
                </a:solidFill>
                <a:latin typeface="Gill Sans MT" panose="020B0502020104020203"/>
              </a:rPr>
              <a:t>Social security </a:t>
            </a:r>
            <a:r>
              <a:rPr lang="it-IT" sz="1125" err="1">
                <a:solidFill>
                  <a:prstClr val="black"/>
                </a:solidFill>
                <a:latin typeface="Gill Sans MT" panose="020B0502020104020203"/>
              </a:rPr>
              <a:t>number</a:t>
            </a:r>
            <a:endParaRPr lang="it-IT" sz="1125">
              <a:solidFill>
                <a:prstClr val="black"/>
              </a:solidFill>
              <a:latin typeface="Gill Sans MT" panose="020B0502020104020203"/>
            </a:endParaRPr>
          </a:p>
        </p:txBody>
      </p:sp>
      <p:pic>
        <p:nvPicPr>
          <p:cNvPr id="10" name="Immagine 9" descr="DNA con riempimento a tinta unita">
            <a:extLst>
              <a:ext uri="{FF2B5EF4-FFF2-40B4-BE49-F238E27FC236}">
                <a16:creationId xmlns:a16="http://schemas.microsoft.com/office/drawing/2014/main" id="{F868DB68-C1FE-4C92-80F5-B269993FCEC6}"/>
              </a:ext>
            </a:extLst>
          </p:cNvPr>
          <p:cNvPicPr>
            <a:picLocks noChangeAspect="1"/>
          </p:cNvPicPr>
          <p:nvPr/>
        </p:nvPicPr>
        <p:blipFill>
          <a:blip r:embed="rId9">
            <a:duotone>
              <a:schemeClr val="accent1">
                <a:shade val="45000"/>
                <a:satMod val="135000"/>
              </a:schemeClr>
              <a:prstClr val="white"/>
            </a:duotone>
            <a:extLst>
              <a:ext uri="{96DAC541-7B7A-43D3-8B79-37D633B846F1}">
                <asvg:svgBlip xmlns:asvg="http://schemas.microsoft.com/office/drawing/2016/SVG/main" r:embed="rId10"/>
              </a:ext>
            </a:extLst>
          </a:blip>
          <a:srcRect/>
          <a:stretch/>
        </p:blipFill>
        <p:spPr>
          <a:xfrm>
            <a:off x="2328947" y="3223769"/>
            <a:ext cx="658425" cy="658425"/>
          </a:xfrm>
          <a:prstGeom prst="rect">
            <a:avLst/>
          </a:prstGeom>
        </p:spPr>
      </p:pic>
      <p:pic>
        <p:nvPicPr>
          <p:cNvPr id="12" name="Immagine 11">
            <a:extLst>
              <a:ext uri="{FF2B5EF4-FFF2-40B4-BE49-F238E27FC236}">
                <a16:creationId xmlns:a16="http://schemas.microsoft.com/office/drawing/2014/main" id="{9062FE4C-9A9E-46D7-AEBE-8E8CA5752D40}"/>
              </a:ext>
            </a:extLst>
          </p:cNvPr>
          <p:cNvPicPr>
            <a:picLocks noChangeAspect="1"/>
          </p:cNvPicPr>
          <p:nvPr/>
        </p:nvPicPr>
        <p:blipFill>
          <a:blip r:embed="rId11"/>
          <a:stretch>
            <a:fillRect/>
          </a:stretch>
        </p:blipFill>
        <p:spPr>
          <a:xfrm>
            <a:off x="3398528" y="3865177"/>
            <a:ext cx="1339712" cy="498392"/>
          </a:xfrm>
          <a:prstGeom prst="rect">
            <a:avLst/>
          </a:prstGeom>
        </p:spPr>
      </p:pic>
      <p:pic>
        <p:nvPicPr>
          <p:cNvPr id="14" name="Immagine 13">
            <a:extLst>
              <a:ext uri="{FF2B5EF4-FFF2-40B4-BE49-F238E27FC236}">
                <a16:creationId xmlns:a16="http://schemas.microsoft.com/office/drawing/2014/main" id="{DE69D1E8-92EC-4FB6-ADE8-FA74749D74BA}"/>
              </a:ext>
            </a:extLst>
          </p:cNvPr>
          <p:cNvPicPr>
            <a:picLocks noChangeAspect="1"/>
          </p:cNvPicPr>
          <p:nvPr/>
        </p:nvPicPr>
        <p:blipFill>
          <a:blip r:embed="rId12">
            <a:duotone>
              <a:schemeClr val="accent1">
                <a:shade val="45000"/>
                <a:satMod val="135000"/>
              </a:schemeClr>
              <a:prstClr val="white"/>
            </a:duotone>
          </a:blip>
          <a:stretch>
            <a:fillRect/>
          </a:stretch>
        </p:blipFill>
        <p:spPr>
          <a:xfrm>
            <a:off x="3677444" y="3198997"/>
            <a:ext cx="781880" cy="658425"/>
          </a:xfrm>
          <a:prstGeom prst="rect">
            <a:avLst/>
          </a:prstGeom>
        </p:spPr>
      </p:pic>
      <p:sp>
        <p:nvSpPr>
          <p:cNvPr id="15" name="CasellaDiTesto 14">
            <a:extLst>
              <a:ext uri="{FF2B5EF4-FFF2-40B4-BE49-F238E27FC236}">
                <a16:creationId xmlns:a16="http://schemas.microsoft.com/office/drawing/2014/main" id="{FF815AB6-1495-4052-A7D0-2604A5297701}"/>
              </a:ext>
            </a:extLst>
          </p:cNvPr>
          <p:cNvSpPr txBox="1"/>
          <p:nvPr/>
        </p:nvSpPr>
        <p:spPr>
          <a:xfrm>
            <a:off x="5004787" y="3882194"/>
            <a:ext cx="918839" cy="300082"/>
          </a:xfrm>
          <a:prstGeom prst="rect">
            <a:avLst/>
          </a:prstGeom>
          <a:noFill/>
        </p:spPr>
        <p:txBody>
          <a:bodyPr wrap="square" rtlCol="0">
            <a:spAutoFit/>
          </a:bodyPr>
          <a:lstStyle/>
          <a:p>
            <a:pPr defTabSz="342900"/>
            <a:r>
              <a:rPr lang="it-IT" sz="1125" err="1">
                <a:solidFill>
                  <a:prstClr val="black"/>
                </a:solidFill>
                <a:latin typeface="Gill Sans MT" panose="020B0502020104020203"/>
              </a:rPr>
              <a:t>Biometric</a:t>
            </a:r>
            <a:r>
              <a:rPr lang="it-IT">
                <a:solidFill>
                  <a:prstClr val="black"/>
                </a:solidFill>
                <a:latin typeface="Gill Sans MT" panose="020B0502020104020203"/>
              </a:rPr>
              <a:t> </a:t>
            </a:r>
          </a:p>
        </p:txBody>
      </p:sp>
      <p:sp>
        <p:nvSpPr>
          <p:cNvPr id="5" name="Segnaposto numero diapositiva 4">
            <a:extLst>
              <a:ext uri="{FF2B5EF4-FFF2-40B4-BE49-F238E27FC236}">
                <a16:creationId xmlns:a16="http://schemas.microsoft.com/office/drawing/2014/main" id="{70988CEF-AE0E-A8A3-51C3-D8D69FFC3C31}"/>
              </a:ext>
            </a:extLst>
          </p:cNvPr>
          <p:cNvSpPr>
            <a:spLocks noGrp="1"/>
          </p:cNvSpPr>
          <p:nvPr>
            <p:ph type="sldNum" sz="quarter" idx="12"/>
          </p:nvPr>
        </p:nvSpPr>
        <p:spPr/>
        <p:txBody>
          <a:bodyPr/>
          <a:lstStyle/>
          <a:p>
            <a:pPr rtl="0"/>
            <a:fld id="{D57F1E4F-1CFF-5643-939E-217C01CDF565}" type="slidenum">
              <a:rPr lang="it-IT" smtClean="0"/>
              <a:pPr rtl="0"/>
              <a:t>57</a:t>
            </a:fld>
            <a:endParaRPr lang="it-IT"/>
          </a:p>
        </p:txBody>
      </p:sp>
    </p:spTree>
    <p:extLst>
      <p:ext uri="{BB962C8B-B14F-4D97-AF65-F5344CB8AC3E}">
        <p14:creationId xmlns:p14="http://schemas.microsoft.com/office/powerpoint/2010/main" val="20795738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B4A36-CB93-457C-A8DA-E1F9BBD8F9E6}"/>
              </a:ext>
            </a:extLst>
          </p:cNvPr>
          <p:cNvSpPr>
            <a:spLocks noGrp="1"/>
          </p:cNvSpPr>
          <p:nvPr>
            <p:ph type="title"/>
          </p:nvPr>
        </p:nvSpPr>
        <p:spPr/>
        <p:txBody>
          <a:bodyPr/>
          <a:lstStyle/>
          <a:p>
            <a:r>
              <a:rPr lang="en-US"/>
              <a:t>HEALTH DATA </a:t>
            </a:r>
            <a:endParaRPr lang="en-NL"/>
          </a:p>
        </p:txBody>
      </p:sp>
      <p:graphicFrame>
        <p:nvGraphicFramePr>
          <p:cNvPr id="6" name="Content Placeholder 2">
            <a:extLst>
              <a:ext uri="{FF2B5EF4-FFF2-40B4-BE49-F238E27FC236}">
                <a16:creationId xmlns:a16="http://schemas.microsoft.com/office/drawing/2014/main" id="{70AE207F-40D5-4610-9949-0CAE7BCE77F0}"/>
              </a:ext>
            </a:extLst>
          </p:cNvPr>
          <p:cNvGraphicFramePr>
            <a:graphicFrameLocks noGrp="1"/>
          </p:cNvGraphicFramePr>
          <p:nvPr>
            <p:ph idx="1"/>
          </p:nvPr>
        </p:nvGraphicFramePr>
        <p:xfrm>
          <a:off x="436563" y="1635125"/>
          <a:ext cx="8270875" cy="2759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egnaposto piè di pagina 2">
            <a:extLst>
              <a:ext uri="{FF2B5EF4-FFF2-40B4-BE49-F238E27FC236}">
                <a16:creationId xmlns:a16="http://schemas.microsoft.com/office/drawing/2014/main" id="{E10961E3-FFF6-42B5-5DD3-48FE9B8CBB1E}"/>
              </a:ext>
            </a:extLst>
          </p:cNvPr>
          <p:cNvSpPr>
            <a:spLocks noGrp="1"/>
          </p:cNvSpPr>
          <p:nvPr>
            <p:ph type="ftr" sz="quarter" idx="11"/>
          </p:nvPr>
        </p:nvSpPr>
        <p:spPr/>
        <p:txBody>
          <a:bodyPr/>
          <a:lstStyle/>
          <a:p>
            <a:pPr rtl="0"/>
            <a:r>
              <a:rPr lang="en-US"/>
              <a:t>Data Collection for Machine Learning</a:t>
            </a:r>
            <a:endParaRPr lang="it-IT"/>
          </a:p>
        </p:txBody>
      </p:sp>
      <p:sp>
        <p:nvSpPr>
          <p:cNvPr id="5" name="Segnaposto numero diapositiva 4">
            <a:extLst>
              <a:ext uri="{FF2B5EF4-FFF2-40B4-BE49-F238E27FC236}">
                <a16:creationId xmlns:a16="http://schemas.microsoft.com/office/drawing/2014/main" id="{3CB19174-48B8-6DF5-08D8-C45D905D7ADB}"/>
              </a:ext>
            </a:extLst>
          </p:cNvPr>
          <p:cNvSpPr>
            <a:spLocks noGrp="1"/>
          </p:cNvSpPr>
          <p:nvPr>
            <p:ph type="sldNum" sz="quarter" idx="12"/>
          </p:nvPr>
        </p:nvSpPr>
        <p:spPr/>
        <p:txBody>
          <a:bodyPr/>
          <a:lstStyle/>
          <a:p>
            <a:pPr rtl="0"/>
            <a:fld id="{D57F1E4F-1CFF-5643-939E-217C01CDF565}" type="slidenum">
              <a:rPr lang="it-IT" smtClean="0"/>
              <a:pPr rtl="0"/>
              <a:t>58</a:t>
            </a:fld>
            <a:endParaRPr lang="it-IT"/>
          </a:p>
        </p:txBody>
      </p:sp>
    </p:spTree>
    <p:extLst>
      <p:ext uri="{BB962C8B-B14F-4D97-AF65-F5344CB8AC3E}">
        <p14:creationId xmlns:p14="http://schemas.microsoft.com/office/powerpoint/2010/main" val="17918880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ED3BFA-5F9E-4609-9291-CF5983CB1594}"/>
              </a:ext>
            </a:extLst>
          </p:cNvPr>
          <p:cNvSpPr>
            <a:spLocks noGrp="1"/>
          </p:cNvSpPr>
          <p:nvPr>
            <p:ph type="title"/>
          </p:nvPr>
        </p:nvSpPr>
        <p:spPr>
          <a:xfrm>
            <a:off x="438151" y="1715340"/>
            <a:ext cx="2570989" cy="1142643"/>
          </a:xfrm>
        </p:spPr>
        <p:txBody>
          <a:bodyPr anchor="ctr">
            <a:normAutofit fontScale="90000"/>
          </a:bodyPr>
          <a:lstStyle/>
          <a:p>
            <a:r>
              <a:rPr lang="it-IT" b="1" dirty="0">
                <a:solidFill>
                  <a:schemeClr val="accent3"/>
                </a:solidFill>
              </a:rPr>
              <a:t>WHY ARE special DATA DIFFERENT from </a:t>
            </a:r>
            <a:r>
              <a:rPr lang="it-IT" b="1" dirty="0" err="1">
                <a:solidFill>
                  <a:schemeClr val="accent3"/>
                </a:solidFill>
              </a:rPr>
              <a:t>other</a:t>
            </a:r>
            <a:r>
              <a:rPr lang="it-IT" b="1" dirty="0">
                <a:solidFill>
                  <a:schemeClr val="accent3"/>
                </a:solidFill>
              </a:rPr>
              <a:t> </a:t>
            </a:r>
            <a:r>
              <a:rPr lang="it-IT" b="1" dirty="0" err="1">
                <a:solidFill>
                  <a:schemeClr val="accent3"/>
                </a:solidFill>
              </a:rPr>
              <a:t>types</a:t>
            </a:r>
            <a:r>
              <a:rPr lang="it-IT" b="1" dirty="0">
                <a:solidFill>
                  <a:schemeClr val="accent3"/>
                </a:solidFill>
              </a:rPr>
              <a:t> of data?</a:t>
            </a:r>
          </a:p>
        </p:txBody>
      </p:sp>
      <p:sp>
        <p:nvSpPr>
          <p:cNvPr id="3" name="Segnaposto contenuto 2">
            <a:extLst>
              <a:ext uri="{FF2B5EF4-FFF2-40B4-BE49-F238E27FC236}">
                <a16:creationId xmlns:a16="http://schemas.microsoft.com/office/drawing/2014/main" id="{75A21FCB-A7C6-4B6C-83F5-70B5AFD1178F}"/>
              </a:ext>
            </a:extLst>
          </p:cNvPr>
          <p:cNvSpPr>
            <a:spLocks noGrp="1"/>
          </p:cNvSpPr>
          <p:nvPr>
            <p:ph idx="1"/>
          </p:nvPr>
        </p:nvSpPr>
        <p:spPr>
          <a:xfrm>
            <a:off x="438151" y="2599948"/>
            <a:ext cx="2570989" cy="1794152"/>
          </a:xfrm>
        </p:spPr>
        <p:txBody>
          <a:bodyPr>
            <a:normAutofit/>
          </a:bodyPr>
          <a:lstStyle/>
          <a:p>
            <a:r>
              <a:rPr lang="it-IT" dirty="0" err="1"/>
              <a:t>If</a:t>
            </a:r>
            <a:r>
              <a:rPr lang="it-IT" dirty="0"/>
              <a:t> made public, the </a:t>
            </a:r>
            <a:r>
              <a:rPr lang="it-IT" dirty="0" err="1"/>
              <a:t>consequences</a:t>
            </a:r>
            <a:r>
              <a:rPr lang="it-IT" dirty="0"/>
              <a:t> </a:t>
            </a:r>
            <a:r>
              <a:rPr lang="it-IT" dirty="0" err="1"/>
              <a:t>may</a:t>
            </a:r>
            <a:r>
              <a:rPr lang="it-IT" dirty="0"/>
              <a:t> be severe</a:t>
            </a:r>
          </a:p>
        </p:txBody>
      </p:sp>
      <p:sp>
        <p:nvSpPr>
          <p:cNvPr id="6" name="Segnaposto piè di pagina 5">
            <a:extLst>
              <a:ext uri="{FF2B5EF4-FFF2-40B4-BE49-F238E27FC236}">
                <a16:creationId xmlns:a16="http://schemas.microsoft.com/office/drawing/2014/main" id="{5F63E5D2-B8B4-8387-125C-660A59683A74}"/>
              </a:ext>
            </a:extLst>
          </p:cNvPr>
          <p:cNvSpPr>
            <a:spLocks noGrp="1"/>
          </p:cNvSpPr>
          <p:nvPr>
            <p:ph type="ftr" sz="quarter" idx="11"/>
          </p:nvPr>
        </p:nvSpPr>
        <p:spPr/>
        <p:txBody>
          <a:bodyPr/>
          <a:lstStyle/>
          <a:p>
            <a:pPr rtl="0"/>
            <a:r>
              <a:rPr lang="en-US"/>
              <a:t>Data Collection for Machine Learning</a:t>
            </a:r>
            <a:endParaRPr lang="it-IT"/>
          </a:p>
        </p:txBody>
      </p:sp>
      <p:pic>
        <p:nvPicPr>
          <p:cNvPr id="7" name="Immagine 6" descr="Immagine che contiene testo&#10;&#10;Descrizione generata automaticamente">
            <a:extLst>
              <a:ext uri="{FF2B5EF4-FFF2-40B4-BE49-F238E27FC236}">
                <a16:creationId xmlns:a16="http://schemas.microsoft.com/office/drawing/2014/main" id="{D835F89D-B3B6-46B1-9DD6-31B55287B767}"/>
              </a:ext>
            </a:extLst>
          </p:cNvPr>
          <p:cNvPicPr>
            <a:picLocks noChangeAspect="1"/>
          </p:cNvPicPr>
          <p:nvPr/>
        </p:nvPicPr>
        <p:blipFill>
          <a:blip r:embed="rId2"/>
          <a:stretch>
            <a:fillRect/>
          </a:stretch>
        </p:blipFill>
        <p:spPr>
          <a:xfrm>
            <a:off x="3275075" y="1007706"/>
            <a:ext cx="2644725" cy="925653"/>
          </a:xfrm>
          <a:prstGeom prst="rect">
            <a:avLst/>
          </a:prstGeom>
        </p:spPr>
      </p:pic>
      <p:pic>
        <p:nvPicPr>
          <p:cNvPr id="12" name="Immagine 11" descr="Immagine che contiene testo&#10;&#10;Descrizione generata automaticamente">
            <a:extLst>
              <a:ext uri="{FF2B5EF4-FFF2-40B4-BE49-F238E27FC236}">
                <a16:creationId xmlns:a16="http://schemas.microsoft.com/office/drawing/2014/main" id="{A95058A2-F2AF-4606-B6B7-C64939CC22FD}"/>
              </a:ext>
            </a:extLst>
          </p:cNvPr>
          <p:cNvPicPr>
            <a:picLocks noChangeAspect="1"/>
          </p:cNvPicPr>
          <p:nvPr/>
        </p:nvPicPr>
        <p:blipFill>
          <a:blip r:embed="rId3"/>
          <a:stretch>
            <a:fillRect/>
          </a:stretch>
        </p:blipFill>
        <p:spPr>
          <a:xfrm>
            <a:off x="6155469" y="1007706"/>
            <a:ext cx="2524684" cy="965691"/>
          </a:xfrm>
          <a:prstGeom prst="rect">
            <a:avLst/>
          </a:prstGeom>
        </p:spPr>
      </p:pic>
      <p:pic>
        <p:nvPicPr>
          <p:cNvPr id="10" name="Immagine 9">
            <a:extLst>
              <a:ext uri="{FF2B5EF4-FFF2-40B4-BE49-F238E27FC236}">
                <a16:creationId xmlns:a16="http://schemas.microsoft.com/office/drawing/2014/main" id="{C34C3E47-224A-4595-A008-B94B7A633AFF}"/>
              </a:ext>
            </a:extLst>
          </p:cNvPr>
          <p:cNvPicPr>
            <a:picLocks noChangeAspect="1"/>
          </p:cNvPicPr>
          <p:nvPr/>
        </p:nvPicPr>
        <p:blipFill>
          <a:blip r:embed="rId4"/>
          <a:stretch>
            <a:fillRect/>
          </a:stretch>
        </p:blipFill>
        <p:spPr>
          <a:xfrm>
            <a:off x="3247630" y="3358037"/>
            <a:ext cx="2644976" cy="568670"/>
          </a:xfrm>
          <a:prstGeom prst="rect">
            <a:avLst/>
          </a:prstGeom>
        </p:spPr>
      </p:pic>
      <p:sp>
        <p:nvSpPr>
          <p:cNvPr id="4" name="TextBox 3">
            <a:extLst>
              <a:ext uri="{FF2B5EF4-FFF2-40B4-BE49-F238E27FC236}">
                <a16:creationId xmlns:a16="http://schemas.microsoft.com/office/drawing/2014/main" id="{BCE3CF9E-25F0-4C18-B6F4-5A0F247C7302}"/>
              </a:ext>
            </a:extLst>
          </p:cNvPr>
          <p:cNvSpPr txBox="1"/>
          <p:nvPr/>
        </p:nvSpPr>
        <p:spPr>
          <a:xfrm>
            <a:off x="6131691" y="2857983"/>
            <a:ext cx="2514502" cy="1661993"/>
          </a:xfrm>
          <a:prstGeom prst="rect">
            <a:avLst/>
          </a:prstGeom>
          <a:noFill/>
        </p:spPr>
        <p:txBody>
          <a:bodyPr wrap="square" rtlCol="0">
            <a:spAutoFit/>
          </a:bodyPr>
          <a:lstStyle/>
          <a:p>
            <a:pPr defTabSz="342900"/>
            <a:r>
              <a:rPr lang="en-US" sz="1500">
                <a:solidFill>
                  <a:prstClr val="black"/>
                </a:solidFill>
                <a:latin typeface="Garamond" panose="02020404030301010803" pitchFamily="18" charset="0"/>
              </a:rPr>
              <a:t>Personality tests used in the hiring process have consistent patterns of correlations with </a:t>
            </a:r>
            <a:r>
              <a:rPr lang="en-US" sz="1500" err="1">
                <a:solidFill>
                  <a:prstClr val="black"/>
                </a:solidFill>
                <a:latin typeface="Garamond" panose="02020404030301010803" pitchFamily="18" charset="0"/>
              </a:rPr>
              <a:t>sociodemographics</a:t>
            </a:r>
            <a:endParaRPr lang="en-US" sz="1500">
              <a:solidFill>
                <a:prstClr val="black"/>
              </a:solidFill>
              <a:latin typeface="Garamond" panose="02020404030301010803" pitchFamily="18" charset="0"/>
            </a:endParaRPr>
          </a:p>
          <a:p>
            <a:pPr defTabSz="342900"/>
            <a:endParaRPr lang="en-US" sz="1500">
              <a:solidFill>
                <a:prstClr val="black"/>
              </a:solidFill>
              <a:latin typeface="Gill Sans MT" panose="020B0502020104020203"/>
            </a:endParaRPr>
          </a:p>
          <a:p>
            <a:pPr defTabSz="342900"/>
            <a:r>
              <a:rPr lang="en-US" sz="900" err="1">
                <a:solidFill>
                  <a:prstClr val="black"/>
                </a:solidFill>
                <a:latin typeface="Gill Sans MT" panose="020B0502020104020203"/>
              </a:rPr>
              <a:t>Elleman</a:t>
            </a:r>
            <a:r>
              <a:rPr lang="en-US" sz="900">
                <a:solidFill>
                  <a:prstClr val="black"/>
                </a:solidFill>
                <a:latin typeface="Gill Sans MT" panose="020B0502020104020203"/>
              </a:rPr>
              <a:t>, </a:t>
            </a:r>
            <a:r>
              <a:rPr lang="en-US" sz="900" err="1">
                <a:solidFill>
                  <a:prstClr val="black"/>
                </a:solidFill>
                <a:latin typeface="Gill Sans MT" panose="020B0502020104020203"/>
              </a:rPr>
              <a:t>Lorien</a:t>
            </a:r>
            <a:r>
              <a:rPr lang="en-US" sz="900">
                <a:solidFill>
                  <a:prstClr val="black"/>
                </a:solidFill>
                <a:latin typeface="Gill Sans MT" panose="020B0502020104020203"/>
              </a:rPr>
              <a:t> G., et al. "The personality of US states: Stability from 1999 to 2015." </a:t>
            </a:r>
            <a:r>
              <a:rPr lang="en-US" sz="900" i="1">
                <a:solidFill>
                  <a:prstClr val="black"/>
                </a:solidFill>
                <a:latin typeface="Gill Sans MT" panose="020B0502020104020203"/>
              </a:rPr>
              <a:t>Journal of Research in Personality</a:t>
            </a:r>
            <a:r>
              <a:rPr lang="en-US" sz="900">
                <a:solidFill>
                  <a:prstClr val="black"/>
                </a:solidFill>
                <a:latin typeface="Gill Sans MT" panose="020B0502020104020203"/>
              </a:rPr>
              <a:t> 72 (2018): 64-72.</a:t>
            </a:r>
            <a:endParaRPr lang="en-NL" sz="1050">
              <a:solidFill>
                <a:prstClr val="black"/>
              </a:solidFill>
              <a:latin typeface="Gill Sans MT" panose="020B0502020104020203"/>
            </a:endParaRPr>
          </a:p>
        </p:txBody>
      </p:sp>
      <p:sp>
        <p:nvSpPr>
          <p:cNvPr id="8" name="Segnaposto numero diapositiva 7">
            <a:extLst>
              <a:ext uri="{FF2B5EF4-FFF2-40B4-BE49-F238E27FC236}">
                <a16:creationId xmlns:a16="http://schemas.microsoft.com/office/drawing/2014/main" id="{87B007FD-E567-F4C3-8967-F9BAF3F5E5B3}"/>
              </a:ext>
            </a:extLst>
          </p:cNvPr>
          <p:cNvSpPr>
            <a:spLocks noGrp="1"/>
          </p:cNvSpPr>
          <p:nvPr>
            <p:ph type="sldNum" sz="quarter" idx="12"/>
          </p:nvPr>
        </p:nvSpPr>
        <p:spPr/>
        <p:txBody>
          <a:bodyPr/>
          <a:lstStyle/>
          <a:p>
            <a:pPr rtl="0"/>
            <a:fld id="{D57F1E4F-1CFF-5643-939E-217C01CDF565}" type="slidenum">
              <a:rPr lang="it-IT" smtClean="0"/>
              <a:pPr rtl="0"/>
              <a:t>59</a:t>
            </a:fld>
            <a:endParaRPr lang="it-IT"/>
          </a:p>
        </p:txBody>
      </p:sp>
    </p:spTree>
    <p:extLst>
      <p:ext uri="{BB962C8B-B14F-4D97-AF65-F5344CB8AC3E}">
        <p14:creationId xmlns:p14="http://schemas.microsoft.com/office/powerpoint/2010/main" val="3218634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D1EC82-6A6F-C432-4782-3B6CAD9A460B}"/>
              </a:ext>
            </a:extLst>
          </p:cNvPr>
          <p:cNvSpPr>
            <a:spLocks noGrp="1"/>
          </p:cNvSpPr>
          <p:nvPr>
            <p:ph type="title"/>
          </p:nvPr>
        </p:nvSpPr>
        <p:spPr/>
        <p:txBody>
          <a:bodyPr/>
          <a:lstStyle/>
          <a:p>
            <a:pPr algn="ctr"/>
            <a:r>
              <a:rPr lang="it-IT" dirty="0">
                <a:solidFill>
                  <a:schemeClr val="accent3"/>
                </a:solidFill>
              </a:rPr>
              <a:t>IBM</a:t>
            </a:r>
          </a:p>
        </p:txBody>
      </p:sp>
      <p:pic>
        <p:nvPicPr>
          <p:cNvPr id="7" name="Segnaposto contenuto 6">
            <a:extLst>
              <a:ext uri="{FF2B5EF4-FFF2-40B4-BE49-F238E27FC236}">
                <a16:creationId xmlns:a16="http://schemas.microsoft.com/office/drawing/2014/main" id="{E82DC2D0-BD3A-86C3-2B37-8AC3409519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58103" y="1306513"/>
            <a:ext cx="4128500" cy="3261887"/>
          </a:xfrm>
        </p:spPr>
      </p:pic>
      <p:sp>
        <p:nvSpPr>
          <p:cNvPr id="4" name="Segnaposto piè di pagina 3">
            <a:extLst>
              <a:ext uri="{FF2B5EF4-FFF2-40B4-BE49-F238E27FC236}">
                <a16:creationId xmlns:a16="http://schemas.microsoft.com/office/drawing/2014/main" id="{838B96CB-879E-3DB0-6E7E-2DEE81C03549}"/>
              </a:ext>
            </a:extLst>
          </p:cNvPr>
          <p:cNvSpPr>
            <a:spLocks noGrp="1"/>
          </p:cNvSpPr>
          <p:nvPr>
            <p:ph type="ftr" sz="quarter" idx="11"/>
          </p:nvPr>
        </p:nvSpPr>
        <p:spPr/>
        <p:txBody>
          <a:bodyPr/>
          <a:lstStyle/>
          <a:p>
            <a:r>
              <a:rPr lang="en-US"/>
              <a:t>Data Collection for Machine Learning</a:t>
            </a:r>
            <a:endParaRPr lang="en-GB"/>
          </a:p>
        </p:txBody>
      </p:sp>
      <p:sp>
        <p:nvSpPr>
          <p:cNvPr id="8" name="Segnaposto numero diapositiva 7">
            <a:extLst>
              <a:ext uri="{FF2B5EF4-FFF2-40B4-BE49-F238E27FC236}">
                <a16:creationId xmlns:a16="http://schemas.microsoft.com/office/drawing/2014/main" id="{145DE97F-FE09-FB8F-5A79-F5B90F2A4A4D}"/>
              </a:ext>
            </a:extLst>
          </p:cNvPr>
          <p:cNvSpPr>
            <a:spLocks noGrp="1"/>
          </p:cNvSpPr>
          <p:nvPr>
            <p:ph type="sldNum" sz="quarter" idx="12"/>
          </p:nvPr>
        </p:nvSpPr>
        <p:spPr/>
        <p:txBody>
          <a:bodyPr/>
          <a:lstStyle/>
          <a:p>
            <a:fld id="{C194BDB0-F4EA-4DD6-8281-CCE2440D0CE0}" type="slidenum">
              <a:rPr lang="en-GB" smtClean="0"/>
              <a:t>6</a:t>
            </a:fld>
            <a:endParaRPr lang="en-GB"/>
          </a:p>
        </p:txBody>
      </p:sp>
      <p:sp>
        <p:nvSpPr>
          <p:cNvPr id="9" name="CasellaDiTesto 8">
            <a:extLst>
              <a:ext uri="{FF2B5EF4-FFF2-40B4-BE49-F238E27FC236}">
                <a16:creationId xmlns:a16="http://schemas.microsoft.com/office/drawing/2014/main" id="{5049EEB3-0322-AE10-8622-93B4030240E8}"/>
              </a:ext>
            </a:extLst>
          </p:cNvPr>
          <p:cNvSpPr txBox="1"/>
          <p:nvPr/>
        </p:nvSpPr>
        <p:spPr>
          <a:xfrm>
            <a:off x="6579220" y="1397620"/>
            <a:ext cx="2282282" cy="507831"/>
          </a:xfrm>
          <a:prstGeom prst="rect">
            <a:avLst/>
          </a:prstGeom>
          <a:noFill/>
        </p:spPr>
        <p:txBody>
          <a:bodyPr wrap="square" rtlCol="0">
            <a:spAutoFit/>
          </a:bodyPr>
          <a:lstStyle/>
          <a:p>
            <a:r>
              <a:rPr lang="it-IT" dirty="0" err="1">
                <a:solidFill>
                  <a:srgbClr val="0070C0"/>
                </a:solidFill>
              </a:rPr>
              <a:t>Allegedly</a:t>
            </a:r>
            <a:r>
              <a:rPr lang="it-IT" dirty="0">
                <a:solidFill>
                  <a:srgbClr val="0070C0"/>
                </a:solidFill>
              </a:rPr>
              <a:t> </a:t>
            </a:r>
            <a:r>
              <a:rPr lang="it-IT" dirty="0" err="1">
                <a:solidFill>
                  <a:srgbClr val="0070C0"/>
                </a:solidFill>
              </a:rPr>
              <a:t>scraped</a:t>
            </a:r>
            <a:r>
              <a:rPr lang="it-IT" dirty="0">
                <a:solidFill>
                  <a:srgbClr val="0070C0"/>
                </a:solidFill>
              </a:rPr>
              <a:t> the web to </a:t>
            </a:r>
            <a:r>
              <a:rPr lang="it-IT" dirty="0" err="1">
                <a:solidFill>
                  <a:srgbClr val="0070C0"/>
                </a:solidFill>
              </a:rPr>
              <a:t>collect</a:t>
            </a:r>
            <a:r>
              <a:rPr lang="it-IT" dirty="0">
                <a:solidFill>
                  <a:srgbClr val="0070C0"/>
                </a:solidFill>
              </a:rPr>
              <a:t> random people images</a:t>
            </a:r>
          </a:p>
        </p:txBody>
      </p:sp>
    </p:spTree>
    <p:extLst>
      <p:ext uri="{BB962C8B-B14F-4D97-AF65-F5344CB8AC3E}">
        <p14:creationId xmlns:p14="http://schemas.microsoft.com/office/powerpoint/2010/main" val="24980091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B083B2-0733-45DC-9CAF-02ED85DB59CB}"/>
              </a:ext>
            </a:extLst>
          </p:cNvPr>
          <p:cNvSpPr>
            <a:spLocks noGrp="1"/>
          </p:cNvSpPr>
          <p:nvPr>
            <p:ph type="title"/>
          </p:nvPr>
        </p:nvSpPr>
        <p:spPr/>
        <p:txBody>
          <a:bodyPr/>
          <a:lstStyle/>
          <a:p>
            <a:r>
              <a:rPr lang="it-IT"/>
              <a:t>Data Controller</a:t>
            </a:r>
          </a:p>
        </p:txBody>
      </p:sp>
      <p:sp>
        <p:nvSpPr>
          <p:cNvPr id="3" name="Segnaposto testo 2">
            <a:extLst>
              <a:ext uri="{FF2B5EF4-FFF2-40B4-BE49-F238E27FC236}">
                <a16:creationId xmlns:a16="http://schemas.microsoft.com/office/drawing/2014/main" id="{B9A26987-9830-4CFC-9DD3-1D93C270BF71}"/>
              </a:ext>
            </a:extLst>
          </p:cNvPr>
          <p:cNvSpPr>
            <a:spLocks noGrp="1"/>
          </p:cNvSpPr>
          <p:nvPr>
            <p:ph type="body" idx="1"/>
          </p:nvPr>
        </p:nvSpPr>
        <p:spPr>
          <a:xfrm>
            <a:off x="1480886" y="2112210"/>
            <a:ext cx="1618367" cy="402004"/>
          </a:xfrm>
        </p:spPr>
        <p:txBody>
          <a:bodyPr/>
          <a:lstStyle/>
          <a:p>
            <a:r>
              <a:rPr lang="it-IT"/>
              <a:t>Data Controller</a:t>
            </a:r>
          </a:p>
        </p:txBody>
      </p:sp>
      <p:sp>
        <p:nvSpPr>
          <p:cNvPr id="4" name="Segnaposto contenuto 3">
            <a:extLst>
              <a:ext uri="{FF2B5EF4-FFF2-40B4-BE49-F238E27FC236}">
                <a16:creationId xmlns:a16="http://schemas.microsoft.com/office/drawing/2014/main" id="{0E415CC9-3BBA-4E4C-A4E5-DF81722F5E64}"/>
              </a:ext>
            </a:extLst>
          </p:cNvPr>
          <p:cNvSpPr>
            <a:spLocks noGrp="1"/>
          </p:cNvSpPr>
          <p:nvPr>
            <p:ph sz="half" idx="2"/>
          </p:nvPr>
        </p:nvSpPr>
        <p:spPr>
          <a:xfrm>
            <a:off x="580409" y="3049179"/>
            <a:ext cx="4044825" cy="1032331"/>
          </a:xfrm>
        </p:spPr>
        <p:txBody>
          <a:bodyPr/>
          <a:lstStyle/>
          <a:p>
            <a:pPr marL="0" indent="0">
              <a:buNone/>
            </a:pPr>
            <a:r>
              <a:rPr lang="en-US" dirty="0"/>
              <a:t> Legal person, public authority, agency or other body which </a:t>
            </a:r>
            <a:r>
              <a:rPr lang="en-US" b="1" dirty="0"/>
              <a:t>determines the purposes and means </a:t>
            </a:r>
            <a:r>
              <a:rPr lang="en-US" dirty="0"/>
              <a:t>of the processing of personal data</a:t>
            </a:r>
          </a:p>
        </p:txBody>
      </p:sp>
      <p:sp>
        <p:nvSpPr>
          <p:cNvPr id="5" name="Segnaposto testo 4">
            <a:extLst>
              <a:ext uri="{FF2B5EF4-FFF2-40B4-BE49-F238E27FC236}">
                <a16:creationId xmlns:a16="http://schemas.microsoft.com/office/drawing/2014/main" id="{5B106B9C-BD78-4BA0-913C-5923DBDA04BD}"/>
              </a:ext>
            </a:extLst>
          </p:cNvPr>
          <p:cNvSpPr>
            <a:spLocks noGrp="1"/>
          </p:cNvSpPr>
          <p:nvPr>
            <p:ph type="body" sz="quarter" idx="3"/>
          </p:nvPr>
        </p:nvSpPr>
        <p:spPr>
          <a:xfrm>
            <a:off x="5755461" y="2166454"/>
            <a:ext cx="3815305" cy="415030"/>
          </a:xfrm>
        </p:spPr>
        <p:txBody>
          <a:bodyPr/>
          <a:lstStyle/>
          <a:p>
            <a:r>
              <a:rPr lang="it-IT"/>
              <a:t>Joint Data controllers</a:t>
            </a:r>
          </a:p>
        </p:txBody>
      </p:sp>
      <p:sp>
        <p:nvSpPr>
          <p:cNvPr id="6" name="Segnaposto contenuto 5">
            <a:extLst>
              <a:ext uri="{FF2B5EF4-FFF2-40B4-BE49-F238E27FC236}">
                <a16:creationId xmlns:a16="http://schemas.microsoft.com/office/drawing/2014/main" id="{FF6330FF-91C1-4757-A128-43C69733BD60}"/>
              </a:ext>
            </a:extLst>
          </p:cNvPr>
          <p:cNvSpPr>
            <a:spLocks noGrp="1"/>
          </p:cNvSpPr>
          <p:nvPr>
            <p:ph sz="quarter" idx="4"/>
          </p:nvPr>
        </p:nvSpPr>
        <p:spPr>
          <a:xfrm>
            <a:off x="5055802" y="3049178"/>
            <a:ext cx="4044825" cy="948156"/>
          </a:xfrm>
        </p:spPr>
        <p:txBody>
          <a:bodyPr/>
          <a:lstStyle/>
          <a:p>
            <a:pPr marL="0" indent="0">
              <a:buNone/>
            </a:pPr>
            <a:r>
              <a:rPr lang="en-US"/>
              <a:t> Two or more legal persons, public authorities, agencies or other bodies </a:t>
            </a:r>
            <a:r>
              <a:rPr lang="it-IT" err="1"/>
              <a:t>who</a:t>
            </a:r>
            <a:r>
              <a:rPr lang="it-IT"/>
              <a:t> share and decide the </a:t>
            </a:r>
            <a:r>
              <a:rPr lang="it-IT" err="1"/>
              <a:t>purposes</a:t>
            </a:r>
            <a:r>
              <a:rPr lang="it-IT"/>
              <a:t> and </a:t>
            </a:r>
            <a:r>
              <a:rPr lang="it-IT" err="1"/>
              <a:t>means</a:t>
            </a:r>
            <a:r>
              <a:rPr lang="it-IT"/>
              <a:t> of processing</a:t>
            </a:r>
          </a:p>
        </p:txBody>
      </p:sp>
      <p:sp>
        <p:nvSpPr>
          <p:cNvPr id="7" name="Segnaposto piè di pagina 6">
            <a:extLst>
              <a:ext uri="{FF2B5EF4-FFF2-40B4-BE49-F238E27FC236}">
                <a16:creationId xmlns:a16="http://schemas.microsoft.com/office/drawing/2014/main" id="{2CA0A606-8C66-9253-0763-D5C2FAA7151D}"/>
              </a:ext>
            </a:extLst>
          </p:cNvPr>
          <p:cNvSpPr>
            <a:spLocks noGrp="1"/>
          </p:cNvSpPr>
          <p:nvPr>
            <p:ph type="ftr" sz="quarter" idx="11"/>
          </p:nvPr>
        </p:nvSpPr>
        <p:spPr/>
        <p:txBody>
          <a:bodyPr/>
          <a:lstStyle/>
          <a:p>
            <a:pPr rtl="0"/>
            <a:r>
              <a:rPr lang="en-US"/>
              <a:t>Data Collection for Machine Learning</a:t>
            </a:r>
            <a:endParaRPr lang="it-IT"/>
          </a:p>
        </p:txBody>
      </p:sp>
      <p:pic>
        <p:nvPicPr>
          <p:cNvPr id="10" name="Elemento grafico 9" descr="Buona idea con riempimento a tinta unita">
            <a:extLst>
              <a:ext uri="{FF2B5EF4-FFF2-40B4-BE49-F238E27FC236}">
                <a16:creationId xmlns:a16="http://schemas.microsoft.com/office/drawing/2014/main" id="{59627C38-61DB-4127-934D-6991FB8A6352}"/>
              </a:ext>
            </a:extLst>
          </p:cNvPr>
          <p:cNvPicPr>
            <a:picLocks noChangeAspect="1"/>
          </p:cNvPicPr>
          <p:nvPr/>
        </p:nvPicPr>
        <p:blipFill>
          <a:blip r:embed="rId2">
            <a:duotone>
              <a:schemeClr val="accent2">
                <a:shade val="45000"/>
                <a:satMod val="135000"/>
              </a:schemeClr>
              <a:prstClr val="white"/>
            </a:duotone>
            <a:extLst>
              <a:ext uri="{96DAC541-7B7A-43D3-8B79-37D633B846F1}">
                <asvg:svgBlip xmlns:asvg="http://schemas.microsoft.com/office/drawing/2016/SVG/main" r:embed="rId3"/>
              </a:ext>
            </a:extLst>
          </a:blip>
          <a:stretch>
            <a:fillRect/>
          </a:stretch>
        </p:blipFill>
        <p:spPr>
          <a:xfrm>
            <a:off x="749446" y="2103199"/>
            <a:ext cx="685800" cy="685800"/>
          </a:xfrm>
          <a:prstGeom prst="rect">
            <a:avLst/>
          </a:prstGeom>
        </p:spPr>
      </p:pic>
      <p:pic>
        <p:nvPicPr>
          <p:cNvPr id="12" name="Elemento grafico 11" descr="Brindisi con riempimento a tinta unita">
            <a:extLst>
              <a:ext uri="{FF2B5EF4-FFF2-40B4-BE49-F238E27FC236}">
                <a16:creationId xmlns:a16="http://schemas.microsoft.com/office/drawing/2014/main" id="{29026E0F-43CB-48BF-8C6C-18B5E4219FA8}"/>
              </a:ext>
            </a:extLst>
          </p:cNvPr>
          <p:cNvPicPr>
            <a:picLocks noChangeAspect="1"/>
          </p:cNvPicPr>
          <p:nvPr/>
        </p:nvPicPr>
        <p:blipFill>
          <a:blip r:embed="rId4">
            <a:duotone>
              <a:schemeClr val="accent2">
                <a:shade val="45000"/>
                <a:satMod val="135000"/>
              </a:schemeClr>
              <a:prstClr val="white"/>
            </a:duotone>
            <a:extLst>
              <a:ext uri="{96DAC541-7B7A-43D3-8B79-37D633B846F1}">
                <asvg:svgBlip xmlns:asvg="http://schemas.microsoft.com/office/drawing/2016/SVG/main" r:embed="rId5"/>
              </a:ext>
            </a:extLst>
          </a:blip>
          <a:stretch>
            <a:fillRect/>
          </a:stretch>
        </p:blipFill>
        <p:spPr>
          <a:xfrm>
            <a:off x="4976949" y="2105762"/>
            <a:ext cx="685800" cy="685800"/>
          </a:xfrm>
          <a:prstGeom prst="rect">
            <a:avLst/>
          </a:prstGeom>
        </p:spPr>
      </p:pic>
      <p:sp>
        <p:nvSpPr>
          <p:cNvPr id="9" name="Segnaposto numero diapositiva 8">
            <a:extLst>
              <a:ext uri="{FF2B5EF4-FFF2-40B4-BE49-F238E27FC236}">
                <a16:creationId xmlns:a16="http://schemas.microsoft.com/office/drawing/2014/main" id="{1AA2A724-F814-C121-05E5-676B540E81CA}"/>
              </a:ext>
            </a:extLst>
          </p:cNvPr>
          <p:cNvSpPr>
            <a:spLocks noGrp="1"/>
          </p:cNvSpPr>
          <p:nvPr>
            <p:ph type="sldNum" sz="quarter" idx="12"/>
          </p:nvPr>
        </p:nvSpPr>
        <p:spPr/>
        <p:txBody>
          <a:bodyPr/>
          <a:lstStyle/>
          <a:p>
            <a:pPr rtl="0"/>
            <a:fld id="{D57F1E4F-1CFF-5643-939E-217C01CDF565}" type="slidenum">
              <a:rPr lang="it-IT" smtClean="0"/>
              <a:pPr rtl="0"/>
              <a:t>60</a:t>
            </a:fld>
            <a:endParaRPr lang="it-IT"/>
          </a:p>
        </p:txBody>
      </p:sp>
    </p:spTree>
    <p:extLst>
      <p:ext uri="{BB962C8B-B14F-4D97-AF65-F5344CB8AC3E}">
        <p14:creationId xmlns:p14="http://schemas.microsoft.com/office/powerpoint/2010/main" val="42742114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D438F6-EC17-CA68-8CE8-DE2159C5C167}"/>
              </a:ext>
            </a:extLst>
          </p:cNvPr>
          <p:cNvSpPr>
            <a:spLocks noGrp="1"/>
          </p:cNvSpPr>
          <p:nvPr>
            <p:ph type="title"/>
          </p:nvPr>
        </p:nvSpPr>
        <p:spPr/>
        <p:txBody>
          <a:bodyPr/>
          <a:lstStyle/>
          <a:p>
            <a:r>
              <a:rPr lang="en-US" dirty="0"/>
              <a:t>WHEN ARE YOU A DATA CONTROLLER?</a:t>
            </a:r>
          </a:p>
        </p:txBody>
      </p:sp>
      <p:sp>
        <p:nvSpPr>
          <p:cNvPr id="3" name="Segnaposto contenuto 2">
            <a:extLst>
              <a:ext uri="{FF2B5EF4-FFF2-40B4-BE49-F238E27FC236}">
                <a16:creationId xmlns:a16="http://schemas.microsoft.com/office/drawing/2014/main" id="{3A626CBB-B2F1-9D08-075C-697447A8C775}"/>
              </a:ext>
            </a:extLst>
          </p:cNvPr>
          <p:cNvSpPr>
            <a:spLocks noGrp="1"/>
          </p:cNvSpPr>
          <p:nvPr>
            <p:ph idx="1"/>
          </p:nvPr>
        </p:nvSpPr>
        <p:spPr/>
        <p:txBody>
          <a:bodyPr/>
          <a:lstStyle/>
          <a:p>
            <a:r>
              <a:rPr lang="en-US" dirty="0"/>
              <a:t>When you collect data</a:t>
            </a:r>
          </a:p>
          <a:p>
            <a:r>
              <a:rPr lang="en-US" dirty="0"/>
              <a:t>When you receive data, and you use it for your own purposes</a:t>
            </a:r>
          </a:p>
          <a:p>
            <a:r>
              <a:rPr lang="en-US" dirty="0"/>
              <a:t>When you are a processor, and you use data against the Controller’s instructions</a:t>
            </a:r>
          </a:p>
        </p:txBody>
      </p:sp>
      <p:sp>
        <p:nvSpPr>
          <p:cNvPr id="4" name="Segnaposto piè di pagina 3">
            <a:extLst>
              <a:ext uri="{FF2B5EF4-FFF2-40B4-BE49-F238E27FC236}">
                <a16:creationId xmlns:a16="http://schemas.microsoft.com/office/drawing/2014/main" id="{C8A965FE-622C-7848-AF96-2720CFF2A36E}"/>
              </a:ext>
            </a:extLst>
          </p:cNvPr>
          <p:cNvSpPr>
            <a:spLocks noGrp="1"/>
          </p:cNvSpPr>
          <p:nvPr>
            <p:ph type="ftr" sz="quarter" idx="11"/>
          </p:nvPr>
        </p:nvSpPr>
        <p:spPr/>
        <p:txBody>
          <a:bodyPr/>
          <a:lstStyle/>
          <a:p>
            <a:pPr rtl="0"/>
            <a:r>
              <a:rPr lang="en-US"/>
              <a:t>Data Collection for Machine Learning</a:t>
            </a:r>
            <a:endParaRPr lang="it-IT"/>
          </a:p>
        </p:txBody>
      </p:sp>
      <p:sp>
        <p:nvSpPr>
          <p:cNvPr id="5" name="Segnaposto numero diapositiva 4">
            <a:extLst>
              <a:ext uri="{FF2B5EF4-FFF2-40B4-BE49-F238E27FC236}">
                <a16:creationId xmlns:a16="http://schemas.microsoft.com/office/drawing/2014/main" id="{EB0F92C6-4560-DD2F-3BCD-51D5A45606B4}"/>
              </a:ext>
            </a:extLst>
          </p:cNvPr>
          <p:cNvSpPr>
            <a:spLocks noGrp="1"/>
          </p:cNvSpPr>
          <p:nvPr>
            <p:ph type="sldNum" sz="quarter" idx="12"/>
          </p:nvPr>
        </p:nvSpPr>
        <p:spPr/>
        <p:txBody>
          <a:bodyPr/>
          <a:lstStyle/>
          <a:p>
            <a:pPr rtl="0"/>
            <a:fld id="{D57F1E4F-1CFF-5643-939E-217C01CDF565}" type="slidenum">
              <a:rPr lang="it-IT" smtClean="0"/>
              <a:pPr rtl="0"/>
              <a:t>61</a:t>
            </a:fld>
            <a:endParaRPr lang="it-IT"/>
          </a:p>
        </p:txBody>
      </p:sp>
    </p:spTree>
    <p:extLst>
      <p:ext uri="{BB962C8B-B14F-4D97-AF65-F5344CB8AC3E}">
        <p14:creationId xmlns:p14="http://schemas.microsoft.com/office/powerpoint/2010/main" val="8111714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B083B2-0733-45DC-9CAF-02ED85DB59CB}"/>
              </a:ext>
            </a:extLst>
          </p:cNvPr>
          <p:cNvSpPr>
            <a:spLocks noGrp="1"/>
          </p:cNvSpPr>
          <p:nvPr>
            <p:ph type="title"/>
          </p:nvPr>
        </p:nvSpPr>
        <p:spPr>
          <a:xfrm>
            <a:off x="435894" y="526617"/>
            <a:ext cx="8272212" cy="760350"/>
          </a:xfrm>
        </p:spPr>
        <p:txBody>
          <a:bodyPr vert="horz" lIns="68580" tIns="34290" rIns="68580" bIns="34290" rtlCol="0" anchor="b">
            <a:normAutofit/>
          </a:bodyPr>
          <a:lstStyle/>
          <a:p>
            <a:r>
              <a:rPr lang="en-US">
                <a:solidFill>
                  <a:srgbClr val="FFFEFF"/>
                </a:solidFill>
              </a:rPr>
              <a:t>Processor</a:t>
            </a:r>
          </a:p>
        </p:txBody>
      </p:sp>
      <p:graphicFrame>
        <p:nvGraphicFramePr>
          <p:cNvPr id="11" name="Segnaposto contenuto 3">
            <a:extLst>
              <a:ext uri="{FF2B5EF4-FFF2-40B4-BE49-F238E27FC236}">
                <a16:creationId xmlns:a16="http://schemas.microsoft.com/office/drawing/2014/main" id="{B77702B3-8F46-41BF-A5BF-8D0292430F35}"/>
              </a:ext>
            </a:extLst>
          </p:cNvPr>
          <p:cNvGraphicFramePr>
            <a:graphicFrameLocks noGrp="1"/>
          </p:cNvGraphicFramePr>
          <p:nvPr>
            <p:ph sz="half" idx="2"/>
          </p:nvPr>
        </p:nvGraphicFramePr>
        <p:xfrm>
          <a:off x="435769" y="1635919"/>
          <a:ext cx="8272463" cy="27586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egnaposto piè di pagina 2">
            <a:extLst>
              <a:ext uri="{FF2B5EF4-FFF2-40B4-BE49-F238E27FC236}">
                <a16:creationId xmlns:a16="http://schemas.microsoft.com/office/drawing/2014/main" id="{DFA8F949-86F1-8946-5C98-F7C388968BD4}"/>
              </a:ext>
            </a:extLst>
          </p:cNvPr>
          <p:cNvSpPr>
            <a:spLocks noGrp="1"/>
          </p:cNvSpPr>
          <p:nvPr>
            <p:ph type="ftr" sz="quarter" idx="11"/>
          </p:nvPr>
        </p:nvSpPr>
        <p:spPr/>
        <p:txBody>
          <a:bodyPr/>
          <a:lstStyle/>
          <a:p>
            <a:pPr rtl="0"/>
            <a:r>
              <a:rPr lang="en-US"/>
              <a:t>Data Collection for Machine Learning</a:t>
            </a:r>
            <a:endParaRPr lang="it-IT"/>
          </a:p>
        </p:txBody>
      </p:sp>
      <p:sp>
        <p:nvSpPr>
          <p:cNvPr id="4" name="Segnaposto numero diapositiva 3">
            <a:extLst>
              <a:ext uri="{FF2B5EF4-FFF2-40B4-BE49-F238E27FC236}">
                <a16:creationId xmlns:a16="http://schemas.microsoft.com/office/drawing/2014/main" id="{D220FD0F-82CE-6B0D-F65F-0BB6CCB7AEF7}"/>
              </a:ext>
            </a:extLst>
          </p:cNvPr>
          <p:cNvSpPr>
            <a:spLocks noGrp="1"/>
          </p:cNvSpPr>
          <p:nvPr>
            <p:ph type="sldNum" sz="quarter" idx="12"/>
          </p:nvPr>
        </p:nvSpPr>
        <p:spPr/>
        <p:txBody>
          <a:bodyPr/>
          <a:lstStyle/>
          <a:p>
            <a:pPr rtl="0"/>
            <a:fld id="{D57F1E4F-1CFF-5643-939E-217C01CDF565}" type="slidenum">
              <a:rPr lang="it-IT" smtClean="0"/>
              <a:pPr rtl="0"/>
              <a:t>62</a:t>
            </a:fld>
            <a:endParaRPr lang="it-IT"/>
          </a:p>
        </p:txBody>
      </p:sp>
    </p:spTree>
    <p:extLst>
      <p:ext uri="{BB962C8B-B14F-4D97-AF65-F5344CB8AC3E}">
        <p14:creationId xmlns:p14="http://schemas.microsoft.com/office/powerpoint/2010/main" val="18247160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D438F6-EC17-CA68-8CE8-DE2159C5C167}"/>
              </a:ext>
            </a:extLst>
          </p:cNvPr>
          <p:cNvSpPr>
            <a:spLocks noGrp="1"/>
          </p:cNvSpPr>
          <p:nvPr>
            <p:ph type="title"/>
          </p:nvPr>
        </p:nvSpPr>
        <p:spPr/>
        <p:txBody>
          <a:bodyPr/>
          <a:lstStyle/>
          <a:p>
            <a:r>
              <a:rPr lang="en-US" dirty="0"/>
              <a:t>WHEN ARE YOU A DATA PROCESSOR?</a:t>
            </a:r>
          </a:p>
        </p:txBody>
      </p:sp>
      <p:sp>
        <p:nvSpPr>
          <p:cNvPr id="3" name="Segnaposto contenuto 2">
            <a:extLst>
              <a:ext uri="{FF2B5EF4-FFF2-40B4-BE49-F238E27FC236}">
                <a16:creationId xmlns:a16="http://schemas.microsoft.com/office/drawing/2014/main" id="{3A626CBB-B2F1-9D08-075C-697447A8C775}"/>
              </a:ext>
            </a:extLst>
          </p:cNvPr>
          <p:cNvSpPr>
            <a:spLocks noGrp="1"/>
          </p:cNvSpPr>
          <p:nvPr>
            <p:ph idx="1"/>
          </p:nvPr>
        </p:nvSpPr>
        <p:spPr/>
        <p:txBody>
          <a:bodyPr/>
          <a:lstStyle/>
          <a:p>
            <a:r>
              <a:rPr lang="en-US" dirty="0"/>
              <a:t>When you are paid to perform analysis on data or to train a model for someone else</a:t>
            </a:r>
          </a:p>
          <a:p>
            <a:r>
              <a:rPr lang="en-US" dirty="0"/>
              <a:t>When you help someone for free and you follow their instructions</a:t>
            </a:r>
          </a:p>
          <a:p>
            <a:r>
              <a:rPr lang="en-US" dirty="0"/>
              <a:t>When you store data for someone else</a:t>
            </a:r>
          </a:p>
        </p:txBody>
      </p:sp>
      <p:sp>
        <p:nvSpPr>
          <p:cNvPr id="4" name="Segnaposto piè di pagina 3">
            <a:extLst>
              <a:ext uri="{FF2B5EF4-FFF2-40B4-BE49-F238E27FC236}">
                <a16:creationId xmlns:a16="http://schemas.microsoft.com/office/drawing/2014/main" id="{C8A965FE-622C-7848-AF96-2720CFF2A36E}"/>
              </a:ext>
            </a:extLst>
          </p:cNvPr>
          <p:cNvSpPr>
            <a:spLocks noGrp="1"/>
          </p:cNvSpPr>
          <p:nvPr>
            <p:ph type="ftr" sz="quarter" idx="11"/>
          </p:nvPr>
        </p:nvSpPr>
        <p:spPr/>
        <p:txBody>
          <a:bodyPr/>
          <a:lstStyle/>
          <a:p>
            <a:pPr rtl="0"/>
            <a:r>
              <a:rPr lang="en-US"/>
              <a:t>Data Collection for Machine Learning</a:t>
            </a:r>
            <a:endParaRPr lang="it-IT"/>
          </a:p>
        </p:txBody>
      </p:sp>
      <p:sp>
        <p:nvSpPr>
          <p:cNvPr id="5" name="Segnaposto numero diapositiva 4">
            <a:extLst>
              <a:ext uri="{FF2B5EF4-FFF2-40B4-BE49-F238E27FC236}">
                <a16:creationId xmlns:a16="http://schemas.microsoft.com/office/drawing/2014/main" id="{EB0F92C6-4560-DD2F-3BCD-51D5A45606B4}"/>
              </a:ext>
            </a:extLst>
          </p:cNvPr>
          <p:cNvSpPr>
            <a:spLocks noGrp="1"/>
          </p:cNvSpPr>
          <p:nvPr>
            <p:ph type="sldNum" sz="quarter" idx="12"/>
          </p:nvPr>
        </p:nvSpPr>
        <p:spPr/>
        <p:txBody>
          <a:bodyPr/>
          <a:lstStyle/>
          <a:p>
            <a:pPr rtl="0"/>
            <a:fld id="{D57F1E4F-1CFF-5643-939E-217C01CDF565}" type="slidenum">
              <a:rPr lang="it-IT" smtClean="0"/>
              <a:pPr rtl="0"/>
              <a:t>63</a:t>
            </a:fld>
            <a:endParaRPr lang="it-IT"/>
          </a:p>
        </p:txBody>
      </p:sp>
    </p:spTree>
    <p:extLst>
      <p:ext uri="{BB962C8B-B14F-4D97-AF65-F5344CB8AC3E}">
        <p14:creationId xmlns:p14="http://schemas.microsoft.com/office/powerpoint/2010/main" val="11441994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F2AB0-44B1-4015-A0BA-F0F86DF98227}"/>
              </a:ext>
            </a:extLst>
          </p:cNvPr>
          <p:cNvSpPr>
            <a:spLocks noGrp="1"/>
          </p:cNvSpPr>
          <p:nvPr>
            <p:ph type="title"/>
          </p:nvPr>
        </p:nvSpPr>
        <p:spPr/>
        <p:txBody>
          <a:bodyPr vert="horz" lIns="68580" tIns="34290" rIns="68580" bIns="34290" rtlCol="0" anchor="b">
            <a:normAutofit/>
          </a:bodyPr>
          <a:lstStyle/>
          <a:p>
            <a:r>
              <a:rPr lang="en-US">
                <a:solidFill>
                  <a:srgbClr val="FFFEFF"/>
                </a:solidFill>
              </a:rPr>
              <a:t>Sub-processor</a:t>
            </a:r>
          </a:p>
        </p:txBody>
      </p:sp>
      <p:sp>
        <p:nvSpPr>
          <p:cNvPr id="3" name="Segnaposto piè di pagina 2">
            <a:extLst>
              <a:ext uri="{FF2B5EF4-FFF2-40B4-BE49-F238E27FC236}">
                <a16:creationId xmlns:a16="http://schemas.microsoft.com/office/drawing/2014/main" id="{FC2AE6BF-3881-11E7-61F1-098FF5934683}"/>
              </a:ext>
            </a:extLst>
          </p:cNvPr>
          <p:cNvSpPr>
            <a:spLocks noGrp="1"/>
          </p:cNvSpPr>
          <p:nvPr>
            <p:ph type="ftr" sz="quarter" idx="11"/>
          </p:nvPr>
        </p:nvSpPr>
        <p:spPr/>
        <p:txBody>
          <a:bodyPr/>
          <a:lstStyle/>
          <a:p>
            <a:pPr rtl="0"/>
            <a:r>
              <a:rPr lang="en-US"/>
              <a:t>Data Collection for Machine Learning</a:t>
            </a:r>
            <a:endParaRPr lang="it-IT"/>
          </a:p>
        </p:txBody>
      </p:sp>
      <p:sp>
        <p:nvSpPr>
          <p:cNvPr id="5" name="Segnaposto testo 4">
            <a:extLst>
              <a:ext uri="{FF2B5EF4-FFF2-40B4-BE49-F238E27FC236}">
                <a16:creationId xmlns:a16="http://schemas.microsoft.com/office/drawing/2014/main" id="{11CF9007-2634-4F1D-AE82-BAA050186F2A}"/>
              </a:ext>
            </a:extLst>
          </p:cNvPr>
          <p:cNvSpPr txBox="1">
            <a:spLocks/>
          </p:cNvSpPr>
          <p:nvPr/>
        </p:nvSpPr>
        <p:spPr>
          <a:xfrm>
            <a:off x="4892802" y="1688169"/>
            <a:ext cx="3815305" cy="415030"/>
          </a:xfrm>
          <a:prstGeom prst="rect">
            <a:avLst/>
          </a:prstGeo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229500" indent="-229500" defTabSz="342900">
              <a:spcAft>
                <a:spcPts val="450"/>
              </a:spcAft>
              <a:buClr>
                <a:srgbClr val="F85C06"/>
              </a:buClr>
            </a:pPr>
            <a:endParaRPr lang="it-IT" sz="1350">
              <a:solidFill>
                <a:srgbClr val="3D3D3D"/>
              </a:solidFill>
              <a:latin typeface="Gill Sans MT" panose="020B0502020104020203"/>
            </a:endParaRPr>
          </a:p>
        </p:txBody>
      </p:sp>
      <p:graphicFrame>
        <p:nvGraphicFramePr>
          <p:cNvPr id="8" name="Segnaposto contenuto 5">
            <a:extLst>
              <a:ext uri="{FF2B5EF4-FFF2-40B4-BE49-F238E27FC236}">
                <a16:creationId xmlns:a16="http://schemas.microsoft.com/office/drawing/2014/main" id="{1644A374-5517-4057-B0D3-CB44E0C43E4B}"/>
              </a:ext>
            </a:extLst>
          </p:cNvPr>
          <p:cNvGraphicFramePr/>
          <p:nvPr/>
        </p:nvGraphicFramePr>
        <p:xfrm>
          <a:off x="346588" y="1386349"/>
          <a:ext cx="8458199" cy="36133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egnaposto numero diapositiva 5">
            <a:extLst>
              <a:ext uri="{FF2B5EF4-FFF2-40B4-BE49-F238E27FC236}">
                <a16:creationId xmlns:a16="http://schemas.microsoft.com/office/drawing/2014/main" id="{47BCECE4-EB6F-7422-AC68-130D608ED7C1}"/>
              </a:ext>
            </a:extLst>
          </p:cNvPr>
          <p:cNvSpPr>
            <a:spLocks noGrp="1"/>
          </p:cNvSpPr>
          <p:nvPr>
            <p:ph type="sldNum" sz="quarter" idx="12"/>
          </p:nvPr>
        </p:nvSpPr>
        <p:spPr/>
        <p:txBody>
          <a:bodyPr/>
          <a:lstStyle/>
          <a:p>
            <a:pPr rtl="0"/>
            <a:fld id="{D57F1E4F-1CFF-5643-939E-217C01CDF565}" type="slidenum">
              <a:rPr lang="it-IT" smtClean="0"/>
              <a:pPr rtl="0"/>
              <a:t>64</a:t>
            </a:fld>
            <a:endParaRPr lang="it-IT"/>
          </a:p>
        </p:txBody>
      </p:sp>
    </p:spTree>
    <p:extLst>
      <p:ext uri="{BB962C8B-B14F-4D97-AF65-F5344CB8AC3E}">
        <p14:creationId xmlns:p14="http://schemas.microsoft.com/office/powerpoint/2010/main" val="9215391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A064E8-76A0-444D-B5F9-45443FE83349}"/>
              </a:ext>
            </a:extLst>
          </p:cNvPr>
          <p:cNvSpPr>
            <a:spLocks noGrp="1"/>
          </p:cNvSpPr>
          <p:nvPr>
            <p:ph type="title"/>
          </p:nvPr>
        </p:nvSpPr>
        <p:spPr>
          <a:xfrm>
            <a:off x="450942" y="526617"/>
            <a:ext cx="2557337" cy="760350"/>
          </a:xfrm>
        </p:spPr>
        <p:txBody>
          <a:bodyPr>
            <a:normAutofit/>
          </a:bodyPr>
          <a:lstStyle/>
          <a:p>
            <a:r>
              <a:rPr lang="it-IT"/>
              <a:t>DATA AGREEMENTS</a:t>
            </a:r>
          </a:p>
        </p:txBody>
      </p:sp>
      <p:sp>
        <p:nvSpPr>
          <p:cNvPr id="3" name="Segnaposto contenuto 2">
            <a:extLst>
              <a:ext uri="{FF2B5EF4-FFF2-40B4-BE49-F238E27FC236}">
                <a16:creationId xmlns:a16="http://schemas.microsoft.com/office/drawing/2014/main" id="{B4540E39-CF74-4B22-8D77-0E317888FE2C}"/>
              </a:ext>
            </a:extLst>
          </p:cNvPr>
          <p:cNvSpPr>
            <a:spLocks noGrp="1"/>
          </p:cNvSpPr>
          <p:nvPr>
            <p:ph idx="1"/>
          </p:nvPr>
        </p:nvSpPr>
        <p:spPr>
          <a:xfrm>
            <a:off x="450941" y="1473126"/>
            <a:ext cx="2557337" cy="3027437"/>
          </a:xfrm>
        </p:spPr>
        <p:txBody>
          <a:bodyPr>
            <a:normAutofit/>
          </a:bodyPr>
          <a:lstStyle/>
          <a:p>
            <a:r>
              <a:rPr lang="it-IT" dirty="0" err="1">
                <a:solidFill>
                  <a:schemeClr val="accent1"/>
                </a:solidFill>
              </a:rPr>
              <a:t>They</a:t>
            </a:r>
            <a:r>
              <a:rPr lang="it-IT" dirty="0">
                <a:solidFill>
                  <a:schemeClr val="accent1"/>
                </a:solidFill>
              </a:rPr>
              <a:t> are </a:t>
            </a:r>
            <a:r>
              <a:rPr lang="it-IT" dirty="0" err="1">
                <a:solidFill>
                  <a:schemeClr val="accent1"/>
                </a:solidFill>
              </a:rPr>
              <a:t>not</a:t>
            </a:r>
            <a:r>
              <a:rPr lang="it-IT" dirty="0">
                <a:solidFill>
                  <a:schemeClr val="accent1"/>
                </a:solidFill>
              </a:rPr>
              <a:t> </a:t>
            </a:r>
            <a:r>
              <a:rPr lang="it-IT" dirty="0" err="1">
                <a:solidFill>
                  <a:schemeClr val="accent1"/>
                </a:solidFill>
              </a:rPr>
              <a:t>independent</a:t>
            </a:r>
            <a:r>
              <a:rPr lang="it-IT" dirty="0">
                <a:solidFill>
                  <a:schemeClr val="accent1"/>
                </a:solidFill>
              </a:rPr>
              <a:t> agreements, </a:t>
            </a:r>
            <a:r>
              <a:rPr lang="it-IT" dirty="0" err="1">
                <a:solidFill>
                  <a:schemeClr val="accent1"/>
                </a:solidFill>
              </a:rPr>
              <a:t>there</a:t>
            </a:r>
            <a:r>
              <a:rPr lang="it-IT" dirty="0">
                <a:solidFill>
                  <a:schemeClr val="accent1"/>
                </a:solidFill>
              </a:rPr>
              <a:t> </a:t>
            </a:r>
            <a:r>
              <a:rPr lang="it-IT" dirty="0" err="1">
                <a:solidFill>
                  <a:schemeClr val="accent1"/>
                </a:solidFill>
              </a:rPr>
              <a:t>has</a:t>
            </a:r>
            <a:r>
              <a:rPr lang="it-IT" dirty="0">
                <a:solidFill>
                  <a:schemeClr val="accent1"/>
                </a:solidFill>
              </a:rPr>
              <a:t> to be an </a:t>
            </a:r>
            <a:r>
              <a:rPr lang="it-IT" dirty="0" err="1">
                <a:solidFill>
                  <a:schemeClr val="accent1"/>
                </a:solidFill>
              </a:rPr>
              <a:t>underlying</a:t>
            </a:r>
            <a:r>
              <a:rPr lang="it-IT" dirty="0">
                <a:solidFill>
                  <a:schemeClr val="accent1"/>
                </a:solidFill>
              </a:rPr>
              <a:t> </a:t>
            </a:r>
            <a:r>
              <a:rPr lang="it-IT" dirty="0" err="1">
                <a:solidFill>
                  <a:schemeClr val="accent1"/>
                </a:solidFill>
              </a:rPr>
              <a:t>contract</a:t>
            </a:r>
            <a:r>
              <a:rPr lang="it-IT" dirty="0">
                <a:solidFill>
                  <a:schemeClr val="accent1"/>
                </a:solidFill>
              </a:rPr>
              <a:t>, i.e. a </a:t>
            </a:r>
            <a:r>
              <a:rPr lang="it-IT" dirty="0" err="1">
                <a:solidFill>
                  <a:schemeClr val="accent1"/>
                </a:solidFill>
              </a:rPr>
              <a:t>reason</a:t>
            </a:r>
            <a:r>
              <a:rPr lang="it-IT" dirty="0">
                <a:solidFill>
                  <a:schemeClr val="accent1"/>
                </a:solidFill>
              </a:rPr>
              <a:t> </a:t>
            </a:r>
            <a:r>
              <a:rPr lang="it-IT" dirty="0" err="1">
                <a:solidFill>
                  <a:schemeClr val="accent1"/>
                </a:solidFill>
              </a:rPr>
              <a:t>why</a:t>
            </a:r>
            <a:r>
              <a:rPr lang="it-IT" dirty="0">
                <a:solidFill>
                  <a:schemeClr val="accent1"/>
                </a:solidFill>
              </a:rPr>
              <a:t> data are </a:t>
            </a:r>
            <a:r>
              <a:rPr lang="it-IT" dirty="0" err="1">
                <a:solidFill>
                  <a:schemeClr val="accent1"/>
                </a:solidFill>
              </a:rPr>
              <a:t>transfered</a:t>
            </a:r>
            <a:r>
              <a:rPr lang="it-IT" dirty="0">
                <a:solidFill>
                  <a:schemeClr val="accent1"/>
                </a:solidFill>
              </a:rPr>
              <a:t> </a:t>
            </a:r>
            <a:r>
              <a:rPr lang="it-IT" dirty="0" err="1">
                <a:solidFill>
                  <a:schemeClr val="accent1"/>
                </a:solidFill>
              </a:rPr>
              <a:t>between</a:t>
            </a:r>
            <a:r>
              <a:rPr lang="it-IT" dirty="0">
                <a:solidFill>
                  <a:schemeClr val="accent1"/>
                </a:solidFill>
              </a:rPr>
              <a:t> Parties</a:t>
            </a:r>
          </a:p>
        </p:txBody>
      </p:sp>
      <p:sp>
        <p:nvSpPr>
          <p:cNvPr id="5" name="Segnaposto piè di pagina 4">
            <a:extLst>
              <a:ext uri="{FF2B5EF4-FFF2-40B4-BE49-F238E27FC236}">
                <a16:creationId xmlns:a16="http://schemas.microsoft.com/office/drawing/2014/main" id="{4FC2349E-9919-885E-F4FC-49F6C9ADF783}"/>
              </a:ext>
            </a:extLst>
          </p:cNvPr>
          <p:cNvSpPr>
            <a:spLocks noGrp="1"/>
          </p:cNvSpPr>
          <p:nvPr>
            <p:ph type="ftr" sz="quarter" idx="11"/>
          </p:nvPr>
        </p:nvSpPr>
        <p:spPr/>
        <p:txBody>
          <a:bodyPr/>
          <a:lstStyle/>
          <a:p>
            <a:pPr rtl="0"/>
            <a:r>
              <a:rPr lang="en-US"/>
              <a:t>Data Collection for Machine Learning</a:t>
            </a:r>
            <a:endParaRPr lang="it-IT"/>
          </a:p>
        </p:txBody>
      </p:sp>
      <p:pic>
        <p:nvPicPr>
          <p:cNvPr id="6" name="Immagine 5" descr="Immagine che contiene testo, computer&#10;&#10;Descrizione generata automaticamente">
            <a:extLst>
              <a:ext uri="{FF2B5EF4-FFF2-40B4-BE49-F238E27FC236}">
                <a16:creationId xmlns:a16="http://schemas.microsoft.com/office/drawing/2014/main" id="{94AB5B05-3172-48F5-94A3-3C18B2C7C88A}"/>
              </a:ext>
            </a:extLst>
          </p:cNvPr>
          <p:cNvPicPr>
            <a:picLocks noChangeAspect="1"/>
          </p:cNvPicPr>
          <p:nvPr/>
        </p:nvPicPr>
        <p:blipFill>
          <a:blip r:embed="rId2"/>
          <a:stretch>
            <a:fillRect/>
          </a:stretch>
        </p:blipFill>
        <p:spPr>
          <a:xfrm>
            <a:off x="3593642" y="839404"/>
            <a:ext cx="4867364" cy="3480165"/>
          </a:xfrm>
          <a:prstGeom prst="rect">
            <a:avLst/>
          </a:prstGeom>
        </p:spPr>
      </p:pic>
      <p:sp>
        <p:nvSpPr>
          <p:cNvPr id="7" name="Segnaposto numero diapositiva 6">
            <a:extLst>
              <a:ext uri="{FF2B5EF4-FFF2-40B4-BE49-F238E27FC236}">
                <a16:creationId xmlns:a16="http://schemas.microsoft.com/office/drawing/2014/main" id="{D8C5DF73-705E-A38F-4E43-BE0529DFAD54}"/>
              </a:ext>
            </a:extLst>
          </p:cNvPr>
          <p:cNvSpPr>
            <a:spLocks noGrp="1"/>
          </p:cNvSpPr>
          <p:nvPr>
            <p:ph type="sldNum" sz="quarter" idx="12"/>
          </p:nvPr>
        </p:nvSpPr>
        <p:spPr/>
        <p:txBody>
          <a:bodyPr/>
          <a:lstStyle/>
          <a:p>
            <a:pPr rtl="0"/>
            <a:fld id="{D57F1E4F-1CFF-5643-939E-217C01CDF565}" type="slidenum">
              <a:rPr lang="it-IT" smtClean="0"/>
              <a:pPr rtl="0"/>
              <a:t>65</a:t>
            </a:fld>
            <a:endParaRPr lang="it-IT"/>
          </a:p>
        </p:txBody>
      </p:sp>
    </p:spTree>
    <p:extLst>
      <p:ext uri="{BB962C8B-B14F-4D97-AF65-F5344CB8AC3E}">
        <p14:creationId xmlns:p14="http://schemas.microsoft.com/office/powerpoint/2010/main" val="30638108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99649E51-53BB-63A3-D265-89ACD59B10D5}"/>
              </a:ext>
            </a:extLst>
          </p:cNvPr>
          <p:cNvSpPr>
            <a:spLocks noGrp="1"/>
          </p:cNvSpPr>
          <p:nvPr>
            <p:ph type="ftr" sz="quarter" idx="11"/>
          </p:nvPr>
        </p:nvSpPr>
        <p:spPr/>
        <p:txBody>
          <a:bodyPr/>
          <a:lstStyle/>
          <a:p>
            <a:pPr rtl="0"/>
            <a:r>
              <a:rPr lang="en-US"/>
              <a:t>Data Collection for Machine Learning</a:t>
            </a:r>
            <a:endParaRPr lang="it-IT"/>
          </a:p>
        </p:txBody>
      </p:sp>
      <p:sp>
        <p:nvSpPr>
          <p:cNvPr id="3" name="Title 2">
            <a:extLst>
              <a:ext uri="{FF2B5EF4-FFF2-40B4-BE49-F238E27FC236}">
                <a16:creationId xmlns:a16="http://schemas.microsoft.com/office/drawing/2014/main" id="{2DE52D07-33BE-4DF6-ADD3-9F6D5AB6950F}"/>
              </a:ext>
            </a:extLst>
          </p:cNvPr>
          <p:cNvSpPr>
            <a:spLocks noGrp="1"/>
          </p:cNvSpPr>
          <p:nvPr>
            <p:ph type="title"/>
          </p:nvPr>
        </p:nvSpPr>
        <p:spPr>
          <a:xfrm>
            <a:off x="438150" y="755217"/>
            <a:ext cx="2674241" cy="1029133"/>
          </a:xfrm>
        </p:spPr>
        <p:txBody>
          <a:bodyPr vert="horz" lIns="68580" tIns="34290" rIns="68580" bIns="34290" rtlCol="0" anchor="ctr">
            <a:normAutofit/>
          </a:bodyPr>
          <a:lstStyle/>
          <a:p>
            <a:r>
              <a:rPr lang="en-US"/>
              <a:t>PRIVACY ROLES</a:t>
            </a:r>
          </a:p>
        </p:txBody>
      </p:sp>
      <p:graphicFrame>
        <p:nvGraphicFramePr>
          <p:cNvPr id="5" name="Diagram 4">
            <a:extLst>
              <a:ext uri="{FF2B5EF4-FFF2-40B4-BE49-F238E27FC236}">
                <a16:creationId xmlns:a16="http://schemas.microsoft.com/office/drawing/2014/main" id="{1D603112-CC18-4B11-BA20-687169C5A5A9}"/>
              </a:ext>
            </a:extLst>
          </p:cNvPr>
          <p:cNvGraphicFramePr/>
          <p:nvPr>
            <p:extLst>
              <p:ext uri="{D42A27DB-BD31-4B8C-83A1-F6EECF244321}">
                <p14:modId xmlns:p14="http://schemas.microsoft.com/office/powerpoint/2010/main" val="1544958083"/>
              </p:ext>
            </p:extLst>
          </p:nvPr>
        </p:nvGraphicFramePr>
        <p:xfrm>
          <a:off x="435069" y="574553"/>
          <a:ext cx="8265863" cy="4318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egnaposto numero diapositiva 5">
            <a:extLst>
              <a:ext uri="{FF2B5EF4-FFF2-40B4-BE49-F238E27FC236}">
                <a16:creationId xmlns:a16="http://schemas.microsoft.com/office/drawing/2014/main" id="{D3723DFB-51A8-A0EE-A701-ACCA9230438D}"/>
              </a:ext>
            </a:extLst>
          </p:cNvPr>
          <p:cNvSpPr>
            <a:spLocks noGrp="1"/>
          </p:cNvSpPr>
          <p:nvPr>
            <p:ph type="sldNum" sz="quarter" idx="12"/>
          </p:nvPr>
        </p:nvSpPr>
        <p:spPr/>
        <p:txBody>
          <a:bodyPr/>
          <a:lstStyle/>
          <a:p>
            <a:pPr rtl="0"/>
            <a:fld id="{D57F1E4F-1CFF-5643-939E-217C01CDF565}" type="slidenum">
              <a:rPr lang="it-IT" smtClean="0"/>
              <a:pPr rtl="0"/>
              <a:t>66</a:t>
            </a:fld>
            <a:endParaRPr lang="it-IT"/>
          </a:p>
        </p:txBody>
      </p:sp>
    </p:spTree>
    <p:extLst>
      <p:ext uri="{BB962C8B-B14F-4D97-AF65-F5344CB8AC3E}">
        <p14:creationId xmlns:p14="http://schemas.microsoft.com/office/powerpoint/2010/main" val="16981655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B083B2-0733-45DC-9CAF-02ED85DB59CB}"/>
              </a:ext>
            </a:extLst>
          </p:cNvPr>
          <p:cNvSpPr>
            <a:spLocks noGrp="1"/>
          </p:cNvSpPr>
          <p:nvPr>
            <p:ph type="title"/>
          </p:nvPr>
        </p:nvSpPr>
        <p:spPr>
          <a:xfrm>
            <a:off x="450942" y="526617"/>
            <a:ext cx="2557337" cy="760350"/>
          </a:xfrm>
        </p:spPr>
        <p:txBody>
          <a:bodyPr vert="horz" lIns="68580" tIns="34290" rIns="68580" bIns="34290" rtlCol="0" anchor="b">
            <a:normAutofit/>
          </a:bodyPr>
          <a:lstStyle/>
          <a:p>
            <a:pPr>
              <a:lnSpc>
                <a:spcPct val="90000"/>
              </a:lnSpc>
            </a:pPr>
            <a:br>
              <a:rPr lang="en-US" sz="1125"/>
            </a:br>
            <a:r>
              <a:rPr lang="en-US" sz="1125" b="1"/>
              <a:t>Data Transfer/Sharing Agreement</a:t>
            </a:r>
            <a:br>
              <a:rPr lang="en-US" sz="1125"/>
            </a:br>
            <a:endParaRPr lang="en-US" sz="1125"/>
          </a:p>
        </p:txBody>
      </p:sp>
      <p:sp>
        <p:nvSpPr>
          <p:cNvPr id="4" name="Segnaposto contenuto 3">
            <a:extLst>
              <a:ext uri="{FF2B5EF4-FFF2-40B4-BE49-F238E27FC236}">
                <a16:creationId xmlns:a16="http://schemas.microsoft.com/office/drawing/2014/main" id="{0E415CC9-3BBA-4E4C-A4E5-DF81722F5E64}"/>
              </a:ext>
            </a:extLst>
          </p:cNvPr>
          <p:cNvSpPr>
            <a:spLocks noGrp="1"/>
          </p:cNvSpPr>
          <p:nvPr>
            <p:ph sz="half" idx="2"/>
          </p:nvPr>
        </p:nvSpPr>
        <p:spPr>
          <a:xfrm>
            <a:off x="450941" y="1473126"/>
            <a:ext cx="2557337" cy="3027437"/>
          </a:xfrm>
        </p:spPr>
        <p:txBody>
          <a:bodyPr vert="horz" lIns="68580" tIns="34290" rIns="68580" bIns="34290" rtlCol="0" anchor="ctr">
            <a:normAutofit/>
          </a:bodyPr>
          <a:lstStyle/>
          <a:p>
            <a:r>
              <a:rPr lang="en-US" dirty="0">
                <a:solidFill>
                  <a:srgbClr val="002060"/>
                </a:solidFill>
              </a:rPr>
              <a:t>Between two autonomous Controllers</a:t>
            </a:r>
          </a:p>
          <a:p>
            <a:r>
              <a:rPr lang="en-US" dirty="0">
                <a:solidFill>
                  <a:srgbClr val="002060"/>
                </a:solidFill>
              </a:rPr>
              <a:t>When each party determines the purpose of the processing separately</a:t>
            </a:r>
          </a:p>
          <a:p>
            <a:r>
              <a:rPr lang="en-US" dirty="0">
                <a:solidFill>
                  <a:srgbClr val="002060"/>
                </a:solidFill>
              </a:rPr>
              <a:t>There must be a legal basis that allows the transfer</a:t>
            </a:r>
          </a:p>
          <a:p>
            <a:r>
              <a:rPr lang="en-US" dirty="0">
                <a:solidFill>
                  <a:srgbClr val="002060"/>
                </a:solidFill>
              </a:rPr>
              <a:t>Privacy notice pursuant to art. 14 should be provided at the first contact</a:t>
            </a:r>
          </a:p>
        </p:txBody>
      </p:sp>
      <p:sp>
        <p:nvSpPr>
          <p:cNvPr id="3" name="Segnaposto piè di pagina 2">
            <a:extLst>
              <a:ext uri="{FF2B5EF4-FFF2-40B4-BE49-F238E27FC236}">
                <a16:creationId xmlns:a16="http://schemas.microsoft.com/office/drawing/2014/main" id="{5104CDE8-D954-C7F6-716B-EEC5F11DFB50}"/>
              </a:ext>
            </a:extLst>
          </p:cNvPr>
          <p:cNvSpPr>
            <a:spLocks noGrp="1"/>
          </p:cNvSpPr>
          <p:nvPr>
            <p:ph type="ftr" sz="quarter" idx="11"/>
          </p:nvPr>
        </p:nvSpPr>
        <p:spPr/>
        <p:txBody>
          <a:bodyPr/>
          <a:lstStyle/>
          <a:p>
            <a:pPr rtl="0"/>
            <a:r>
              <a:rPr lang="en-US"/>
              <a:t>Data Collection for Machine Learning</a:t>
            </a:r>
            <a:endParaRPr lang="it-IT"/>
          </a:p>
        </p:txBody>
      </p:sp>
      <p:pic>
        <p:nvPicPr>
          <p:cNvPr id="15" name="Immagine 14">
            <a:extLst>
              <a:ext uri="{FF2B5EF4-FFF2-40B4-BE49-F238E27FC236}">
                <a16:creationId xmlns:a16="http://schemas.microsoft.com/office/drawing/2014/main" id="{16602275-97EE-48E7-849E-232A8DC4935B}"/>
              </a:ext>
            </a:extLst>
          </p:cNvPr>
          <p:cNvPicPr>
            <a:picLocks noChangeAspect="1"/>
          </p:cNvPicPr>
          <p:nvPr/>
        </p:nvPicPr>
        <p:blipFill>
          <a:blip r:embed="rId2"/>
          <a:stretch>
            <a:fillRect/>
          </a:stretch>
        </p:blipFill>
        <p:spPr>
          <a:xfrm>
            <a:off x="3593642" y="955003"/>
            <a:ext cx="4867364" cy="3248966"/>
          </a:xfrm>
          <a:prstGeom prst="rect">
            <a:avLst/>
          </a:prstGeom>
        </p:spPr>
      </p:pic>
      <p:sp>
        <p:nvSpPr>
          <p:cNvPr id="5" name="Segnaposto numero diapositiva 4">
            <a:extLst>
              <a:ext uri="{FF2B5EF4-FFF2-40B4-BE49-F238E27FC236}">
                <a16:creationId xmlns:a16="http://schemas.microsoft.com/office/drawing/2014/main" id="{BA2030F9-2786-599A-8812-DDB21D18C57B}"/>
              </a:ext>
            </a:extLst>
          </p:cNvPr>
          <p:cNvSpPr>
            <a:spLocks noGrp="1"/>
          </p:cNvSpPr>
          <p:nvPr>
            <p:ph type="sldNum" sz="quarter" idx="12"/>
          </p:nvPr>
        </p:nvSpPr>
        <p:spPr/>
        <p:txBody>
          <a:bodyPr/>
          <a:lstStyle/>
          <a:p>
            <a:pPr rtl="0"/>
            <a:fld id="{D57F1E4F-1CFF-5643-939E-217C01CDF565}" type="slidenum">
              <a:rPr lang="it-IT" smtClean="0"/>
              <a:pPr rtl="0"/>
              <a:t>67</a:t>
            </a:fld>
            <a:endParaRPr lang="it-IT"/>
          </a:p>
        </p:txBody>
      </p:sp>
    </p:spTree>
    <p:extLst>
      <p:ext uri="{BB962C8B-B14F-4D97-AF65-F5344CB8AC3E}">
        <p14:creationId xmlns:p14="http://schemas.microsoft.com/office/powerpoint/2010/main" val="10223029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FB4B3-637F-4208-8F67-BD3824807CFE}"/>
              </a:ext>
            </a:extLst>
          </p:cNvPr>
          <p:cNvSpPr>
            <a:spLocks noGrp="1"/>
          </p:cNvSpPr>
          <p:nvPr>
            <p:ph type="title"/>
          </p:nvPr>
        </p:nvSpPr>
        <p:spPr/>
        <p:txBody>
          <a:bodyPr vert="horz" lIns="68580" tIns="34290" rIns="68580" bIns="34290" rtlCol="0" anchor="ctr">
            <a:normAutofit/>
          </a:bodyPr>
          <a:lstStyle/>
          <a:p>
            <a:r>
              <a:rPr lang="en-US"/>
              <a:t>Joint Controllership Agreement</a:t>
            </a:r>
          </a:p>
        </p:txBody>
      </p:sp>
      <p:sp>
        <p:nvSpPr>
          <p:cNvPr id="3" name="Segnaposto piè di pagina 2">
            <a:extLst>
              <a:ext uri="{FF2B5EF4-FFF2-40B4-BE49-F238E27FC236}">
                <a16:creationId xmlns:a16="http://schemas.microsoft.com/office/drawing/2014/main" id="{73C23217-07FA-8FB3-7F90-6F1C4D9214B1}"/>
              </a:ext>
            </a:extLst>
          </p:cNvPr>
          <p:cNvSpPr>
            <a:spLocks noGrp="1"/>
          </p:cNvSpPr>
          <p:nvPr>
            <p:ph type="ftr" sz="quarter" idx="11"/>
          </p:nvPr>
        </p:nvSpPr>
        <p:spPr>
          <a:xfrm>
            <a:off x="384934" y="4802946"/>
            <a:ext cx="5187908" cy="273844"/>
          </a:xfrm>
        </p:spPr>
        <p:txBody>
          <a:bodyPr/>
          <a:lstStyle/>
          <a:p>
            <a:pPr rtl="0"/>
            <a:r>
              <a:rPr lang="en-US"/>
              <a:t>Data Collection for Machine Learning</a:t>
            </a:r>
            <a:endParaRPr lang="it-IT"/>
          </a:p>
        </p:txBody>
      </p:sp>
      <p:sp>
        <p:nvSpPr>
          <p:cNvPr id="6" name="Segnaposto contenuto 5">
            <a:extLst>
              <a:ext uri="{FF2B5EF4-FFF2-40B4-BE49-F238E27FC236}">
                <a16:creationId xmlns:a16="http://schemas.microsoft.com/office/drawing/2014/main" id="{03EDFA60-F91F-4686-A9BF-E3DC0E10750F}"/>
              </a:ext>
            </a:extLst>
          </p:cNvPr>
          <p:cNvSpPr txBox="1">
            <a:spLocks/>
          </p:cNvSpPr>
          <p:nvPr/>
        </p:nvSpPr>
        <p:spPr>
          <a:xfrm>
            <a:off x="442416" y="1517035"/>
            <a:ext cx="3963347" cy="3275096"/>
          </a:xfrm>
          <a:prstGeom prst="rect">
            <a:avLst/>
          </a:prstGeom>
        </p:spPr>
        <p:style>
          <a:lnRef idx="2">
            <a:schemeClr val="accent1"/>
          </a:lnRef>
          <a:fillRef idx="1">
            <a:schemeClr val="lt1"/>
          </a:fillRef>
          <a:effectRef idx="0">
            <a:schemeClr val="accent1"/>
          </a:effectRef>
          <a:fontRef idx="minor">
            <a:schemeClr val="dk1"/>
          </a:fontRef>
        </p:style>
        <p:txBody>
          <a:bodyPr vert="horz" lIns="68580" tIns="34290" rIns="68580" bIns="3429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229500" indent="-229500" defTabSz="342900">
              <a:spcAft>
                <a:spcPts val="450"/>
              </a:spcAft>
              <a:buClr>
                <a:srgbClr val="F85C06"/>
              </a:buClr>
            </a:pPr>
            <a:r>
              <a:rPr lang="en-US" dirty="0">
                <a:solidFill>
                  <a:srgbClr val="002060"/>
                </a:solidFill>
                <a:latin typeface="Gill Sans MT" panose="020B0502020104020203"/>
              </a:rPr>
              <a:t>Between two joint Controllers</a:t>
            </a:r>
          </a:p>
          <a:p>
            <a:pPr marL="229500" indent="-229500" defTabSz="342900">
              <a:spcAft>
                <a:spcPts val="450"/>
              </a:spcAft>
              <a:buClr>
                <a:srgbClr val="F85C06"/>
              </a:buClr>
            </a:pPr>
            <a:r>
              <a:rPr lang="en-US" dirty="0">
                <a:solidFill>
                  <a:srgbClr val="002060"/>
                </a:solidFill>
                <a:latin typeface="Gill Sans MT" panose="020B0502020104020203"/>
              </a:rPr>
              <a:t>It determines in a transparent manner  their respective responsibilities</a:t>
            </a:r>
          </a:p>
          <a:p>
            <a:pPr marL="229500" indent="-229500" defTabSz="342900">
              <a:spcAft>
                <a:spcPts val="450"/>
              </a:spcAft>
              <a:buClr>
                <a:srgbClr val="F85C06"/>
              </a:buClr>
            </a:pPr>
            <a:r>
              <a:rPr lang="en-US" dirty="0">
                <a:solidFill>
                  <a:srgbClr val="002060"/>
                </a:solidFill>
                <a:latin typeface="Gill Sans MT" panose="020B0502020104020203"/>
              </a:rPr>
              <a:t>It duly reflects the respective roles and relationships of the joint controllers vis-à-vis the data subjects</a:t>
            </a:r>
          </a:p>
          <a:p>
            <a:pPr marL="229500" indent="-229500" defTabSz="342900">
              <a:spcAft>
                <a:spcPts val="450"/>
              </a:spcAft>
              <a:buClr>
                <a:srgbClr val="F85C06"/>
              </a:buClr>
            </a:pPr>
            <a:r>
              <a:rPr lang="en-US" dirty="0">
                <a:solidFill>
                  <a:srgbClr val="002060"/>
                </a:solidFill>
                <a:latin typeface="Gill Sans MT" panose="020B0502020104020203"/>
              </a:rPr>
              <a:t>The essence of the arrangement shall be made available to the data subject</a:t>
            </a:r>
          </a:p>
        </p:txBody>
      </p:sp>
      <p:sp>
        <p:nvSpPr>
          <p:cNvPr id="5" name="Segnaposto testo 4">
            <a:extLst>
              <a:ext uri="{FF2B5EF4-FFF2-40B4-BE49-F238E27FC236}">
                <a16:creationId xmlns:a16="http://schemas.microsoft.com/office/drawing/2014/main" id="{7D2DAD48-FA37-4481-BE38-EB25C274ED3B}"/>
              </a:ext>
            </a:extLst>
          </p:cNvPr>
          <p:cNvSpPr txBox="1">
            <a:spLocks/>
          </p:cNvSpPr>
          <p:nvPr/>
        </p:nvSpPr>
        <p:spPr>
          <a:xfrm>
            <a:off x="3184526" y="1675143"/>
            <a:ext cx="2501900" cy="415030"/>
          </a:xfrm>
          <a:prstGeom prst="rect">
            <a:avLst/>
          </a:prstGeo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229500" indent="-229500" defTabSz="342900">
              <a:spcAft>
                <a:spcPts val="450"/>
              </a:spcAft>
              <a:buClr>
                <a:srgbClr val="F85C06"/>
              </a:buClr>
            </a:pPr>
            <a:endParaRPr lang="it-IT" sz="1200">
              <a:solidFill>
                <a:srgbClr val="3D3D3D"/>
              </a:solidFill>
              <a:latin typeface="Gill Sans MT" panose="020B0502020104020203"/>
            </a:endParaRPr>
          </a:p>
        </p:txBody>
      </p:sp>
      <p:grpSp>
        <p:nvGrpSpPr>
          <p:cNvPr id="13" name="Google Shape;2333;p54">
            <a:extLst>
              <a:ext uri="{FF2B5EF4-FFF2-40B4-BE49-F238E27FC236}">
                <a16:creationId xmlns:a16="http://schemas.microsoft.com/office/drawing/2014/main" id="{3F65BDDC-B748-484A-A0A5-C06CD5B93CF5}"/>
              </a:ext>
            </a:extLst>
          </p:cNvPr>
          <p:cNvGrpSpPr/>
          <p:nvPr/>
        </p:nvGrpSpPr>
        <p:grpSpPr>
          <a:xfrm>
            <a:off x="4572000" y="1424867"/>
            <a:ext cx="4001119" cy="3367264"/>
            <a:chOff x="910725" y="305150"/>
            <a:chExt cx="5738575" cy="5171625"/>
          </a:xfrm>
        </p:grpSpPr>
        <p:sp>
          <p:nvSpPr>
            <p:cNvPr id="17" name="Google Shape;2334;p54">
              <a:extLst>
                <a:ext uri="{FF2B5EF4-FFF2-40B4-BE49-F238E27FC236}">
                  <a16:creationId xmlns:a16="http://schemas.microsoft.com/office/drawing/2014/main" id="{6EF4708F-B5F6-461E-9062-4959A9BA9774}"/>
                </a:ext>
              </a:extLst>
            </p:cNvPr>
            <p:cNvSpPr/>
            <p:nvPr/>
          </p:nvSpPr>
          <p:spPr>
            <a:xfrm>
              <a:off x="910725" y="305150"/>
              <a:ext cx="5738575" cy="5171625"/>
            </a:xfrm>
            <a:custGeom>
              <a:avLst/>
              <a:gdLst/>
              <a:ahLst/>
              <a:cxnLst/>
              <a:rect l="l" t="t" r="r" b="b"/>
              <a:pathLst>
                <a:path w="229543" h="206865" extrusionOk="0">
                  <a:moveTo>
                    <a:pt x="143620" y="0"/>
                  </a:moveTo>
                  <a:cubicBezTo>
                    <a:pt x="130205" y="0"/>
                    <a:pt x="116938" y="4603"/>
                    <a:pt x="105815" y="13117"/>
                  </a:cubicBezTo>
                  <a:cubicBezTo>
                    <a:pt x="80705" y="32337"/>
                    <a:pt x="62430" y="58549"/>
                    <a:pt x="34953" y="75203"/>
                  </a:cubicBezTo>
                  <a:cubicBezTo>
                    <a:pt x="12012" y="89108"/>
                    <a:pt x="0" y="111569"/>
                    <a:pt x="7717" y="143314"/>
                  </a:cubicBezTo>
                  <a:cubicBezTo>
                    <a:pt x="15007" y="173304"/>
                    <a:pt x="38401" y="191467"/>
                    <a:pt x="64728" y="191467"/>
                  </a:cubicBezTo>
                  <a:cubicBezTo>
                    <a:pt x="66267" y="191467"/>
                    <a:pt x="67817" y="191405"/>
                    <a:pt x="69375" y="191279"/>
                  </a:cubicBezTo>
                  <a:cubicBezTo>
                    <a:pt x="74315" y="190881"/>
                    <a:pt x="79303" y="190656"/>
                    <a:pt x="84288" y="190656"/>
                  </a:cubicBezTo>
                  <a:cubicBezTo>
                    <a:pt x="102953" y="190656"/>
                    <a:pt x="121582" y="193806"/>
                    <a:pt x="137570" y="202784"/>
                  </a:cubicBezTo>
                  <a:cubicBezTo>
                    <a:pt x="142416" y="205504"/>
                    <a:pt x="148258" y="206865"/>
                    <a:pt x="154722" y="206865"/>
                  </a:cubicBezTo>
                  <a:cubicBezTo>
                    <a:pt x="172405" y="206865"/>
                    <a:pt x="194749" y="196686"/>
                    <a:pt x="214129" y="176340"/>
                  </a:cubicBezTo>
                  <a:cubicBezTo>
                    <a:pt x="229542" y="160157"/>
                    <a:pt x="228050" y="139582"/>
                    <a:pt x="223027" y="120341"/>
                  </a:cubicBezTo>
                  <a:cubicBezTo>
                    <a:pt x="219931" y="108481"/>
                    <a:pt x="217912" y="96332"/>
                    <a:pt x="215508" y="84284"/>
                  </a:cubicBezTo>
                  <a:cubicBezTo>
                    <a:pt x="213814" y="75793"/>
                    <a:pt x="211930" y="67350"/>
                    <a:pt x="209343" y="59095"/>
                  </a:cubicBezTo>
                  <a:cubicBezTo>
                    <a:pt x="201836" y="35128"/>
                    <a:pt x="186890" y="10878"/>
                    <a:pt x="161224" y="2726"/>
                  </a:cubicBezTo>
                  <a:cubicBezTo>
                    <a:pt x="155440" y="889"/>
                    <a:pt x="149516" y="0"/>
                    <a:pt x="143620" y="0"/>
                  </a:cubicBezTo>
                  <a:close/>
                </a:path>
              </a:pathLst>
            </a:custGeom>
            <a:gradFill>
              <a:gsLst>
                <a:gs pos="0">
                  <a:srgbClr val="8BE3FF"/>
                </a:gs>
                <a:gs pos="100000">
                  <a:srgbClr val="ACFFD9"/>
                </a:gs>
              </a:gsLst>
              <a:lin ang="5400700" scaled="0"/>
            </a:gra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8" name="Google Shape;2335;p54">
              <a:extLst>
                <a:ext uri="{FF2B5EF4-FFF2-40B4-BE49-F238E27FC236}">
                  <a16:creationId xmlns:a16="http://schemas.microsoft.com/office/drawing/2014/main" id="{6035A12D-588F-4E71-8D94-DDEB63A3857E}"/>
                </a:ext>
              </a:extLst>
            </p:cNvPr>
            <p:cNvSpPr/>
            <p:nvPr/>
          </p:nvSpPr>
          <p:spPr>
            <a:xfrm>
              <a:off x="3106875" y="1384475"/>
              <a:ext cx="487175" cy="502725"/>
            </a:xfrm>
            <a:custGeom>
              <a:avLst/>
              <a:gdLst/>
              <a:ahLst/>
              <a:cxnLst/>
              <a:rect l="l" t="t" r="r" b="b"/>
              <a:pathLst>
                <a:path w="19487" h="20109" extrusionOk="0">
                  <a:moveTo>
                    <a:pt x="19421" y="0"/>
                  </a:moveTo>
                  <a:lnTo>
                    <a:pt x="19421" y="0"/>
                  </a:lnTo>
                  <a:cubicBezTo>
                    <a:pt x="19421" y="0"/>
                    <a:pt x="10690" y="268"/>
                    <a:pt x="5346" y="5820"/>
                  </a:cubicBezTo>
                  <a:cubicBezTo>
                    <a:pt x="1" y="11374"/>
                    <a:pt x="67" y="20108"/>
                    <a:pt x="67" y="20108"/>
                  </a:cubicBezTo>
                  <a:cubicBezTo>
                    <a:pt x="67" y="20108"/>
                    <a:pt x="8798" y="19840"/>
                    <a:pt x="14143" y="14288"/>
                  </a:cubicBezTo>
                  <a:cubicBezTo>
                    <a:pt x="19487" y="8735"/>
                    <a:pt x="19421" y="0"/>
                    <a:pt x="19421" y="0"/>
                  </a:cubicBezTo>
                  <a:close/>
                </a:path>
              </a:pathLst>
            </a:custGeom>
            <a:solidFill>
              <a:srgbClr val="C6FF00"/>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9" name="Google Shape;2336;p54">
              <a:extLst>
                <a:ext uri="{FF2B5EF4-FFF2-40B4-BE49-F238E27FC236}">
                  <a16:creationId xmlns:a16="http://schemas.microsoft.com/office/drawing/2014/main" id="{1984A118-552D-42CB-944E-C37DA99C512C}"/>
                </a:ext>
              </a:extLst>
            </p:cNvPr>
            <p:cNvSpPr/>
            <p:nvPr/>
          </p:nvSpPr>
          <p:spPr>
            <a:xfrm>
              <a:off x="3106875" y="1384475"/>
              <a:ext cx="487175" cy="502725"/>
            </a:xfrm>
            <a:custGeom>
              <a:avLst/>
              <a:gdLst/>
              <a:ahLst/>
              <a:cxnLst/>
              <a:rect l="l" t="t" r="r" b="b"/>
              <a:pathLst>
                <a:path w="19487" h="20109" extrusionOk="0">
                  <a:moveTo>
                    <a:pt x="19421" y="0"/>
                  </a:moveTo>
                  <a:lnTo>
                    <a:pt x="19421" y="0"/>
                  </a:lnTo>
                  <a:cubicBezTo>
                    <a:pt x="19421" y="0"/>
                    <a:pt x="10690" y="268"/>
                    <a:pt x="5346" y="5820"/>
                  </a:cubicBezTo>
                  <a:cubicBezTo>
                    <a:pt x="1" y="11374"/>
                    <a:pt x="67" y="20108"/>
                    <a:pt x="67" y="20108"/>
                  </a:cubicBezTo>
                  <a:cubicBezTo>
                    <a:pt x="67" y="20108"/>
                    <a:pt x="8798" y="19840"/>
                    <a:pt x="14143" y="14288"/>
                  </a:cubicBezTo>
                  <a:cubicBezTo>
                    <a:pt x="19487" y="8735"/>
                    <a:pt x="19421" y="0"/>
                    <a:pt x="19421" y="0"/>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0" name="Google Shape;2337;p54">
              <a:extLst>
                <a:ext uri="{FF2B5EF4-FFF2-40B4-BE49-F238E27FC236}">
                  <a16:creationId xmlns:a16="http://schemas.microsoft.com/office/drawing/2014/main" id="{3870FC39-C8C7-44FD-AB3B-5C795CB2330B}"/>
                </a:ext>
              </a:extLst>
            </p:cNvPr>
            <p:cNvSpPr/>
            <p:nvPr/>
          </p:nvSpPr>
          <p:spPr>
            <a:xfrm>
              <a:off x="2446725" y="1374100"/>
              <a:ext cx="475450" cy="529225"/>
            </a:xfrm>
            <a:custGeom>
              <a:avLst/>
              <a:gdLst/>
              <a:ahLst/>
              <a:cxnLst/>
              <a:rect l="l" t="t" r="r" b="b"/>
              <a:pathLst>
                <a:path w="19018" h="21169" extrusionOk="0">
                  <a:moveTo>
                    <a:pt x="411" y="1"/>
                  </a:moveTo>
                  <a:lnTo>
                    <a:pt x="1" y="367"/>
                  </a:lnTo>
                  <a:lnTo>
                    <a:pt x="6211" y="7310"/>
                  </a:lnTo>
                  <a:lnTo>
                    <a:pt x="2280" y="7358"/>
                  </a:lnTo>
                  <a:lnTo>
                    <a:pt x="2286" y="7907"/>
                  </a:lnTo>
                  <a:lnTo>
                    <a:pt x="6697" y="7854"/>
                  </a:lnTo>
                  <a:lnTo>
                    <a:pt x="11052" y="12721"/>
                  </a:lnTo>
                  <a:lnTo>
                    <a:pt x="4903" y="12729"/>
                  </a:lnTo>
                  <a:lnTo>
                    <a:pt x="4905" y="13279"/>
                  </a:lnTo>
                  <a:lnTo>
                    <a:pt x="11544" y="13271"/>
                  </a:lnTo>
                  <a:lnTo>
                    <a:pt x="15503" y="17698"/>
                  </a:lnTo>
                  <a:lnTo>
                    <a:pt x="11166" y="17959"/>
                  </a:lnTo>
                  <a:lnTo>
                    <a:pt x="11199" y="18507"/>
                  </a:lnTo>
                  <a:lnTo>
                    <a:pt x="15970" y="18220"/>
                  </a:lnTo>
                  <a:lnTo>
                    <a:pt x="18608" y="21168"/>
                  </a:lnTo>
                  <a:lnTo>
                    <a:pt x="19018" y="20802"/>
                  </a:lnTo>
                  <a:lnTo>
                    <a:pt x="14374" y="15609"/>
                  </a:lnTo>
                  <a:lnTo>
                    <a:pt x="15122" y="9016"/>
                  </a:lnTo>
                  <a:lnTo>
                    <a:pt x="14576" y="8954"/>
                  </a:lnTo>
                  <a:lnTo>
                    <a:pt x="13882" y="15060"/>
                  </a:lnTo>
                  <a:lnTo>
                    <a:pt x="10201" y="10945"/>
                  </a:lnTo>
                  <a:lnTo>
                    <a:pt x="10207" y="10943"/>
                  </a:lnTo>
                  <a:lnTo>
                    <a:pt x="9274" y="3553"/>
                  </a:lnTo>
                  <a:lnTo>
                    <a:pt x="8729" y="3622"/>
                  </a:lnTo>
                  <a:lnTo>
                    <a:pt x="9563" y="10232"/>
                  </a:lnTo>
                  <a:lnTo>
                    <a:pt x="411" y="1"/>
                  </a:ln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1" name="Google Shape;2338;p54">
              <a:extLst>
                <a:ext uri="{FF2B5EF4-FFF2-40B4-BE49-F238E27FC236}">
                  <a16:creationId xmlns:a16="http://schemas.microsoft.com/office/drawing/2014/main" id="{E00920E2-FD77-408E-A9D7-EAD0194BCE44}"/>
                </a:ext>
              </a:extLst>
            </p:cNvPr>
            <p:cNvSpPr/>
            <p:nvPr/>
          </p:nvSpPr>
          <p:spPr>
            <a:xfrm>
              <a:off x="3103600" y="1379700"/>
              <a:ext cx="493750" cy="512250"/>
            </a:xfrm>
            <a:custGeom>
              <a:avLst/>
              <a:gdLst/>
              <a:ahLst/>
              <a:cxnLst/>
              <a:rect l="l" t="t" r="r" b="b"/>
              <a:pathLst>
                <a:path w="19750" h="20490" extrusionOk="0">
                  <a:moveTo>
                    <a:pt x="19354" y="1"/>
                  </a:moveTo>
                  <a:lnTo>
                    <a:pt x="12895" y="6713"/>
                  </a:lnTo>
                  <a:lnTo>
                    <a:pt x="12553" y="2794"/>
                  </a:lnTo>
                  <a:lnTo>
                    <a:pt x="12006" y="2842"/>
                  </a:lnTo>
                  <a:lnTo>
                    <a:pt x="12388" y="7238"/>
                  </a:lnTo>
                  <a:lnTo>
                    <a:pt x="7859" y="11944"/>
                  </a:lnTo>
                  <a:lnTo>
                    <a:pt x="7392" y="5813"/>
                  </a:lnTo>
                  <a:lnTo>
                    <a:pt x="6844" y="5854"/>
                  </a:lnTo>
                  <a:lnTo>
                    <a:pt x="7348" y="12475"/>
                  </a:lnTo>
                  <a:lnTo>
                    <a:pt x="3229" y="16753"/>
                  </a:lnTo>
                  <a:lnTo>
                    <a:pt x="2645" y="12449"/>
                  </a:lnTo>
                  <a:lnTo>
                    <a:pt x="2100" y="12523"/>
                  </a:lnTo>
                  <a:lnTo>
                    <a:pt x="2742" y="17260"/>
                  </a:lnTo>
                  <a:lnTo>
                    <a:pt x="0" y="20109"/>
                  </a:lnTo>
                  <a:lnTo>
                    <a:pt x="395" y="20490"/>
                  </a:lnTo>
                  <a:lnTo>
                    <a:pt x="5226" y="15472"/>
                  </a:lnTo>
                  <a:lnTo>
                    <a:pt x="11858" y="15725"/>
                  </a:lnTo>
                  <a:lnTo>
                    <a:pt x="11879" y="15176"/>
                  </a:lnTo>
                  <a:lnTo>
                    <a:pt x="5737" y="14940"/>
                  </a:lnTo>
                  <a:lnTo>
                    <a:pt x="9567" y="10962"/>
                  </a:lnTo>
                  <a:lnTo>
                    <a:pt x="9569" y="10969"/>
                  </a:lnTo>
                  <a:lnTo>
                    <a:pt x="16869" y="9486"/>
                  </a:lnTo>
                  <a:lnTo>
                    <a:pt x="16760" y="8947"/>
                  </a:lnTo>
                  <a:lnTo>
                    <a:pt x="10229" y="10273"/>
                  </a:lnTo>
                  <a:lnTo>
                    <a:pt x="10229" y="10273"/>
                  </a:lnTo>
                  <a:lnTo>
                    <a:pt x="19749" y="383"/>
                  </a:lnTo>
                  <a:lnTo>
                    <a:pt x="19354" y="1"/>
                  </a:ln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2" name="Google Shape;2339;p54">
              <a:extLst>
                <a:ext uri="{FF2B5EF4-FFF2-40B4-BE49-F238E27FC236}">
                  <a16:creationId xmlns:a16="http://schemas.microsoft.com/office/drawing/2014/main" id="{3B749B29-D825-41ED-B71C-93500BB89D39}"/>
                </a:ext>
              </a:extLst>
            </p:cNvPr>
            <p:cNvSpPr/>
            <p:nvPr/>
          </p:nvSpPr>
          <p:spPr>
            <a:xfrm>
              <a:off x="3306500" y="859800"/>
              <a:ext cx="259275" cy="261925"/>
            </a:xfrm>
            <a:custGeom>
              <a:avLst/>
              <a:gdLst/>
              <a:ahLst/>
              <a:cxnLst/>
              <a:rect l="l" t="t" r="r" b="b"/>
              <a:pathLst>
                <a:path w="10371" h="10477" extrusionOk="0">
                  <a:moveTo>
                    <a:pt x="5185" y="0"/>
                  </a:moveTo>
                  <a:cubicBezTo>
                    <a:pt x="2321" y="0"/>
                    <a:pt x="1" y="2345"/>
                    <a:pt x="1" y="5238"/>
                  </a:cubicBezTo>
                  <a:cubicBezTo>
                    <a:pt x="1" y="6627"/>
                    <a:pt x="547" y="7960"/>
                    <a:pt x="1519" y="8942"/>
                  </a:cubicBezTo>
                  <a:cubicBezTo>
                    <a:pt x="2492" y="9924"/>
                    <a:pt x="3810" y="10477"/>
                    <a:pt x="5185" y="10477"/>
                  </a:cubicBezTo>
                  <a:cubicBezTo>
                    <a:pt x="6561" y="10477"/>
                    <a:pt x="7879" y="9924"/>
                    <a:pt x="8852" y="8942"/>
                  </a:cubicBezTo>
                  <a:cubicBezTo>
                    <a:pt x="9824" y="7960"/>
                    <a:pt x="10371" y="6627"/>
                    <a:pt x="10371" y="5238"/>
                  </a:cubicBezTo>
                  <a:cubicBezTo>
                    <a:pt x="10371" y="3849"/>
                    <a:pt x="9824" y="2517"/>
                    <a:pt x="8852" y="1535"/>
                  </a:cubicBezTo>
                  <a:cubicBezTo>
                    <a:pt x="7879" y="552"/>
                    <a:pt x="6561" y="0"/>
                    <a:pt x="5185"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3" name="Google Shape;2340;p54">
              <a:extLst>
                <a:ext uri="{FF2B5EF4-FFF2-40B4-BE49-F238E27FC236}">
                  <a16:creationId xmlns:a16="http://schemas.microsoft.com/office/drawing/2014/main" id="{DB6C6087-B724-40F4-845F-D5B2FCBFD791}"/>
                </a:ext>
              </a:extLst>
            </p:cNvPr>
            <p:cNvSpPr/>
            <p:nvPr/>
          </p:nvSpPr>
          <p:spPr>
            <a:xfrm>
              <a:off x="3298850" y="852150"/>
              <a:ext cx="274575" cy="277225"/>
            </a:xfrm>
            <a:custGeom>
              <a:avLst/>
              <a:gdLst/>
              <a:ahLst/>
              <a:cxnLst/>
              <a:rect l="l" t="t" r="r" b="b"/>
              <a:pathLst>
                <a:path w="10983" h="11089" extrusionOk="0">
                  <a:moveTo>
                    <a:pt x="5491" y="612"/>
                  </a:moveTo>
                  <a:lnTo>
                    <a:pt x="5491" y="613"/>
                  </a:lnTo>
                  <a:cubicBezTo>
                    <a:pt x="8182" y="613"/>
                    <a:pt x="10371" y="2824"/>
                    <a:pt x="10371" y="5544"/>
                  </a:cubicBezTo>
                  <a:cubicBezTo>
                    <a:pt x="10371" y="8263"/>
                    <a:pt x="8182" y="10476"/>
                    <a:pt x="5491" y="10476"/>
                  </a:cubicBezTo>
                  <a:cubicBezTo>
                    <a:pt x="2801" y="10476"/>
                    <a:pt x="612" y="8263"/>
                    <a:pt x="612" y="5544"/>
                  </a:cubicBezTo>
                  <a:cubicBezTo>
                    <a:pt x="612" y="2824"/>
                    <a:pt x="2801" y="612"/>
                    <a:pt x="5491" y="612"/>
                  </a:cubicBezTo>
                  <a:close/>
                  <a:moveTo>
                    <a:pt x="5491" y="1"/>
                  </a:moveTo>
                  <a:cubicBezTo>
                    <a:pt x="2464" y="1"/>
                    <a:pt x="1" y="2486"/>
                    <a:pt x="1" y="5544"/>
                  </a:cubicBezTo>
                  <a:cubicBezTo>
                    <a:pt x="1" y="8601"/>
                    <a:pt x="2464" y="11088"/>
                    <a:pt x="5491" y="11088"/>
                  </a:cubicBezTo>
                  <a:cubicBezTo>
                    <a:pt x="8520" y="11088"/>
                    <a:pt x="10982" y="8600"/>
                    <a:pt x="10982" y="5544"/>
                  </a:cubicBezTo>
                  <a:cubicBezTo>
                    <a:pt x="10982" y="2488"/>
                    <a:pt x="8519" y="1"/>
                    <a:pt x="5491"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4" name="Google Shape;2341;p54">
              <a:extLst>
                <a:ext uri="{FF2B5EF4-FFF2-40B4-BE49-F238E27FC236}">
                  <a16:creationId xmlns:a16="http://schemas.microsoft.com/office/drawing/2014/main" id="{1717295B-B544-4A2C-BD32-4783C42B13C0}"/>
                </a:ext>
              </a:extLst>
            </p:cNvPr>
            <p:cNvSpPr/>
            <p:nvPr/>
          </p:nvSpPr>
          <p:spPr>
            <a:xfrm>
              <a:off x="3728725" y="1349175"/>
              <a:ext cx="233850" cy="646550"/>
            </a:xfrm>
            <a:custGeom>
              <a:avLst/>
              <a:gdLst/>
              <a:ahLst/>
              <a:cxnLst/>
              <a:rect l="l" t="t" r="r" b="b"/>
              <a:pathLst>
                <a:path w="9354" h="25862" extrusionOk="0">
                  <a:moveTo>
                    <a:pt x="2702" y="1"/>
                  </a:moveTo>
                  <a:cubicBezTo>
                    <a:pt x="2692" y="1"/>
                    <a:pt x="2687" y="1"/>
                    <a:pt x="2687" y="1"/>
                  </a:cubicBezTo>
                  <a:lnTo>
                    <a:pt x="1" y="9226"/>
                  </a:lnTo>
                  <a:cubicBezTo>
                    <a:pt x="1" y="9226"/>
                    <a:pt x="2052" y="22116"/>
                    <a:pt x="2264" y="23174"/>
                  </a:cubicBezTo>
                  <a:cubicBezTo>
                    <a:pt x="2446" y="24086"/>
                    <a:pt x="3414" y="25862"/>
                    <a:pt x="5168" y="25862"/>
                  </a:cubicBezTo>
                  <a:cubicBezTo>
                    <a:pt x="5449" y="25862"/>
                    <a:pt x="5751" y="25816"/>
                    <a:pt x="6074" y="25713"/>
                  </a:cubicBezTo>
                  <a:cubicBezTo>
                    <a:pt x="8401" y="24973"/>
                    <a:pt x="9354" y="23068"/>
                    <a:pt x="9142" y="21481"/>
                  </a:cubicBezTo>
                  <a:cubicBezTo>
                    <a:pt x="8931" y="19894"/>
                    <a:pt x="6390" y="8572"/>
                    <a:pt x="5756" y="4234"/>
                  </a:cubicBezTo>
                  <a:cubicBezTo>
                    <a:pt x="5150" y="96"/>
                    <a:pt x="2909" y="1"/>
                    <a:pt x="2702" y="1"/>
                  </a:cubicBezTo>
                  <a:close/>
                </a:path>
              </a:pathLst>
            </a:custGeom>
            <a:gradFill>
              <a:gsLst>
                <a:gs pos="0">
                  <a:srgbClr val="8BE3FF"/>
                </a:gs>
                <a:gs pos="100000">
                  <a:srgbClr val="ACFFD9"/>
                </a:gs>
              </a:gsLst>
              <a:lin ang="5400700" scaled="0"/>
            </a:gra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5" name="Google Shape;2342;p54">
              <a:extLst>
                <a:ext uri="{FF2B5EF4-FFF2-40B4-BE49-F238E27FC236}">
                  <a16:creationId xmlns:a16="http://schemas.microsoft.com/office/drawing/2014/main" id="{B9E8D295-7625-49E1-9703-8979BCCB572C}"/>
                </a:ext>
              </a:extLst>
            </p:cNvPr>
            <p:cNvSpPr/>
            <p:nvPr/>
          </p:nvSpPr>
          <p:spPr>
            <a:xfrm>
              <a:off x="3721000" y="1341525"/>
              <a:ext cx="249275" cy="661900"/>
            </a:xfrm>
            <a:custGeom>
              <a:avLst/>
              <a:gdLst/>
              <a:ahLst/>
              <a:cxnLst/>
              <a:rect l="l" t="t" r="r" b="b"/>
              <a:pathLst>
                <a:path w="9971" h="26476" extrusionOk="0">
                  <a:moveTo>
                    <a:pt x="3220" y="635"/>
                  </a:moveTo>
                  <a:cubicBezTo>
                    <a:pt x="3778" y="737"/>
                    <a:pt x="5284" y="1316"/>
                    <a:pt x="5762" y="4584"/>
                  </a:cubicBezTo>
                  <a:cubicBezTo>
                    <a:pt x="6144" y="7198"/>
                    <a:pt x="7203" y="12274"/>
                    <a:pt x="8053" y="16353"/>
                  </a:cubicBezTo>
                  <a:cubicBezTo>
                    <a:pt x="8596" y="18956"/>
                    <a:pt x="9065" y="21204"/>
                    <a:pt x="9148" y="21828"/>
                  </a:cubicBezTo>
                  <a:cubicBezTo>
                    <a:pt x="9332" y="23210"/>
                    <a:pt x="8516" y="25020"/>
                    <a:pt x="6290" y="25728"/>
                  </a:cubicBezTo>
                  <a:cubicBezTo>
                    <a:pt x="6010" y="25817"/>
                    <a:pt x="5739" y="25861"/>
                    <a:pt x="5478" y="25861"/>
                  </a:cubicBezTo>
                  <a:cubicBezTo>
                    <a:pt x="5082" y="25861"/>
                    <a:pt x="4709" y="25759"/>
                    <a:pt x="4362" y="25554"/>
                  </a:cubicBezTo>
                  <a:cubicBezTo>
                    <a:pt x="3479" y="25035"/>
                    <a:pt x="2988" y="23993"/>
                    <a:pt x="2873" y="23421"/>
                  </a:cubicBezTo>
                  <a:cubicBezTo>
                    <a:pt x="2673" y="22419"/>
                    <a:pt x="784" y="10564"/>
                    <a:pt x="622" y="9552"/>
                  </a:cubicBezTo>
                  <a:lnTo>
                    <a:pt x="3220" y="635"/>
                  </a:lnTo>
                  <a:close/>
                  <a:moveTo>
                    <a:pt x="3007" y="1"/>
                  </a:moveTo>
                  <a:cubicBezTo>
                    <a:pt x="2995" y="1"/>
                    <a:pt x="2987" y="1"/>
                    <a:pt x="2983" y="1"/>
                  </a:cubicBezTo>
                  <a:cubicBezTo>
                    <a:pt x="2852" y="7"/>
                    <a:pt x="2739" y="95"/>
                    <a:pt x="2703" y="222"/>
                  </a:cubicBezTo>
                  <a:lnTo>
                    <a:pt x="16" y="9447"/>
                  </a:lnTo>
                  <a:cubicBezTo>
                    <a:pt x="3" y="9490"/>
                    <a:pt x="1" y="9536"/>
                    <a:pt x="7" y="9580"/>
                  </a:cubicBezTo>
                  <a:cubicBezTo>
                    <a:pt x="92" y="10107"/>
                    <a:pt x="2062" y="22488"/>
                    <a:pt x="2273" y="23540"/>
                  </a:cubicBezTo>
                  <a:cubicBezTo>
                    <a:pt x="2436" y="24356"/>
                    <a:pt x="3062" y="25500"/>
                    <a:pt x="4051" y="26083"/>
                  </a:cubicBezTo>
                  <a:cubicBezTo>
                    <a:pt x="4495" y="26344"/>
                    <a:pt x="4970" y="26476"/>
                    <a:pt x="5473" y="26476"/>
                  </a:cubicBezTo>
                  <a:cubicBezTo>
                    <a:pt x="5797" y="26476"/>
                    <a:pt x="6131" y="26420"/>
                    <a:pt x="6475" y="26312"/>
                  </a:cubicBezTo>
                  <a:cubicBezTo>
                    <a:pt x="9037" y="25497"/>
                    <a:pt x="9971" y="23374"/>
                    <a:pt x="9755" y="21747"/>
                  </a:cubicBezTo>
                  <a:cubicBezTo>
                    <a:pt x="9668" y="21102"/>
                    <a:pt x="9220" y="18951"/>
                    <a:pt x="8652" y="16228"/>
                  </a:cubicBezTo>
                  <a:cubicBezTo>
                    <a:pt x="7803" y="12157"/>
                    <a:pt x="6747" y="7092"/>
                    <a:pt x="6367" y="4495"/>
                  </a:cubicBezTo>
                  <a:cubicBezTo>
                    <a:pt x="5726" y="112"/>
                    <a:pt x="3295" y="1"/>
                    <a:pt x="3007"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6" name="Google Shape;2343;p54">
              <a:extLst>
                <a:ext uri="{FF2B5EF4-FFF2-40B4-BE49-F238E27FC236}">
                  <a16:creationId xmlns:a16="http://schemas.microsoft.com/office/drawing/2014/main" id="{7B1F2C85-20B5-4EFF-AB78-71FED26A9106}"/>
                </a:ext>
              </a:extLst>
            </p:cNvPr>
            <p:cNvSpPr/>
            <p:nvPr/>
          </p:nvSpPr>
          <p:spPr>
            <a:xfrm>
              <a:off x="2932025" y="1529925"/>
              <a:ext cx="876550" cy="681125"/>
            </a:xfrm>
            <a:custGeom>
              <a:avLst/>
              <a:gdLst/>
              <a:ahLst/>
              <a:cxnLst/>
              <a:rect l="l" t="t" r="r" b="b"/>
              <a:pathLst>
                <a:path w="35062" h="27245" extrusionOk="0">
                  <a:moveTo>
                    <a:pt x="25097" y="0"/>
                  </a:moveTo>
                  <a:cubicBezTo>
                    <a:pt x="21863" y="0"/>
                    <a:pt x="17233" y="782"/>
                    <a:pt x="10726" y="3321"/>
                  </a:cubicBezTo>
                  <a:cubicBezTo>
                    <a:pt x="10726" y="3321"/>
                    <a:pt x="0" y="7859"/>
                    <a:pt x="0" y="9508"/>
                  </a:cubicBezTo>
                  <a:cubicBezTo>
                    <a:pt x="0" y="11159"/>
                    <a:pt x="6600" y="27245"/>
                    <a:pt x="6600" y="27245"/>
                  </a:cubicBezTo>
                  <a:lnTo>
                    <a:pt x="35061" y="19822"/>
                  </a:lnTo>
                  <a:lnTo>
                    <a:pt x="31869" y="1997"/>
                  </a:lnTo>
                  <a:cubicBezTo>
                    <a:pt x="31869" y="1997"/>
                    <a:pt x="30267" y="0"/>
                    <a:pt x="25097" y="0"/>
                  </a:cubicBez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7" name="Google Shape;2344;p54">
              <a:extLst>
                <a:ext uri="{FF2B5EF4-FFF2-40B4-BE49-F238E27FC236}">
                  <a16:creationId xmlns:a16="http://schemas.microsoft.com/office/drawing/2014/main" id="{A0340101-0941-4589-8394-6DA2975CDB5F}"/>
                </a:ext>
              </a:extLst>
            </p:cNvPr>
            <p:cNvSpPr/>
            <p:nvPr/>
          </p:nvSpPr>
          <p:spPr>
            <a:xfrm>
              <a:off x="2924375" y="1521975"/>
              <a:ext cx="892450" cy="696750"/>
            </a:xfrm>
            <a:custGeom>
              <a:avLst/>
              <a:gdLst/>
              <a:ahLst/>
              <a:cxnLst/>
              <a:rect l="l" t="t" r="r" b="b"/>
              <a:pathLst>
                <a:path w="35698" h="27870" extrusionOk="0">
                  <a:moveTo>
                    <a:pt x="25369" y="639"/>
                  </a:moveTo>
                  <a:cubicBezTo>
                    <a:pt x="29860" y="639"/>
                    <a:pt x="31593" y="2158"/>
                    <a:pt x="31890" y="2456"/>
                  </a:cubicBezTo>
                  <a:lnTo>
                    <a:pt x="35016" y="19914"/>
                  </a:lnTo>
                  <a:lnTo>
                    <a:pt x="7088" y="27199"/>
                  </a:lnTo>
                  <a:cubicBezTo>
                    <a:pt x="4446" y="20750"/>
                    <a:pt x="612" y="10977"/>
                    <a:pt x="612" y="9826"/>
                  </a:cubicBezTo>
                  <a:cubicBezTo>
                    <a:pt x="612" y="8933"/>
                    <a:pt x="6079" y="6066"/>
                    <a:pt x="11147" y="3923"/>
                  </a:cubicBezTo>
                  <a:cubicBezTo>
                    <a:pt x="17596" y="1406"/>
                    <a:pt x="22179" y="639"/>
                    <a:pt x="25369" y="639"/>
                  </a:cubicBezTo>
                  <a:close/>
                  <a:moveTo>
                    <a:pt x="25433" y="1"/>
                  </a:moveTo>
                  <a:cubicBezTo>
                    <a:pt x="22155" y="1"/>
                    <a:pt x="17479" y="795"/>
                    <a:pt x="10921" y="3355"/>
                  </a:cubicBezTo>
                  <a:lnTo>
                    <a:pt x="10912" y="3357"/>
                  </a:lnTo>
                  <a:cubicBezTo>
                    <a:pt x="8352" y="4440"/>
                    <a:pt x="1" y="8107"/>
                    <a:pt x="1" y="9826"/>
                  </a:cubicBezTo>
                  <a:cubicBezTo>
                    <a:pt x="1" y="11489"/>
                    <a:pt x="5946" y="26027"/>
                    <a:pt x="6624" y="27679"/>
                  </a:cubicBezTo>
                  <a:cubicBezTo>
                    <a:pt x="6671" y="27794"/>
                    <a:pt x="6782" y="27869"/>
                    <a:pt x="6906" y="27870"/>
                  </a:cubicBezTo>
                  <a:cubicBezTo>
                    <a:pt x="6933" y="27869"/>
                    <a:pt x="6959" y="27865"/>
                    <a:pt x="6984" y="27860"/>
                  </a:cubicBezTo>
                  <a:lnTo>
                    <a:pt x="35445" y="20434"/>
                  </a:lnTo>
                  <a:cubicBezTo>
                    <a:pt x="35600" y="20393"/>
                    <a:pt x="35698" y="20241"/>
                    <a:pt x="35669" y="20084"/>
                  </a:cubicBezTo>
                  <a:lnTo>
                    <a:pt x="32476" y="2260"/>
                  </a:lnTo>
                  <a:cubicBezTo>
                    <a:pt x="32467" y="2210"/>
                    <a:pt x="32445" y="2163"/>
                    <a:pt x="32413" y="2123"/>
                  </a:cubicBezTo>
                  <a:cubicBezTo>
                    <a:pt x="32304" y="1986"/>
                    <a:pt x="30615" y="1"/>
                    <a:pt x="25433"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8" name="Google Shape;2345;p54">
              <a:extLst>
                <a:ext uri="{FF2B5EF4-FFF2-40B4-BE49-F238E27FC236}">
                  <a16:creationId xmlns:a16="http://schemas.microsoft.com/office/drawing/2014/main" id="{B092DDF8-B20E-4F9B-BE90-D8F620676E92}"/>
                </a:ext>
              </a:extLst>
            </p:cNvPr>
            <p:cNvSpPr/>
            <p:nvPr/>
          </p:nvSpPr>
          <p:spPr>
            <a:xfrm>
              <a:off x="3153575" y="1347275"/>
              <a:ext cx="693100" cy="849350"/>
            </a:xfrm>
            <a:custGeom>
              <a:avLst/>
              <a:gdLst/>
              <a:ahLst/>
              <a:cxnLst/>
              <a:rect l="l" t="t" r="r" b="b"/>
              <a:pathLst>
                <a:path w="27724" h="33974" extrusionOk="0">
                  <a:moveTo>
                    <a:pt x="20132" y="0"/>
                  </a:moveTo>
                  <a:cubicBezTo>
                    <a:pt x="17271" y="0"/>
                    <a:pt x="13861" y="179"/>
                    <a:pt x="11640" y="893"/>
                  </a:cubicBezTo>
                  <a:cubicBezTo>
                    <a:pt x="11640" y="893"/>
                    <a:pt x="8571" y="2798"/>
                    <a:pt x="6138" y="4173"/>
                  </a:cubicBezTo>
                  <a:cubicBezTo>
                    <a:pt x="3704" y="5549"/>
                    <a:pt x="1" y="7453"/>
                    <a:pt x="1" y="11263"/>
                  </a:cubicBezTo>
                  <a:cubicBezTo>
                    <a:pt x="1" y="15073"/>
                    <a:pt x="2752" y="30204"/>
                    <a:pt x="2752" y="31791"/>
                  </a:cubicBezTo>
                  <a:cubicBezTo>
                    <a:pt x="2752" y="33156"/>
                    <a:pt x="2830" y="33973"/>
                    <a:pt x="2852" y="33973"/>
                  </a:cubicBezTo>
                  <a:cubicBezTo>
                    <a:pt x="2855" y="33973"/>
                    <a:pt x="2857" y="33952"/>
                    <a:pt x="2857" y="33907"/>
                  </a:cubicBezTo>
                  <a:cubicBezTo>
                    <a:pt x="2857" y="33589"/>
                    <a:pt x="21480" y="27452"/>
                    <a:pt x="21480" y="27452"/>
                  </a:cubicBezTo>
                  <a:cubicBezTo>
                    <a:pt x="21480" y="27452"/>
                    <a:pt x="22645" y="22585"/>
                    <a:pt x="23597" y="20257"/>
                  </a:cubicBezTo>
                  <a:cubicBezTo>
                    <a:pt x="24549" y="17930"/>
                    <a:pt x="23597" y="15919"/>
                    <a:pt x="24655" y="12109"/>
                  </a:cubicBezTo>
                  <a:cubicBezTo>
                    <a:pt x="25713" y="8300"/>
                    <a:pt x="27724" y="5761"/>
                    <a:pt x="26877" y="2904"/>
                  </a:cubicBezTo>
                  <a:cubicBezTo>
                    <a:pt x="26031" y="47"/>
                    <a:pt x="25819" y="152"/>
                    <a:pt x="22751" y="47"/>
                  </a:cubicBezTo>
                  <a:cubicBezTo>
                    <a:pt x="21982" y="20"/>
                    <a:pt x="21088" y="0"/>
                    <a:pt x="20132" y="0"/>
                  </a:cubicBezTo>
                  <a:close/>
                </a:path>
              </a:pathLst>
            </a:custGeom>
            <a:gradFill>
              <a:gsLst>
                <a:gs pos="0">
                  <a:srgbClr val="8BE3FF"/>
                </a:gs>
                <a:gs pos="100000">
                  <a:srgbClr val="ACFFD9"/>
                </a:gs>
              </a:gsLst>
              <a:lin ang="5400700" scaled="0"/>
            </a:gra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9" name="Google Shape;2346;p54">
              <a:extLst>
                <a:ext uri="{FF2B5EF4-FFF2-40B4-BE49-F238E27FC236}">
                  <a16:creationId xmlns:a16="http://schemas.microsoft.com/office/drawing/2014/main" id="{2D91F3F3-1C08-46A6-ADB8-9452FE4C3057}"/>
                </a:ext>
              </a:extLst>
            </p:cNvPr>
            <p:cNvSpPr/>
            <p:nvPr/>
          </p:nvSpPr>
          <p:spPr>
            <a:xfrm>
              <a:off x="3145925" y="1339600"/>
              <a:ext cx="701900" cy="864675"/>
            </a:xfrm>
            <a:custGeom>
              <a:avLst/>
              <a:gdLst/>
              <a:ahLst/>
              <a:cxnLst/>
              <a:rect l="l" t="t" r="r" b="b"/>
              <a:pathLst>
                <a:path w="28076" h="34587" extrusionOk="0">
                  <a:moveTo>
                    <a:pt x="20491" y="614"/>
                  </a:moveTo>
                  <a:cubicBezTo>
                    <a:pt x="21446" y="614"/>
                    <a:pt x="22323" y="634"/>
                    <a:pt x="23047" y="659"/>
                  </a:cubicBezTo>
                  <a:lnTo>
                    <a:pt x="23387" y="671"/>
                  </a:lnTo>
                  <a:cubicBezTo>
                    <a:pt x="26088" y="759"/>
                    <a:pt x="26139" y="762"/>
                    <a:pt x="26891" y="3297"/>
                  </a:cubicBezTo>
                  <a:cubicBezTo>
                    <a:pt x="27428" y="5111"/>
                    <a:pt x="26752" y="6780"/>
                    <a:pt x="25897" y="8894"/>
                  </a:cubicBezTo>
                  <a:cubicBezTo>
                    <a:pt x="25486" y="9911"/>
                    <a:pt x="25020" y="11063"/>
                    <a:pt x="24666" y="12334"/>
                  </a:cubicBezTo>
                  <a:cubicBezTo>
                    <a:pt x="24115" y="14322"/>
                    <a:pt x="24100" y="15814"/>
                    <a:pt x="24086" y="17130"/>
                  </a:cubicBezTo>
                  <a:cubicBezTo>
                    <a:pt x="24074" y="18330"/>
                    <a:pt x="24064" y="19366"/>
                    <a:pt x="23621" y="20448"/>
                  </a:cubicBezTo>
                  <a:cubicBezTo>
                    <a:pt x="22758" y="22556"/>
                    <a:pt x="21745" y="26636"/>
                    <a:pt x="21529" y="27522"/>
                  </a:cubicBezTo>
                  <a:cubicBezTo>
                    <a:pt x="8640" y="31770"/>
                    <a:pt x="4648" y="33205"/>
                    <a:pt x="3412" y="33789"/>
                  </a:cubicBezTo>
                  <a:cubicBezTo>
                    <a:pt x="3388" y="33436"/>
                    <a:pt x="3364" y="32867"/>
                    <a:pt x="3364" y="32097"/>
                  </a:cubicBezTo>
                  <a:cubicBezTo>
                    <a:pt x="3364" y="31451"/>
                    <a:pt x="2949" y="28795"/>
                    <a:pt x="2422" y="25431"/>
                  </a:cubicBezTo>
                  <a:cubicBezTo>
                    <a:pt x="1616" y="20276"/>
                    <a:pt x="613" y="13861"/>
                    <a:pt x="613" y="11570"/>
                  </a:cubicBezTo>
                  <a:cubicBezTo>
                    <a:pt x="613" y="8108"/>
                    <a:pt x="3879" y="6273"/>
                    <a:pt x="6264" y="4933"/>
                  </a:cubicBezTo>
                  <a:lnTo>
                    <a:pt x="6595" y="4747"/>
                  </a:lnTo>
                  <a:cubicBezTo>
                    <a:pt x="8873" y="3459"/>
                    <a:pt x="11740" y="1688"/>
                    <a:pt x="12076" y="1481"/>
                  </a:cubicBezTo>
                  <a:cubicBezTo>
                    <a:pt x="14284" y="781"/>
                    <a:pt x="17714" y="614"/>
                    <a:pt x="20491" y="614"/>
                  </a:cubicBezTo>
                  <a:close/>
                  <a:moveTo>
                    <a:pt x="20390" y="0"/>
                  </a:moveTo>
                  <a:cubicBezTo>
                    <a:pt x="17381" y="0"/>
                    <a:pt x="14063" y="198"/>
                    <a:pt x="11853" y="909"/>
                  </a:cubicBezTo>
                  <a:cubicBezTo>
                    <a:pt x="11829" y="917"/>
                    <a:pt x="11806" y="927"/>
                    <a:pt x="11785" y="940"/>
                  </a:cubicBezTo>
                  <a:cubicBezTo>
                    <a:pt x="11754" y="960"/>
                    <a:pt x="8694" y="2857"/>
                    <a:pt x="6293" y="4215"/>
                  </a:cubicBezTo>
                  <a:lnTo>
                    <a:pt x="5964" y="4400"/>
                  </a:lnTo>
                  <a:cubicBezTo>
                    <a:pt x="3447" y="5813"/>
                    <a:pt x="1" y="7749"/>
                    <a:pt x="1" y="11570"/>
                  </a:cubicBezTo>
                  <a:cubicBezTo>
                    <a:pt x="1" y="13909"/>
                    <a:pt x="1008" y="20350"/>
                    <a:pt x="1818" y="25526"/>
                  </a:cubicBezTo>
                  <a:cubicBezTo>
                    <a:pt x="2318" y="28731"/>
                    <a:pt x="2751" y="31499"/>
                    <a:pt x="2751" y="32098"/>
                  </a:cubicBezTo>
                  <a:cubicBezTo>
                    <a:pt x="2751" y="34586"/>
                    <a:pt x="2862" y="34586"/>
                    <a:pt x="3158" y="34586"/>
                  </a:cubicBezTo>
                  <a:cubicBezTo>
                    <a:pt x="3281" y="34586"/>
                    <a:pt x="3389" y="34504"/>
                    <a:pt x="3440" y="34394"/>
                  </a:cubicBezTo>
                  <a:cubicBezTo>
                    <a:pt x="4559" y="33830"/>
                    <a:pt x="14964" y="30330"/>
                    <a:pt x="21883" y="28050"/>
                  </a:cubicBezTo>
                  <a:cubicBezTo>
                    <a:pt x="21983" y="28017"/>
                    <a:pt x="22060" y="27934"/>
                    <a:pt x="22084" y="27830"/>
                  </a:cubicBezTo>
                  <a:cubicBezTo>
                    <a:pt x="22095" y="27782"/>
                    <a:pt x="23254" y="22960"/>
                    <a:pt x="24187" y="20680"/>
                  </a:cubicBezTo>
                  <a:cubicBezTo>
                    <a:pt x="24674" y="19489"/>
                    <a:pt x="24685" y="18400"/>
                    <a:pt x="24698" y="17138"/>
                  </a:cubicBezTo>
                  <a:cubicBezTo>
                    <a:pt x="24711" y="15858"/>
                    <a:pt x="24726" y="14409"/>
                    <a:pt x="25257" y="12498"/>
                  </a:cubicBezTo>
                  <a:cubicBezTo>
                    <a:pt x="25600" y="11261"/>
                    <a:pt x="26040" y="10174"/>
                    <a:pt x="26464" y="9124"/>
                  </a:cubicBezTo>
                  <a:cubicBezTo>
                    <a:pt x="27328" y="6987"/>
                    <a:pt x="28075" y="5143"/>
                    <a:pt x="27477" y="3123"/>
                  </a:cubicBezTo>
                  <a:cubicBezTo>
                    <a:pt x="26628" y="261"/>
                    <a:pt x="26284" y="155"/>
                    <a:pt x="23406" y="59"/>
                  </a:cubicBezTo>
                  <a:lnTo>
                    <a:pt x="23067" y="48"/>
                  </a:lnTo>
                  <a:cubicBezTo>
                    <a:pt x="22233" y="19"/>
                    <a:pt x="21326" y="0"/>
                    <a:pt x="20390"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30" name="Google Shape;2347;p54">
              <a:extLst>
                <a:ext uri="{FF2B5EF4-FFF2-40B4-BE49-F238E27FC236}">
                  <a16:creationId xmlns:a16="http://schemas.microsoft.com/office/drawing/2014/main" id="{5B5B8004-CD3B-4C89-A208-5673AD202421}"/>
                </a:ext>
              </a:extLst>
            </p:cNvPr>
            <p:cNvSpPr/>
            <p:nvPr/>
          </p:nvSpPr>
          <p:spPr>
            <a:xfrm>
              <a:off x="3348825" y="1312750"/>
              <a:ext cx="338650" cy="322150"/>
            </a:xfrm>
            <a:custGeom>
              <a:avLst/>
              <a:gdLst/>
              <a:ahLst/>
              <a:cxnLst/>
              <a:rect l="l" t="t" r="r" b="b"/>
              <a:pathLst>
                <a:path w="13546" h="12886" extrusionOk="0">
                  <a:moveTo>
                    <a:pt x="4473" y="1"/>
                  </a:moveTo>
                  <a:cubicBezTo>
                    <a:pt x="3541" y="1"/>
                    <a:pt x="2787" y="200"/>
                    <a:pt x="2434" y="611"/>
                  </a:cubicBezTo>
                  <a:cubicBezTo>
                    <a:pt x="2434" y="611"/>
                    <a:pt x="1058" y="1351"/>
                    <a:pt x="530" y="4738"/>
                  </a:cubicBezTo>
                  <a:cubicBezTo>
                    <a:pt x="0" y="8123"/>
                    <a:pt x="0" y="12886"/>
                    <a:pt x="0" y="12886"/>
                  </a:cubicBezTo>
                  <a:cubicBezTo>
                    <a:pt x="0" y="12886"/>
                    <a:pt x="5714" y="9711"/>
                    <a:pt x="6561" y="9606"/>
                  </a:cubicBezTo>
                  <a:cubicBezTo>
                    <a:pt x="6578" y="9603"/>
                    <a:pt x="6598" y="9602"/>
                    <a:pt x="6619" y="9602"/>
                  </a:cubicBezTo>
                  <a:cubicBezTo>
                    <a:pt x="7657" y="9602"/>
                    <a:pt x="13545" y="12039"/>
                    <a:pt x="13545" y="12039"/>
                  </a:cubicBezTo>
                  <a:cubicBezTo>
                    <a:pt x="13545" y="12039"/>
                    <a:pt x="12699" y="7172"/>
                    <a:pt x="11428" y="3786"/>
                  </a:cubicBezTo>
                  <a:cubicBezTo>
                    <a:pt x="10512" y="1342"/>
                    <a:pt x="6893" y="1"/>
                    <a:pt x="4473" y="1"/>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31" name="Google Shape;2348;p54">
              <a:extLst>
                <a:ext uri="{FF2B5EF4-FFF2-40B4-BE49-F238E27FC236}">
                  <a16:creationId xmlns:a16="http://schemas.microsoft.com/office/drawing/2014/main" id="{677369A2-4AFB-4EF0-AE25-38929966CF10}"/>
                </a:ext>
              </a:extLst>
            </p:cNvPr>
            <p:cNvSpPr/>
            <p:nvPr/>
          </p:nvSpPr>
          <p:spPr>
            <a:xfrm>
              <a:off x="3341175" y="1305025"/>
              <a:ext cx="354675" cy="337525"/>
            </a:xfrm>
            <a:custGeom>
              <a:avLst/>
              <a:gdLst/>
              <a:ahLst/>
              <a:cxnLst/>
              <a:rect l="l" t="t" r="r" b="b"/>
              <a:pathLst>
                <a:path w="14187" h="13501" extrusionOk="0">
                  <a:moveTo>
                    <a:pt x="4784" y="616"/>
                  </a:moveTo>
                  <a:cubicBezTo>
                    <a:pt x="5202" y="616"/>
                    <a:pt x="5664" y="658"/>
                    <a:pt x="6149" y="743"/>
                  </a:cubicBezTo>
                  <a:cubicBezTo>
                    <a:pt x="8282" y="1120"/>
                    <a:pt x="10748" y="2336"/>
                    <a:pt x="11448" y="4203"/>
                  </a:cubicBezTo>
                  <a:cubicBezTo>
                    <a:pt x="12445" y="6860"/>
                    <a:pt x="13188" y="10487"/>
                    <a:pt x="13448" y="11852"/>
                  </a:cubicBezTo>
                  <a:cubicBezTo>
                    <a:pt x="11819" y="11188"/>
                    <a:pt x="7840" y="9607"/>
                    <a:pt x="6903" y="9607"/>
                  </a:cubicBezTo>
                  <a:cubicBezTo>
                    <a:pt x="6875" y="9607"/>
                    <a:pt x="6851" y="9608"/>
                    <a:pt x="6829" y="9611"/>
                  </a:cubicBezTo>
                  <a:cubicBezTo>
                    <a:pt x="6067" y="9706"/>
                    <a:pt x="2056" y="11883"/>
                    <a:pt x="618" y="12674"/>
                  </a:cubicBezTo>
                  <a:cubicBezTo>
                    <a:pt x="635" y="11348"/>
                    <a:pt x="721" y="7767"/>
                    <a:pt x="1138" y="5095"/>
                  </a:cubicBezTo>
                  <a:cubicBezTo>
                    <a:pt x="1629" y="1956"/>
                    <a:pt x="2864" y="1202"/>
                    <a:pt x="2889" y="1189"/>
                  </a:cubicBezTo>
                  <a:cubicBezTo>
                    <a:pt x="2921" y="1171"/>
                    <a:pt x="2949" y="1148"/>
                    <a:pt x="2973" y="1120"/>
                  </a:cubicBezTo>
                  <a:cubicBezTo>
                    <a:pt x="3254" y="792"/>
                    <a:pt x="3924" y="616"/>
                    <a:pt x="4784" y="616"/>
                  </a:cubicBezTo>
                  <a:close/>
                  <a:moveTo>
                    <a:pt x="4772" y="0"/>
                  </a:moveTo>
                  <a:cubicBezTo>
                    <a:pt x="3748" y="0"/>
                    <a:pt x="2956" y="236"/>
                    <a:pt x="2541" y="683"/>
                  </a:cubicBezTo>
                  <a:cubicBezTo>
                    <a:pt x="2264" y="865"/>
                    <a:pt x="1028" y="1838"/>
                    <a:pt x="533" y="4999"/>
                  </a:cubicBezTo>
                  <a:cubicBezTo>
                    <a:pt x="7" y="8370"/>
                    <a:pt x="1" y="13147"/>
                    <a:pt x="1" y="13195"/>
                  </a:cubicBezTo>
                  <a:cubicBezTo>
                    <a:pt x="1" y="13364"/>
                    <a:pt x="138" y="13500"/>
                    <a:pt x="306" y="13500"/>
                  </a:cubicBezTo>
                  <a:cubicBezTo>
                    <a:pt x="358" y="13500"/>
                    <a:pt x="409" y="13487"/>
                    <a:pt x="455" y="13462"/>
                  </a:cubicBezTo>
                  <a:cubicBezTo>
                    <a:pt x="2644" y="12245"/>
                    <a:pt x="6330" y="10290"/>
                    <a:pt x="6904" y="10218"/>
                  </a:cubicBezTo>
                  <a:cubicBezTo>
                    <a:pt x="6917" y="10216"/>
                    <a:pt x="6932" y="10215"/>
                    <a:pt x="6949" y="10215"/>
                  </a:cubicBezTo>
                  <a:cubicBezTo>
                    <a:pt x="7565" y="10215"/>
                    <a:pt x="10833" y="11430"/>
                    <a:pt x="13734" y="12631"/>
                  </a:cubicBezTo>
                  <a:cubicBezTo>
                    <a:pt x="13773" y="12647"/>
                    <a:pt x="13813" y="12654"/>
                    <a:pt x="13851" y="12654"/>
                  </a:cubicBezTo>
                  <a:cubicBezTo>
                    <a:pt x="14031" y="12654"/>
                    <a:pt x="14186" y="12491"/>
                    <a:pt x="14152" y="12295"/>
                  </a:cubicBezTo>
                  <a:cubicBezTo>
                    <a:pt x="14144" y="12247"/>
                    <a:pt x="13286" y="7361"/>
                    <a:pt x="12021" y="3987"/>
                  </a:cubicBezTo>
                  <a:cubicBezTo>
                    <a:pt x="11182" y="1752"/>
                    <a:pt x="8391" y="518"/>
                    <a:pt x="6255" y="141"/>
                  </a:cubicBezTo>
                  <a:cubicBezTo>
                    <a:pt x="5724" y="46"/>
                    <a:pt x="5225" y="0"/>
                    <a:pt x="4772"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32" name="Google Shape;2349;p54">
              <a:extLst>
                <a:ext uri="{FF2B5EF4-FFF2-40B4-BE49-F238E27FC236}">
                  <a16:creationId xmlns:a16="http://schemas.microsoft.com/office/drawing/2014/main" id="{37BAC3E0-0898-40D4-BAC5-AD011200D70E}"/>
                </a:ext>
              </a:extLst>
            </p:cNvPr>
            <p:cNvSpPr/>
            <p:nvPr/>
          </p:nvSpPr>
          <p:spPr>
            <a:xfrm>
              <a:off x="3383225" y="1306875"/>
              <a:ext cx="179900" cy="351850"/>
            </a:xfrm>
            <a:custGeom>
              <a:avLst/>
              <a:gdLst/>
              <a:ahLst/>
              <a:cxnLst/>
              <a:rect l="l" t="t" r="r" b="b"/>
              <a:pathLst>
                <a:path w="7196" h="14074" extrusionOk="0">
                  <a:moveTo>
                    <a:pt x="0" y="0"/>
                  </a:moveTo>
                  <a:cubicBezTo>
                    <a:pt x="0" y="0"/>
                    <a:pt x="38" y="130"/>
                    <a:pt x="104" y="362"/>
                  </a:cubicBezTo>
                  <a:cubicBezTo>
                    <a:pt x="516" y="1794"/>
                    <a:pt x="2053" y="7095"/>
                    <a:pt x="2964" y="9735"/>
                  </a:cubicBezTo>
                  <a:cubicBezTo>
                    <a:pt x="4021" y="12804"/>
                    <a:pt x="5608" y="14073"/>
                    <a:pt x="5608" y="14073"/>
                  </a:cubicBezTo>
                  <a:lnTo>
                    <a:pt x="7195" y="7725"/>
                  </a:lnTo>
                  <a:cubicBezTo>
                    <a:pt x="7195" y="7725"/>
                    <a:pt x="953" y="1693"/>
                    <a:pt x="0" y="0"/>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33" name="Google Shape;2350;p54">
              <a:extLst>
                <a:ext uri="{FF2B5EF4-FFF2-40B4-BE49-F238E27FC236}">
                  <a16:creationId xmlns:a16="http://schemas.microsoft.com/office/drawing/2014/main" id="{0295ADEB-708F-4CD4-B4CE-E8AF76848B2E}"/>
                </a:ext>
              </a:extLst>
            </p:cNvPr>
            <p:cNvSpPr/>
            <p:nvPr/>
          </p:nvSpPr>
          <p:spPr>
            <a:xfrm>
              <a:off x="3374800" y="1299200"/>
              <a:ext cx="196400" cy="367200"/>
            </a:xfrm>
            <a:custGeom>
              <a:avLst/>
              <a:gdLst/>
              <a:ahLst/>
              <a:cxnLst/>
              <a:rect l="l" t="t" r="r" b="b"/>
              <a:pathLst>
                <a:path w="7856" h="14688" extrusionOk="0">
                  <a:moveTo>
                    <a:pt x="1089" y="1808"/>
                  </a:moveTo>
                  <a:lnTo>
                    <a:pt x="1089" y="1808"/>
                  </a:lnTo>
                  <a:cubicBezTo>
                    <a:pt x="2944" y="3983"/>
                    <a:pt x="6461" y="7418"/>
                    <a:pt x="7193" y="8128"/>
                  </a:cubicBezTo>
                  <a:lnTo>
                    <a:pt x="5777" y="13790"/>
                  </a:lnTo>
                  <a:cubicBezTo>
                    <a:pt x="5262" y="13236"/>
                    <a:pt x="4301" y="12004"/>
                    <a:pt x="3590" y="9943"/>
                  </a:cubicBezTo>
                  <a:cubicBezTo>
                    <a:pt x="2856" y="7816"/>
                    <a:pt x="1700" y="3903"/>
                    <a:pt x="1089" y="1808"/>
                  </a:cubicBezTo>
                  <a:close/>
                  <a:moveTo>
                    <a:pt x="338" y="1"/>
                  </a:moveTo>
                  <a:cubicBezTo>
                    <a:pt x="298" y="1"/>
                    <a:pt x="258" y="9"/>
                    <a:pt x="220" y="25"/>
                  </a:cubicBezTo>
                  <a:cubicBezTo>
                    <a:pt x="77" y="83"/>
                    <a:pt x="0" y="242"/>
                    <a:pt x="43" y="390"/>
                  </a:cubicBezTo>
                  <a:lnTo>
                    <a:pt x="148" y="755"/>
                  </a:lnTo>
                  <a:cubicBezTo>
                    <a:pt x="589" y="2288"/>
                    <a:pt x="2099" y="7498"/>
                    <a:pt x="3011" y="10142"/>
                  </a:cubicBezTo>
                  <a:cubicBezTo>
                    <a:pt x="4085" y="13258"/>
                    <a:pt x="5687" y="14565"/>
                    <a:pt x="5754" y="14620"/>
                  </a:cubicBezTo>
                  <a:cubicBezTo>
                    <a:pt x="5809" y="14663"/>
                    <a:pt x="5876" y="14686"/>
                    <a:pt x="5945" y="14686"/>
                  </a:cubicBezTo>
                  <a:lnTo>
                    <a:pt x="5946" y="14687"/>
                  </a:lnTo>
                  <a:cubicBezTo>
                    <a:pt x="6087" y="14687"/>
                    <a:pt x="6208" y="14591"/>
                    <a:pt x="6243" y="14456"/>
                  </a:cubicBezTo>
                  <a:lnTo>
                    <a:pt x="7829" y="8105"/>
                  </a:lnTo>
                  <a:cubicBezTo>
                    <a:pt x="7856" y="8000"/>
                    <a:pt x="7824" y="7887"/>
                    <a:pt x="7745" y="7811"/>
                  </a:cubicBezTo>
                  <a:cubicBezTo>
                    <a:pt x="7683" y="7751"/>
                    <a:pt x="1524" y="1792"/>
                    <a:pt x="604" y="156"/>
                  </a:cubicBezTo>
                  <a:cubicBezTo>
                    <a:pt x="548" y="58"/>
                    <a:pt x="445" y="1"/>
                    <a:pt x="338"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34" name="Google Shape;2351;p54">
              <a:extLst>
                <a:ext uri="{FF2B5EF4-FFF2-40B4-BE49-F238E27FC236}">
                  <a16:creationId xmlns:a16="http://schemas.microsoft.com/office/drawing/2014/main" id="{0A68E856-EBBE-4221-8978-1B59CC133A7C}"/>
                </a:ext>
              </a:extLst>
            </p:cNvPr>
            <p:cNvSpPr/>
            <p:nvPr/>
          </p:nvSpPr>
          <p:spPr>
            <a:xfrm>
              <a:off x="3303850" y="967400"/>
              <a:ext cx="410075" cy="571100"/>
            </a:xfrm>
            <a:custGeom>
              <a:avLst/>
              <a:gdLst/>
              <a:ahLst/>
              <a:cxnLst/>
              <a:rect l="l" t="t" r="r" b="b"/>
              <a:pathLst>
                <a:path w="16403" h="22844" extrusionOk="0">
                  <a:moveTo>
                    <a:pt x="8230" y="1"/>
                  </a:moveTo>
                  <a:cubicBezTo>
                    <a:pt x="6845" y="1"/>
                    <a:pt x="3239" y="542"/>
                    <a:pt x="1799" y="5960"/>
                  </a:cubicBezTo>
                  <a:cubicBezTo>
                    <a:pt x="0" y="12733"/>
                    <a:pt x="5821" y="18552"/>
                    <a:pt x="7513" y="20774"/>
                  </a:cubicBezTo>
                  <a:cubicBezTo>
                    <a:pt x="8496" y="22063"/>
                    <a:pt x="9729" y="22843"/>
                    <a:pt x="10859" y="22843"/>
                  </a:cubicBezTo>
                  <a:cubicBezTo>
                    <a:pt x="11677" y="22843"/>
                    <a:pt x="12441" y="22435"/>
                    <a:pt x="13016" y="21515"/>
                  </a:cubicBezTo>
                  <a:cubicBezTo>
                    <a:pt x="15133" y="18129"/>
                    <a:pt x="15767" y="16436"/>
                    <a:pt x="16084" y="11992"/>
                  </a:cubicBezTo>
                  <a:cubicBezTo>
                    <a:pt x="16402" y="7547"/>
                    <a:pt x="15873" y="4585"/>
                    <a:pt x="13862" y="2258"/>
                  </a:cubicBezTo>
                  <a:cubicBezTo>
                    <a:pt x="12019" y="122"/>
                    <a:pt x="9285" y="34"/>
                    <a:pt x="8845" y="34"/>
                  </a:cubicBezTo>
                  <a:cubicBezTo>
                    <a:pt x="8805" y="34"/>
                    <a:pt x="8784" y="34"/>
                    <a:pt x="8784" y="34"/>
                  </a:cubicBezTo>
                  <a:cubicBezTo>
                    <a:pt x="8784" y="34"/>
                    <a:pt x="8577" y="1"/>
                    <a:pt x="8230" y="1"/>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35" name="Google Shape;2352;p54">
              <a:extLst>
                <a:ext uri="{FF2B5EF4-FFF2-40B4-BE49-F238E27FC236}">
                  <a16:creationId xmlns:a16="http://schemas.microsoft.com/office/drawing/2014/main" id="{64706B93-084A-46F7-AE87-4E09048C7415}"/>
                </a:ext>
              </a:extLst>
            </p:cNvPr>
            <p:cNvSpPr/>
            <p:nvPr/>
          </p:nvSpPr>
          <p:spPr>
            <a:xfrm>
              <a:off x="3300900" y="959900"/>
              <a:ext cx="421275" cy="586250"/>
            </a:xfrm>
            <a:custGeom>
              <a:avLst/>
              <a:gdLst/>
              <a:ahLst/>
              <a:cxnLst/>
              <a:rect l="l" t="t" r="r" b="b"/>
              <a:pathLst>
                <a:path w="16851" h="23450" extrusionOk="0">
                  <a:moveTo>
                    <a:pt x="8307" y="601"/>
                  </a:moveTo>
                  <a:lnTo>
                    <a:pt x="8307" y="602"/>
                  </a:lnTo>
                  <a:cubicBezTo>
                    <a:pt x="8616" y="602"/>
                    <a:pt x="8815" y="631"/>
                    <a:pt x="8852" y="637"/>
                  </a:cubicBezTo>
                  <a:cubicBezTo>
                    <a:pt x="8867" y="639"/>
                    <a:pt x="8882" y="641"/>
                    <a:pt x="8897" y="641"/>
                  </a:cubicBezTo>
                  <a:cubicBezTo>
                    <a:pt x="8902" y="641"/>
                    <a:pt x="8907" y="640"/>
                    <a:pt x="8912" y="640"/>
                  </a:cubicBezTo>
                  <a:cubicBezTo>
                    <a:pt x="8914" y="640"/>
                    <a:pt x="8928" y="640"/>
                    <a:pt x="8952" y="640"/>
                  </a:cubicBezTo>
                  <a:cubicBezTo>
                    <a:pt x="9311" y="640"/>
                    <a:pt x="11977" y="705"/>
                    <a:pt x="13748" y="2757"/>
                  </a:cubicBezTo>
                  <a:cubicBezTo>
                    <a:pt x="15604" y="4905"/>
                    <a:pt x="16226" y="7661"/>
                    <a:pt x="15897" y="12270"/>
                  </a:cubicBezTo>
                  <a:cubicBezTo>
                    <a:pt x="15578" y="16729"/>
                    <a:pt x="14933" y="18360"/>
                    <a:pt x="12874" y="21652"/>
                  </a:cubicBezTo>
                  <a:cubicBezTo>
                    <a:pt x="12405" y="22403"/>
                    <a:pt x="11800" y="22801"/>
                    <a:pt x="11075" y="22835"/>
                  </a:cubicBezTo>
                  <a:cubicBezTo>
                    <a:pt x="11045" y="22837"/>
                    <a:pt x="11015" y="22837"/>
                    <a:pt x="10985" y="22837"/>
                  </a:cubicBezTo>
                  <a:cubicBezTo>
                    <a:pt x="9968" y="22837"/>
                    <a:pt x="8812" y="22119"/>
                    <a:pt x="7875" y="20889"/>
                  </a:cubicBezTo>
                  <a:cubicBezTo>
                    <a:pt x="7668" y="20617"/>
                    <a:pt x="7400" y="20291"/>
                    <a:pt x="7092" y="19918"/>
                  </a:cubicBezTo>
                  <a:cubicBezTo>
                    <a:pt x="4849" y="17199"/>
                    <a:pt x="673" y="12138"/>
                    <a:pt x="2214" y="6339"/>
                  </a:cubicBezTo>
                  <a:cubicBezTo>
                    <a:pt x="3596" y="1136"/>
                    <a:pt x="6975" y="601"/>
                    <a:pt x="8307" y="601"/>
                  </a:cubicBezTo>
                  <a:close/>
                  <a:moveTo>
                    <a:pt x="8393" y="1"/>
                  </a:moveTo>
                  <a:cubicBezTo>
                    <a:pt x="6952" y="1"/>
                    <a:pt x="3117" y="552"/>
                    <a:pt x="1622" y="6181"/>
                  </a:cubicBezTo>
                  <a:cubicBezTo>
                    <a:pt x="1" y="12285"/>
                    <a:pt x="4307" y="17504"/>
                    <a:pt x="6619" y="20308"/>
                  </a:cubicBezTo>
                  <a:cubicBezTo>
                    <a:pt x="6922" y="20674"/>
                    <a:pt x="7185" y="20993"/>
                    <a:pt x="7388" y="21260"/>
                  </a:cubicBezTo>
                  <a:cubicBezTo>
                    <a:pt x="8439" y="22639"/>
                    <a:pt x="9773" y="23449"/>
                    <a:pt x="10981" y="23449"/>
                  </a:cubicBezTo>
                  <a:cubicBezTo>
                    <a:pt x="11022" y="23449"/>
                    <a:pt x="11063" y="23448"/>
                    <a:pt x="11104" y="23446"/>
                  </a:cubicBezTo>
                  <a:cubicBezTo>
                    <a:pt x="12028" y="23403"/>
                    <a:pt x="12819" y="22895"/>
                    <a:pt x="13393" y="21977"/>
                  </a:cubicBezTo>
                  <a:cubicBezTo>
                    <a:pt x="15481" y="18638"/>
                    <a:pt x="16182" y="16869"/>
                    <a:pt x="16508" y="12313"/>
                  </a:cubicBezTo>
                  <a:cubicBezTo>
                    <a:pt x="16850" y="7525"/>
                    <a:pt x="16184" y="4641"/>
                    <a:pt x="14211" y="2357"/>
                  </a:cubicBezTo>
                  <a:cubicBezTo>
                    <a:pt x="12261" y="97"/>
                    <a:pt x="9413" y="29"/>
                    <a:pt x="8950" y="29"/>
                  </a:cubicBezTo>
                  <a:cubicBezTo>
                    <a:pt x="8937" y="29"/>
                    <a:pt x="8926" y="29"/>
                    <a:pt x="8917" y="29"/>
                  </a:cubicBezTo>
                  <a:cubicBezTo>
                    <a:pt x="8845" y="20"/>
                    <a:pt x="8660" y="1"/>
                    <a:pt x="8393"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36" name="Google Shape;2353;p54">
              <a:extLst>
                <a:ext uri="{FF2B5EF4-FFF2-40B4-BE49-F238E27FC236}">
                  <a16:creationId xmlns:a16="http://schemas.microsoft.com/office/drawing/2014/main" id="{89F6DD63-0D05-4842-BE10-4DDBBFC0FD11}"/>
                </a:ext>
              </a:extLst>
            </p:cNvPr>
            <p:cNvSpPr/>
            <p:nvPr/>
          </p:nvSpPr>
          <p:spPr>
            <a:xfrm>
              <a:off x="3335175" y="967400"/>
              <a:ext cx="369675" cy="315775"/>
            </a:xfrm>
            <a:custGeom>
              <a:avLst/>
              <a:gdLst/>
              <a:ahLst/>
              <a:cxnLst/>
              <a:rect l="l" t="t" r="r" b="b"/>
              <a:pathLst>
                <a:path w="14787" h="12631" extrusionOk="0">
                  <a:moveTo>
                    <a:pt x="6977" y="1"/>
                  </a:moveTo>
                  <a:cubicBezTo>
                    <a:pt x="5592" y="1"/>
                    <a:pt x="1986" y="542"/>
                    <a:pt x="546" y="5960"/>
                  </a:cubicBezTo>
                  <a:cubicBezTo>
                    <a:pt x="0" y="8017"/>
                    <a:pt x="159" y="9986"/>
                    <a:pt x="689" y="11792"/>
                  </a:cubicBezTo>
                  <a:cubicBezTo>
                    <a:pt x="878" y="11308"/>
                    <a:pt x="1163" y="10934"/>
                    <a:pt x="1604" y="10934"/>
                  </a:cubicBezTo>
                  <a:cubicBezTo>
                    <a:pt x="2838" y="10934"/>
                    <a:pt x="2973" y="12631"/>
                    <a:pt x="3368" y="12631"/>
                  </a:cubicBezTo>
                  <a:cubicBezTo>
                    <a:pt x="3379" y="12631"/>
                    <a:pt x="3391" y="12630"/>
                    <a:pt x="3403" y="12626"/>
                  </a:cubicBezTo>
                  <a:cubicBezTo>
                    <a:pt x="3826" y="12521"/>
                    <a:pt x="5520" y="11040"/>
                    <a:pt x="5202" y="9664"/>
                  </a:cubicBezTo>
                  <a:cubicBezTo>
                    <a:pt x="4886" y="8288"/>
                    <a:pt x="5309" y="7654"/>
                    <a:pt x="7531" y="7654"/>
                  </a:cubicBezTo>
                  <a:cubicBezTo>
                    <a:pt x="9530" y="7654"/>
                    <a:pt x="10159" y="8425"/>
                    <a:pt x="10805" y="8425"/>
                  </a:cubicBezTo>
                  <a:cubicBezTo>
                    <a:pt x="10877" y="8425"/>
                    <a:pt x="10949" y="8416"/>
                    <a:pt x="11023" y="8395"/>
                  </a:cubicBezTo>
                  <a:cubicBezTo>
                    <a:pt x="11763" y="8183"/>
                    <a:pt x="12292" y="6701"/>
                    <a:pt x="13033" y="6701"/>
                  </a:cubicBezTo>
                  <a:cubicBezTo>
                    <a:pt x="13502" y="6701"/>
                    <a:pt x="14141" y="6873"/>
                    <a:pt x="14787" y="7507"/>
                  </a:cubicBezTo>
                  <a:cubicBezTo>
                    <a:pt x="14526" y="5382"/>
                    <a:pt x="13853" y="3697"/>
                    <a:pt x="12609" y="2257"/>
                  </a:cubicBezTo>
                  <a:cubicBezTo>
                    <a:pt x="10766" y="122"/>
                    <a:pt x="8033" y="34"/>
                    <a:pt x="7592" y="34"/>
                  </a:cubicBezTo>
                  <a:cubicBezTo>
                    <a:pt x="7552" y="34"/>
                    <a:pt x="7531" y="34"/>
                    <a:pt x="7531" y="34"/>
                  </a:cubicBezTo>
                  <a:cubicBezTo>
                    <a:pt x="7531" y="34"/>
                    <a:pt x="7324" y="1"/>
                    <a:pt x="6977"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37" name="Google Shape;2354;p54">
              <a:extLst>
                <a:ext uri="{FF2B5EF4-FFF2-40B4-BE49-F238E27FC236}">
                  <a16:creationId xmlns:a16="http://schemas.microsoft.com/office/drawing/2014/main" id="{15F75095-DF00-49C9-9230-3DF82ABD3129}"/>
                </a:ext>
              </a:extLst>
            </p:cNvPr>
            <p:cNvSpPr/>
            <p:nvPr/>
          </p:nvSpPr>
          <p:spPr>
            <a:xfrm>
              <a:off x="3328725" y="959875"/>
              <a:ext cx="384125" cy="331000"/>
            </a:xfrm>
            <a:custGeom>
              <a:avLst/>
              <a:gdLst/>
              <a:ahLst/>
              <a:cxnLst/>
              <a:rect l="l" t="t" r="r" b="b"/>
              <a:pathLst>
                <a:path w="15365" h="13240" extrusionOk="0">
                  <a:moveTo>
                    <a:pt x="7218" y="606"/>
                  </a:moveTo>
                  <a:cubicBezTo>
                    <a:pt x="7539" y="606"/>
                    <a:pt x="7749" y="635"/>
                    <a:pt x="7799" y="642"/>
                  </a:cubicBezTo>
                  <a:cubicBezTo>
                    <a:pt x="7801" y="642"/>
                    <a:pt x="7815" y="642"/>
                    <a:pt x="7840" y="642"/>
                  </a:cubicBezTo>
                  <a:cubicBezTo>
                    <a:pt x="8204" y="642"/>
                    <a:pt x="10866" y="708"/>
                    <a:pt x="12635" y="2758"/>
                  </a:cubicBezTo>
                  <a:cubicBezTo>
                    <a:pt x="13670" y="3956"/>
                    <a:pt x="14311" y="5347"/>
                    <a:pt x="14628" y="7092"/>
                  </a:cubicBezTo>
                  <a:cubicBezTo>
                    <a:pt x="14111" y="6776"/>
                    <a:pt x="13637" y="6696"/>
                    <a:pt x="13291" y="6696"/>
                  </a:cubicBezTo>
                  <a:cubicBezTo>
                    <a:pt x="12749" y="6696"/>
                    <a:pt x="12361" y="7185"/>
                    <a:pt x="11984" y="7656"/>
                  </a:cubicBezTo>
                  <a:cubicBezTo>
                    <a:pt x="11720" y="7987"/>
                    <a:pt x="11448" y="8329"/>
                    <a:pt x="11196" y="8401"/>
                  </a:cubicBezTo>
                  <a:cubicBezTo>
                    <a:pt x="11152" y="8414"/>
                    <a:pt x="11108" y="8420"/>
                    <a:pt x="11062" y="8420"/>
                  </a:cubicBezTo>
                  <a:cubicBezTo>
                    <a:pt x="10902" y="8420"/>
                    <a:pt x="10720" y="8344"/>
                    <a:pt x="10424" y="8215"/>
                  </a:cubicBezTo>
                  <a:cubicBezTo>
                    <a:pt x="9877" y="7977"/>
                    <a:pt x="9128" y="7649"/>
                    <a:pt x="7789" y="7649"/>
                  </a:cubicBezTo>
                  <a:cubicBezTo>
                    <a:pt x="6485" y="7649"/>
                    <a:pt x="5732" y="7864"/>
                    <a:pt x="5347" y="8347"/>
                  </a:cubicBezTo>
                  <a:cubicBezTo>
                    <a:pt x="4953" y="8843"/>
                    <a:pt x="5042" y="9509"/>
                    <a:pt x="5162" y="10034"/>
                  </a:cubicBezTo>
                  <a:cubicBezTo>
                    <a:pt x="5414" y="11125"/>
                    <a:pt x="4113" y="12360"/>
                    <a:pt x="3670" y="12595"/>
                  </a:cubicBezTo>
                  <a:cubicBezTo>
                    <a:pt x="3623" y="12520"/>
                    <a:pt x="3559" y="12392"/>
                    <a:pt x="3511" y="12293"/>
                  </a:cubicBezTo>
                  <a:cubicBezTo>
                    <a:pt x="3260" y="11783"/>
                    <a:pt x="2842" y="10929"/>
                    <a:pt x="1863" y="10929"/>
                  </a:cubicBezTo>
                  <a:cubicBezTo>
                    <a:pt x="1626" y="10929"/>
                    <a:pt x="1329" y="11008"/>
                    <a:pt x="1057" y="11307"/>
                  </a:cubicBezTo>
                  <a:cubicBezTo>
                    <a:pt x="664" y="9597"/>
                    <a:pt x="678" y="7930"/>
                    <a:pt x="1101" y="6341"/>
                  </a:cubicBezTo>
                  <a:cubicBezTo>
                    <a:pt x="2480" y="1148"/>
                    <a:pt x="5849" y="606"/>
                    <a:pt x="7218" y="606"/>
                  </a:cubicBezTo>
                  <a:close/>
                  <a:moveTo>
                    <a:pt x="7281" y="1"/>
                  </a:moveTo>
                  <a:cubicBezTo>
                    <a:pt x="5842" y="1"/>
                    <a:pt x="2005" y="550"/>
                    <a:pt x="509" y="6182"/>
                  </a:cubicBezTo>
                  <a:cubicBezTo>
                    <a:pt x="0" y="8099"/>
                    <a:pt x="49" y="10117"/>
                    <a:pt x="654" y="12179"/>
                  </a:cubicBezTo>
                  <a:cubicBezTo>
                    <a:pt x="690" y="12305"/>
                    <a:pt x="803" y="12392"/>
                    <a:pt x="935" y="12399"/>
                  </a:cubicBezTo>
                  <a:cubicBezTo>
                    <a:pt x="941" y="12399"/>
                    <a:pt x="947" y="12400"/>
                    <a:pt x="954" y="12400"/>
                  </a:cubicBezTo>
                  <a:cubicBezTo>
                    <a:pt x="1072" y="12400"/>
                    <a:pt x="1188" y="12320"/>
                    <a:pt x="1233" y="12203"/>
                  </a:cubicBezTo>
                  <a:cubicBezTo>
                    <a:pt x="1404" y="11763"/>
                    <a:pt x="1615" y="11541"/>
                    <a:pt x="1863" y="11541"/>
                  </a:cubicBezTo>
                  <a:cubicBezTo>
                    <a:pt x="2416" y="11541"/>
                    <a:pt x="2676" y="11983"/>
                    <a:pt x="2961" y="12562"/>
                  </a:cubicBezTo>
                  <a:cubicBezTo>
                    <a:pt x="3117" y="12882"/>
                    <a:pt x="3294" y="13240"/>
                    <a:pt x="3616" y="13240"/>
                  </a:cubicBezTo>
                  <a:cubicBezTo>
                    <a:pt x="3656" y="13239"/>
                    <a:pt x="3697" y="13234"/>
                    <a:pt x="3736" y="13224"/>
                  </a:cubicBezTo>
                  <a:cubicBezTo>
                    <a:pt x="4246" y="13096"/>
                    <a:pt x="6128" y="11498"/>
                    <a:pt x="5758" y="9895"/>
                  </a:cubicBezTo>
                  <a:cubicBezTo>
                    <a:pt x="5626" y="9323"/>
                    <a:pt x="5648" y="8952"/>
                    <a:pt x="5826" y="8728"/>
                  </a:cubicBezTo>
                  <a:cubicBezTo>
                    <a:pt x="6076" y="8412"/>
                    <a:pt x="6718" y="8260"/>
                    <a:pt x="7788" y="8260"/>
                  </a:cubicBezTo>
                  <a:cubicBezTo>
                    <a:pt x="9000" y="8260"/>
                    <a:pt x="9681" y="8558"/>
                    <a:pt x="10178" y="8776"/>
                  </a:cubicBezTo>
                  <a:cubicBezTo>
                    <a:pt x="10487" y="8911"/>
                    <a:pt x="10765" y="9032"/>
                    <a:pt x="11063" y="9032"/>
                  </a:cubicBezTo>
                  <a:cubicBezTo>
                    <a:pt x="11161" y="9032"/>
                    <a:pt x="11260" y="9019"/>
                    <a:pt x="11364" y="8989"/>
                  </a:cubicBezTo>
                  <a:cubicBezTo>
                    <a:pt x="11805" y="8863"/>
                    <a:pt x="12139" y="8443"/>
                    <a:pt x="12463" y="8037"/>
                  </a:cubicBezTo>
                  <a:cubicBezTo>
                    <a:pt x="12735" y="7695"/>
                    <a:pt x="13044" y="7308"/>
                    <a:pt x="13291" y="7308"/>
                  </a:cubicBezTo>
                  <a:cubicBezTo>
                    <a:pt x="13659" y="7308"/>
                    <a:pt x="14226" y="7432"/>
                    <a:pt x="14831" y="8026"/>
                  </a:cubicBezTo>
                  <a:cubicBezTo>
                    <a:pt x="14890" y="8083"/>
                    <a:pt x="14967" y="8113"/>
                    <a:pt x="15045" y="8113"/>
                  </a:cubicBezTo>
                  <a:cubicBezTo>
                    <a:pt x="15091" y="8113"/>
                    <a:pt x="15138" y="8102"/>
                    <a:pt x="15181" y="8081"/>
                  </a:cubicBezTo>
                  <a:cubicBezTo>
                    <a:pt x="15297" y="8023"/>
                    <a:pt x="15365" y="7899"/>
                    <a:pt x="15349" y="7770"/>
                  </a:cubicBezTo>
                  <a:cubicBezTo>
                    <a:pt x="15076" y="5537"/>
                    <a:pt x="14360" y="3818"/>
                    <a:pt x="13098" y="2357"/>
                  </a:cubicBezTo>
                  <a:cubicBezTo>
                    <a:pt x="11192" y="150"/>
                    <a:pt x="8428" y="31"/>
                    <a:pt x="7919" y="31"/>
                  </a:cubicBezTo>
                  <a:cubicBezTo>
                    <a:pt x="7872" y="31"/>
                    <a:pt x="7844" y="32"/>
                    <a:pt x="7838" y="33"/>
                  </a:cubicBezTo>
                  <a:cubicBezTo>
                    <a:pt x="7827" y="31"/>
                    <a:pt x="7621" y="1"/>
                    <a:pt x="7281"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38" name="Google Shape;2355;p54">
              <a:extLst>
                <a:ext uri="{FF2B5EF4-FFF2-40B4-BE49-F238E27FC236}">
                  <a16:creationId xmlns:a16="http://schemas.microsoft.com/office/drawing/2014/main" id="{CAAF796F-F1FB-4530-BB21-FA17F00DD5A2}"/>
                </a:ext>
              </a:extLst>
            </p:cNvPr>
            <p:cNvSpPr/>
            <p:nvPr/>
          </p:nvSpPr>
          <p:spPr>
            <a:xfrm>
              <a:off x="3339850" y="1239750"/>
              <a:ext cx="80425" cy="120025"/>
            </a:xfrm>
            <a:custGeom>
              <a:avLst/>
              <a:gdLst/>
              <a:ahLst/>
              <a:cxnLst/>
              <a:rect l="l" t="t" r="r" b="b"/>
              <a:pathLst>
                <a:path w="3217" h="4801" extrusionOk="0">
                  <a:moveTo>
                    <a:pt x="1089" y="1"/>
                  </a:moveTo>
                  <a:cubicBezTo>
                    <a:pt x="352" y="1"/>
                    <a:pt x="1" y="683"/>
                    <a:pt x="466" y="2262"/>
                  </a:cubicBezTo>
                  <a:cubicBezTo>
                    <a:pt x="995" y="4061"/>
                    <a:pt x="1735" y="4801"/>
                    <a:pt x="2158" y="4801"/>
                  </a:cubicBezTo>
                  <a:cubicBezTo>
                    <a:pt x="2582" y="4801"/>
                    <a:pt x="2793" y="4166"/>
                    <a:pt x="2793" y="4166"/>
                  </a:cubicBezTo>
                  <a:lnTo>
                    <a:pt x="3216" y="2367"/>
                  </a:lnTo>
                  <a:cubicBezTo>
                    <a:pt x="3216" y="2367"/>
                    <a:pt x="2370" y="251"/>
                    <a:pt x="1417" y="40"/>
                  </a:cubicBezTo>
                  <a:cubicBezTo>
                    <a:pt x="1301" y="14"/>
                    <a:pt x="1191" y="1"/>
                    <a:pt x="1089" y="1"/>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39" name="Google Shape;2356;p54">
              <a:extLst>
                <a:ext uri="{FF2B5EF4-FFF2-40B4-BE49-F238E27FC236}">
                  <a16:creationId xmlns:a16="http://schemas.microsoft.com/office/drawing/2014/main" id="{6C052724-A8F7-41C8-AA97-8195CF323A35}"/>
                </a:ext>
              </a:extLst>
            </p:cNvPr>
            <p:cNvSpPr/>
            <p:nvPr/>
          </p:nvSpPr>
          <p:spPr>
            <a:xfrm>
              <a:off x="3335925" y="1232100"/>
              <a:ext cx="92950" cy="135350"/>
            </a:xfrm>
            <a:custGeom>
              <a:avLst/>
              <a:gdLst/>
              <a:ahLst/>
              <a:cxnLst/>
              <a:rect l="l" t="t" r="r" b="b"/>
              <a:pathLst>
                <a:path w="3718" h="5414" extrusionOk="0">
                  <a:moveTo>
                    <a:pt x="1242" y="1"/>
                  </a:moveTo>
                  <a:cubicBezTo>
                    <a:pt x="837" y="1"/>
                    <a:pt x="587" y="165"/>
                    <a:pt x="438" y="325"/>
                  </a:cubicBezTo>
                  <a:cubicBezTo>
                    <a:pt x="37" y="753"/>
                    <a:pt x="0" y="1537"/>
                    <a:pt x="329" y="2654"/>
                  </a:cubicBezTo>
                  <a:cubicBezTo>
                    <a:pt x="822" y="4330"/>
                    <a:pt x="1602" y="5414"/>
                    <a:pt x="2315" y="5414"/>
                  </a:cubicBezTo>
                  <a:cubicBezTo>
                    <a:pt x="2941" y="5414"/>
                    <a:pt x="3212" y="4656"/>
                    <a:pt x="3240" y="4569"/>
                  </a:cubicBezTo>
                  <a:cubicBezTo>
                    <a:pt x="3288" y="4410"/>
                    <a:pt x="3202" y="4243"/>
                    <a:pt x="3044" y="4191"/>
                  </a:cubicBezTo>
                  <a:cubicBezTo>
                    <a:pt x="3012" y="4180"/>
                    <a:pt x="2980" y="4175"/>
                    <a:pt x="2947" y="4175"/>
                  </a:cubicBezTo>
                  <a:cubicBezTo>
                    <a:pt x="2823" y="4175"/>
                    <a:pt x="2706" y="4251"/>
                    <a:pt x="2661" y="4375"/>
                  </a:cubicBezTo>
                  <a:cubicBezTo>
                    <a:pt x="2601" y="4549"/>
                    <a:pt x="2444" y="4801"/>
                    <a:pt x="2315" y="4801"/>
                  </a:cubicBezTo>
                  <a:cubicBezTo>
                    <a:pt x="2124" y="4801"/>
                    <a:pt x="1437" y="4251"/>
                    <a:pt x="916" y="2482"/>
                  </a:cubicBezTo>
                  <a:cubicBezTo>
                    <a:pt x="558" y="1264"/>
                    <a:pt x="776" y="860"/>
                    <a:pt x="885" y="742"/>
                  </a:cubicBezTo>
                  <a:cubicBezTo>
                    <a:pt x="966" y="655"/>
                    <a:pt x="1086" y="612"/>
                    <a:pt x="1243" y="612"/>
                  </a:cubicBezTo>
                  <a:cubicBezTo>
                    <a:pt x="1323" y="612"/>
                    <a:pt x="1411" y="623"/>
                    <a:pt x="1509" y="645"/>
                  </a:cubicBezTo>
                  <a:cubicBezTo>
                    <a:pt x="2086" y="773"/>
                    <a:pt x="2785" y="2027"/>
                    <a:pt x="3090" y="2787"/>
                  </a:cubicBezTo>
                  <a:cubicBezTo>
                    <a:pt x="3139" y="2905"/>
                    <a:pt x="3252" y="2976"/>
                    <a:pt x="3372" y="2976"/>
                  </a:cubicBezTo>
                  <a:cubicBezTo>
                    <a:pt x="3410" y="2976"/>
                    <a:pt x="3448" y="2969"/>
                    <a:pt x="3485" y="2955"/>
                  </a:cubicBezTo>
                  <a:cubicBezTo>
                    <a:pt x="3641" y="2893"/>
                    <a:pt x="3718" y="2716"/>
                    <a:pt x="3658" y="2560"/>
                  </a:cubicBezTo>
                  <a:cubicBezTo>
                    <a:pt x="3565" y="2329"/>
                    <a:pt x="2720" y="287"/>
                    <a:pt x="1641" y="48"/>
                  </a:cubicBezTo>
                  <a:cubicBezTo>
                    <a:pt x="1493" y="15"/>
                    <a:pt x="1361" y="1"/>
                    <a:pt x="1242"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40" name="Google Shape;2357;p54">
              <a:extLst>
                <a:ext uri="{FF2B5EF4-FFF2-40B4-BE49-F238E27FC236}">
                  <a16:creationId xmlns:a16="http://schemas.microsoft.com/office/drawing/2014/main" id="{6B3938A7-EB60-4FF4-92A4-29E54EFF4C39}"/>
                </a:ext>
              </a:extLst>
            </p:cNvPr>
            <p:cNvSpPr/>
            <p:nvPr/>
          </p:nvSpPr>
          <p:spPr>
            <a:xfrm>
              <a:off x="3218925" y="1833550"/>
              <a:ext cx="225975" cy="160275"/>
            </a:xfrm>
            <a:custGeom>
              <a:avLst/>
              <a:gdLst/>
              <a:ahLst/>
              <a:cxnLst/>
              <a:rect l="l" t="t" r="r" b="b"/>
              <a:pathLst>
                <a:path w="9039" h="6411" extrusionOk="0">
                  <a:moveTo>
                    <a:pt x="333" y="1"/>
                  </a:moveTo>
                  <a:cubicBezTo>
                    <a:pt x="316" y="1"/>
                    <a:pt x="299" y="2"/>
                    <a:pt x="281" y="5"/>
                  </a:cubicBezTo>
                  <a:cubicBezTo>
                    <a:pt x="115" y="31"/>
                    <a:pt x="1" y="187"/>
                    <a:pt x="26" y="354"/>
                  </a:cubicBezTo>
                  <a:cubicBezTo>
                    <a:pt x="49" y="498"/>
                    <a:pt x="605" y="3895"/>
                    <a:pt x="3022" y="5433"/>
                  </a:cubicBezTo>
                  <a:cubicBezTo>
                    <a:pt x="4250" y="6214"/>
                    <a:pt x="5682" y="6410"/>
                    <a:pt x="6807" y="6410"/>
                  </a:cubicBezTo>
                  <a:cubicBezTo>
                    <a:pt x="7890" y="6410"/>
                    <a:pt x="8692" y="6229"/>
                    <a:pt x="8758" y="6213"/>
                  </a:cubicBezTo>
                  <a:cubicBezTo>
                    <a:pt x="8928" y="6180"/>
                    <a:pt x="9038" y="6012"/>
                    <a:pt x="8999" y="5842"/>
                  </a:cubicBezTo>
                  <a:cubicBezTo>
                    <a:pt x="8966" y="5700"/>
                    <a:pt x="8840" y="5606"/>
                    <a:pt x="8701" y="5606"/>
                  </a:cubicBezTo>
                  <a:cubicBezTo>
                    <a:pt x="8674" y="5606"/>
                    <a:pt x="8646" y="5610"/>
                    <a:pt x="8618" y="5617"/>
                  </a:cubicBezTo>
                  <a:cubicBezTo>
                    <a:pt x="8603" y="5621"/>
                    <a:pt x="7841" y="5793"/>
                    <a:pt x="6808" y="5793"/>
                  </a:cubicBezTo>
                  <a:cubicBezTo>
                    <a:pt x="5767" y="5793"/>
                    <a:pt x="4452" y="5618"/>
                    <a:pt x="3351" y="4917"/>
                  </a:cubicBezTo>
                  <a:cubicBezTo>
                    <a:pt x="1170" y="3529"/>
                    <a:pt x="637" y="292"/>
                    <a:pt x="631" y="260"/>
                  </a:cubicBezTo>
                  <a:cubicBezTo>
                    <a:pt x="607" y="110"/>
                    <a:pt x="478" y="1"/>
                    <a:pt x="333"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41" name="Google Shape;2358;p54">
              <a:extLst>
                <a:ext uri="{FF2B5EF4-FFF2-40B4-BE49-F238E27FC236}">
                  <a16:creationId xmlns:a16="http://schemas.microsoft.com/office/drawing/2014/main" id="{AC536E12-975B-40F1-8E33-93F70EF8533F}"/>
                </a:ext>
              </a:extLst>
            </p:cNvPr>
            <p:cNvSpPr/>
            <p:nvPr/>
          </p:nvSpPr>
          <p:spPr>
            <a:xfrm>
              <a:off x="3514925" y="1651050"/>
              <a:ext cx="53225" cy="216375"/>
            </a:xfrm>
            <a:custGeom>
              <a:avLst/>
              <a:gdLst/>
              <a:ahLst/>
              <a:cxnLst/>
              <a:rect l="l" t="t" r="r" b="b"/>
              <a:pathLst>
                <a:path w="2129" h="8655" extrusionOk="0">
                  <a:moveTo>
                    <a:pt x="340" y="0"/>
                  </a:moveTo>
                  <a:cubicBezTo>
                    <a:pt x="315" y="0"/>
                    <a:pt x="288" y="4"/>
                    <a:pt x="262" y="11"/>
                  </a:cubicBezTo>
                  <a:cubicBezTo>
                    <a:pt x="98" y="54"/>
                    <a:pt x="1" y="221"/>
                    <a:pt x="44" y="385"/>
                  </a:cubicBezTo>
                  <a:cubicBezTo>
                    <a:pt x="59" y="440"/>
                    <a:pt x="1507" y="5962"/>
                    <a:pt x="1201" y="8309"/>
                  </a:cubicBezTo>
                  <a:cubicBezTo>
                    <a:pt x="1179" y="8476"/>
                    <a:pt x="1297" y="8630"/>
                    <a:pt x="1465" y="8651"/>
                  </a:cubicBezTo>
                  <a:cubicBezTo>
                    <a:pt x="1479" y="8653"/>
                    <a:pt x="1492" y="8655"/>
                    <a:pt x="1505" y="8655"/>
                  </a:cubicBezTo>
                  <a:cubicBezTo>
                    <a:pt x="1658" y="8653"/>
                    <a:pt x="1788" y="8540"/>
                    <a:pt x="1808" y="8388"/>
                  </a:cubicBezTo>
                  <a:cubicBezTo>
                    <a:pt x="2129" y="5923"/>
                    <a:pt x="698" y="459"/>
                    <a:pt x="636" y="228"/>
                  </a:cubicBezTo>
                  <a:cubicBezTo>
                    <a:pt x="599" y="91"/>
                    <a:pt x="476" y="0"/>
                    <a:pt x="340"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42" name="Google Shape;2359;p54">
              <a:extLst>
                <a:ext uri="{FF2B5EF4-FFF2-40B4-BE49-F238E27FC236}">
                  <a16:creationId xmlns:a16="http://schemas.microsoft.com/office/drawing/2014/main" id="{6210E28A-8F70-42CE-9F99-E2BE3C5C2D5B}"/>
                </a:ext>
              </a:extLst>
            </p:cNvPr>
            <p:cNvSpPr/>
            <p:nvPr/>
          </p:nvSpPr>
          <p:spPr>
            <a:xfrm>
              <a:off x="2641850" y="1621350"/>
              <a:ext cx="267825" cy="546700"/>
            </a:xfrm>
            <a:custGeom>
              <a:avLst/>
              <a:gdLst/>
              <a:ahLst/>
              <a:cxnLst/>
              <a:rect l="l" t="t" r="r" b="b"/>
              <a:pathLst>
                <a:path w="10713" h="21868" extrusionOk="0">
                  <a:moveTo>
                    <a:pt x="3260" y="0"/>
                  </a:moveTo>
                  <a:cubicBezTo>
                    <a:pt x="2177" y="0"/>
                    <a:pt x="1014" y="1589"/>
                    <a:pt x="535" y="4461"/>
                  </a:cubicBezTo>
                  <a:cubicBezTo>
                    <a:pt x="0" y="7675"/>
                    <a:pt x="1071" y="13673"/>
                    <a:pt x="1500" y="14316"/>
                  </a:cubicBezTo>
                  <a:cubicBezTo>
                    <a:pt x="1908" y="14929"/>
                    <a:pt x="4652" y="21867"/>
                    <a:pt x="7320" y="21867"/>
                  </a:cubicBezTo>
                  <a:cubicBezTo>
                    <a:pt x="7451" y="21867"/>
                    <a:pt x="7582" y="21850"/>
                    <a:pt x="7712" y="21815"/>
                  </a:cubicBezTo>
                  <a:cubicBezTo>
                    <a:pt x="10497" y="21065"/>
                    <a:pt x="10712" y="18067"/>
                    <a:pt x="10070" y="15709"/>
                  </a:cubicBezTo>
                  <a:cubicBezTo>
                    <a:pt x="9426" y="13352"/>
                    <a:pt x="6856" y="7246"/>
                    <a:pt x="5891" y="3925"/>
                  </a:cubicBezTo>
                  <a:cubicBezTo>
                    <a:pt x="4927" y="604"/>
                    <a:pt x="3642" y="69"/>
                    <a:pt x="3642" y="69"/>
                  </a:cubicBezTo>
                  <a:cubicBezTo>
                    <a:pt x="3517" y="23"/>
                    <a:pt x="3389" y="0"/>
                    <a:pt x="3260" y="0"/>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43" name="Google Shape;2360;p54">
              <a:extLst>
                <a:ext uri="{FF2B5EF4-FFF2-40B4-BE49-F238E27FC236}">
                  <a16:creationId xmlns:a16="http://schemas.microsoft.com/office/drawing/2014/main" id="{9393911C-5BD8-4BB2-B5B8-5B05EAE61069}"/>
                </a:ext>
              </a:extLst>
            </p:cNvPr>
            <p:cNvSpPr/>
            <p:nvPr/>
          </p:nvSpPr>
          <p:spPr>
            <a:xfrm>
              <a:off x="2634300" y="1613675"/>
              <a:ext cx="279225" cy="562000"/>
            </a:xfrm>
            <a:custGeom>
              <a:avLst/>
              <a:gdLst/>
              <a:ahLst/>
              <a:cxnLst/>
              <a:rect l="l" t="t" r="r" b="b"/>
              <a:pathLst>
                <a:path w="11169" h="22480" extrusionOk="0">
                  <a:moveTo>
                    <a:pt x="3561" y="614"/>
                  </a:moveTo>
                  <a:cubicBezTo>
                    <a:pt x="3652" y="614"/>
                    <a:pt x="3742" y="629"/>
                    <a:pt x="3827" y="659"/>
                  </a:cubicBezTo>
                  <a:cubicBezTo>
                    <a:pt x="3917" y="706"/>
                    <a:pt x="5036" y="1340"/>
                    <a:pt x="5900" y="4318"/>
                  </a:cubicBezTo>
                  <a:cubicBezTo>
                    <a:pt x="6404" y="6055"/>
                    <a:pt x="7325" y="8497"/>
                    <a:pt x="8217" y="10858"/>
                  </a:cubicBezTo>
                  <a:cubicBezTo>
                    <a:pt x="9016" y="12977"/>
                    <a:pt x="9771" y="14978"/>
                    <a:pt x="10076" y="16096"/>
                  </a:cubicBezTo>
                  <a:cubicBezTo>
                    <a:pt x="10536" y="17780"/>
                    <a:pt x="10452" y="19351"/>
                    <a:pt x="9846" y="20406"/>
                  </a:cubicBezTo>
                  <a:cubicBezTo>
                    <a:pt x="9438" y="21118"/>
                    <a:pt x="8795" y="21595"/>
                    <a:pt x="7935" y="21827"/>
                  </a:cubicBezTo>
                  <a:cubicBezTo>
                    <a:pt x="7829" y="21855"/>
                    <a:pt x="7722" y="21869"/>
                    <a:pt x="7614" y="21869"/>
                  </a:cubicBezTo>
                  <a:cubicBezTo>
                    <a:pt x="5613" y="21869"/>
                    <a:pt x="3361" y="17146"/>
                    <a:pt x="2487" y="15310"/>
                  </a:cubicBezTo>
                  <a:cubicBezTo>
                    <a:pt x="2252" y="14815"/>
                    <a:pt x="2135" y="14573"/>
                    <a:pt x="2056" y="14453"/>
                  </a:cubicBezTo>
                  <a:cubicBezTo>
                    <a:pt x="1714" y="13941"/>
                    <a:pt x="602" y="8039"/>
                    <a:pt x="1140" y="4818"/>
                  </a:cubicBezTo>
                  <a:cubicBezTo>
                    <a:pt x="1538" y="2422"/>
                    <a:pt x="2389" y="1153"/>
                    <a:pt x="3053" y="767"/>
                  </a:cubicBezTo>
                  <a:cubicBezTo>
                    <a:pt x="3226" y="665"/>
                    <a:pt x="3396" y="614"/>
                    <a:pt x="3561" y="614"/>
                  </a:cubicBezTo>
                  <a:close/>
                  <a:moveTo>
                    <a:pt x="3562" y="1"/>
                  </a:moveTo>
                  <a:cubicBezTo>
                    <a:pt x="3289" y="1"/>
                    <a:pt x="3013" y="80"/>
                    <a:pt x="2744" y="237"/>
                  </a:cubicBezTo>
                  <a:cubicBezTo>
                    <a:pt x="1714" y="838"/>
                    <a:pt x="909" y="2470"/>
                    <a:pt x="536" y="4717"/>
                  </a:cubicBezTo>
                  <a:cubicBezTo>
                    <a:pt x="1" y="7925"/>
                    <a:pt x="1022" y="14007"/>
                    <a:pt x="1546" y="14792"/>
                  </a:cubicBezTo>
                  <a:cubicBezTo>
                    <a:pt x="1605" y="14881"/>
                    <a:pt x="1758" y="15201"/>
                    <a:pt x="1934" y="15572"/>
                  </a:cubicBezTo>
                  <a:cubicBezTo>
                    <a:pt x="2943" y="17690"/>
                    <a:pt x="5222" y="22479"/>
                    <a:pt x="7627" y="22479"/>
                  </a:cubicBezTo>
                  <a:cubicBezTo>
                    <a:pt x="7784" y="22479"/>
                    <a:pt x="7941" y="22458"/>
                    <a:pt x="8094" y="22417"/>
                  </a:cubicBezTo>
                  <a:cubicBezTo>
                    <a:pt x="9118" y="22141"/>
                    <a:pt x="9885" y="21567"/>
                    <a:pt x="10376" y="20710"/>
                  </a:cubicBezTo>
                  <a:cubicBezTo>
                    <a:pt x="11063" y="19514"/>
                    <a:pt x="11168" y="17773"/>
                    <a:pt x="10666" y="15934"/>
                  </a:cubicBezTo>
                  <a:cubicBezTo>
                    <a:pt x="10354" y="14789"/>
                    <a:pt x="9594" y="12774"/>
                    <a:pt x="8789" y="10641"/>
                  </a:cubicBezTo>
                  <a:cubicBezTo>
                    <a:pt x="7903" y="8292"/>
                    <a:pt x="6985" y="5861"/>
                    <a:pt x="6487" y="4146"/>
                  </a:cubicBezTo>
                  <a:cubicBezTo>
                    <a:pt x="5494" y="725"/>
                    <a:pt x="4119" y="117"/>
                    <a:pt x="4062" y="93"/>
                  </a:cubicBezTo>
                  <a:cubicBezTo>
                    <a:pt x="4057" y="91"/>
                    <a:pt x="4053" y="90"/>
                    <a:pt x="4049" y="88"/>
                  </a:cubicBezTo>
                  <a:cubicBezTo>
                    <a:pt x="3889" y="30"/>
                    <a:pt x="3726" y="1"/>
                    <a:pt x="3562"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44" name="Google Shape;2361;p54">
              <a:extLst>
                <a:ext uri="{FF2B5EF4-FFF2-40B4-BE49-F238E27FC236}">
                  <a16:creationId xmlns:a16="http://schemas.microsoft.com/office/drawing/2014/main" id="{432026AE-0397-4998-A3FC-3C6882D4B72C}"/>
                </a:ext>
              </a:extLst>
            </p:cNvPr>
            <p:cNvSpPr/>
            <p:nvPr/>
          </p:nvSpPr>
          <p:spPr>
            <a:xfrm>
              <a:off x="1933175" y="1901175"/>
              <a:ext cx="693750" cy="1025525"/>
            </a:xfrm>
            <a:custGeom>
              <a:avLst/>
              <a:gdLst/>
              <a:ahLst/>
              <a:cxnLst/>
              <a:rect l="l" t="t" r="r" b="b"/>
              <a:pathLst>
                <a:path w="27750" h="41021" extrusionOk="0">
                  <a:moveTo>
                    <a:pt x="16732" y="1"/>
                  </a:moveTo>
                  <a:cubicBezTo>
                    <a:pt x="16732" y="1"/>
                    <a:pt x="0" y="16324"/>
                    <a:pt x="0" y="18772"/>
                  </a:cubicBezTo>
                  <a:cubicBezTo>
                    <a:pt x="0" y="21193"/>
                    <a:pt x="9627" y="41021"/>
                    <a:pt x="12505" y="41021"/>
                  </a:cubicBezTo>
                  <a:cubicBezTo>
                    <a:pt x="12538" y="41021"/>
                    <a:pt x="12569" y="41018"/>
                    <a:pt x="12600" y="41013"/>
                  </a:cubicBezTo>
                  <a:cubicBezTo>
                    <a:pt x="15354" y="40554"/>
                    <a:pt x="27750" y="27342"/>
                    <a:pt x="27750" y="27342"/>
                  </a:cubicBezTo>
                  <a:lnTo>
                    <a:pt x="16732" y="1"/>
                  </a:ln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45" name="Google Shape;2362;p54">
              <a:extLst>
                <a:ext uri="{FF2B5EF4-FFF2-40B4-BE49-F238E27FC236}">
                  <a16:creationId xmlns:a16="http://schemas.microsoft.com/office/drawing/2014/main" id="{3C416822-9B47-4829-9244-00E30F75BD95}"/>
                </a:ext>
              </a:extLst>
            </p:cNvPr>
            <p:cNvSpPr/>
            <p:nvPr/>
          </p:nvSpPr>
          <p:spPr>
            <a:xfrm>
              <a:off x="1925500" y="1893525"/>
              <a:ext cx="709625" cy="1040825"/>
            </a:xfrm>
            <a:custGeom>
              <a:avLst/>
              <a:gdLst/>
              <a:ahLst/>
              <a:cxnLst/>
              <a:rect l="l" t="t" r="r" b="b"/>
              <a:pathLst>
                <a:path w="28385" h="41633" extrusionOk="0">
                  <a:moveTo>
                    <a:pt x="16926" y="845"/>
                  </a:moveTo>
                  <a:lnTo>
                    <a:pt x="27700" y="27582"/>
                  </a:lnTo>
                  <a:cubicBezTo>
                    <a:pt x="24169" y="31335"/>
                    <a:pt x="15005" y="40659"/>
                    <a:pt x="12857" y="41018"/>
                  </a:cubicBezTo>
                  <a:cubicBezTo>
                    <a:pt x="12847" y="41019"/>
                    <a:pt x="12834" y="41020"/>
                    <a:pt x="12818" y="41020"/>
                  </a:cubicBezTo>
                  <a:cubicBezTo>
                    <a:pt x="12708" y="41020"/>
                    <a:pt x="12466" y="40965"/>
                    <a:pt x="12036" y="40602"/>
                  </a:cubicBezTo>
                  <a:cubicBezTo>
                    <a:pt x="8304" y="37440"/>
                    <a:pt x="614" y="21037"/>
                    <a:pt x="614" y="19078"/>
                  </a:cubicBezTo>
                  <a:cubicBezTo>
                    <a:pt x="614" y="17404"/>
                    <a:pt x="10245" y="7382"/>
                    <a:pt x="16926" y="845"/>
                  </a:cubicBezTo>
                  <a:close/>
                  <a:moveTo>
                    <a:pt x="17038" y="1"/>
                  </a:moveTo>
                  <a:cubicBezTo>
                    <a:pt x="16962" y="1"/>
                    <a:pt x="16886" y="28"/>
                    <a:pt x="16825" y="88"/>
                  </a:cubicBezTo>
                  <a:cubicBezTo>
                    <a:pt x="15103" y="1767"/>
                    <a:pt x="0" y="16572"/>
                    <a:pt x="0" y="19078"/>
                  </a:cubicBezTo>
                  <a:cubicBezTo>
                    <a:pt x="0" y="20360"/>
                    <a:pt x="2234" y="25426"/>
                    <a:pt x="4440" y="29767"/>
                  </a:cubicBezTo>
                  <a:cubicBezTo>
                    <a:pt x="7348" y="35488"/>
                    <a:pt x="10040" y="39713"/>
                    <a:pt x="11641" y="41069"/>
                  </a:cubicBezTo>
                  <a:cubicBezTo>
                    <a:pt x="12087" y="41446"/>
                    <a:pt x="12472" y="41633"/>
                    <a:pt x="12811" y="41633"/>
                  </a:cubicBezTo>
                  <a:cubicBezTo>
                    <a:pt x="12859" y="41633"/>
                    <a:pt x="12908" y="41628"/>
                    <a:pt x="12957" y="41620"/>
                  </a:cubicBezTo>
                  <a:cubicBezTo>
                    <a:pt x="15781" y="41150"/>
                    <a:pt x="27771" y="28400"/>
                    <a:pt x="28280" y="27857"/>
                  </a:cubicBezTo>
                  <a:cubicBezTo>
                    <a:pt x="28362" y="27771"/>
                    <a:pt x="28385" y="27645"/>
                    <a:pt x="28341" y="27534"/>
                  </a:cubicBezTo>
                  <a:lnTo>
                    <a:pt x="17323" y="192"/>
                  </a:lnTo>
                  <a:cubicBezTo>
                    <a:pt x="17273" y="69"/>
                    <a:pt x="17156" y="1"/>
                    <a:pt x="17038"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46" name="Google Shape;2363;p54">
              <a:extLst>
                <a:ext uri="{FF2B5EF4-FFF2-40B4-BE49-F238E27FC236}">
                  <a16:creationId xmlns:a16="http://schemas.microsoft.com/office/drawing/2014/main" id="{B347559A-094E-45AA-B116-78DE9099EAD2}"/>
                </a:ext>
              </a:extLst>
            </p:cNvPr>
            <p:cNvSpPr/>
            <p:nvPr/>
          </p:nvSpPr>
          <p:spPr>
            <a:xfrm>
              <a:off x="2044600" y="1622200"/>
              <a:ext cx="669575" cy="1206875"/>
            </a:xfrm>
            <a:custGeom>
              <a:avLst/>
              <a:gdLst/>
              <a:ahLst/>
              <a:cxnLst/>
              <a:rect l="l" t="t" r="r" b="b"/>
              <a:pathLst>
                <a:path w="26783" h="48275" extrusionOk="0">
                  <a:moveTo>
                    <a:pt x="20989" y="1"/>
                  </a:moveTo>
                  <a:cubicBezTo>
                    <a:pt x="18243" y="1"/>
                    <a:pt x="13589" y="1953"/>
                    <a:pt x="12749" y="2606"/>
                  </a:cubicBezTo>
                  <a:cubicBezTo>
                    <a:pt x="12749" y="2606"/>
                    <a:pt x="7499" y="7213"/>
                    <a:pt x="3751" y="11604"/>
                  </a:cubicBezTo>
                  <a:cubicBezTo>
                    <a:pt x="1" y="15995"/>
                    <a:pt x="322" y="23388"/>
                    <a:pt x="1501" y="28422"/>
                  </a:cubicBezTo>
                  <a:cubicBezTo>
                    <a:pt x="2680" y="33456"/>
                    <a:pt x="4822" y="47704"/>
                    <a:pt x="7499" y="48239"/>
                  </a:cubicBezTo>
                  <a:cubicBezTo>
                    <a:pt x="7618" y="48263"/>
                    <a:pt x="7736" y="48275"/>
                    <a:pt x="7853" y="48275"/>
                  </a:cubicBezTo>
                  <a:cubicBezTo>
                    <a:pt x="10373" y="48275"/>
                    <a:pt x="12530" y="42918"/>
                    <a:pt x="17034" y="39027"/>
                  </a:cubicBezTo>
                  <a:cubicBezTo>
                    <a:pt x="21748" y="34956"/>
                    <a:pt x="25496" y="31529"/>
                    <a:pt x="25818" y="28851"/>
                  </a:cubicBezTo>
                  <a:cubicBezTo>
                    <a:pt x="26139" y="26173"/>
                    <a:pt x="25711" y="17603"/>
                    <a:pt x="25925" y="16960"/>
                  </a:cubicBezTo>
                  <a:cubicBezTo>
                    <a:pt x="26139" y="16317"/>
                    <a:pt x="26782" y="10532"/>
                    <a:pt x="26782" y="7426"/>
                  </a:cubicBezTo>
                  <a:cubicBezTo>
                    <a:pt x="26782" y="4319"/>
                    <a:pt x="24425" y="891"/>
                    <a:pt x="22069" y="141"/>
                  </a:cubicBezTo>
                  <a:cubicBezTo>
                    <a:pt x="21764" y="44"/>
                    <a:pt x="21397" y="1"/>
                    <a:pt x="20989" y="1"/>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47" name="Google Shape;2364;p54">
              <a:extLst>
                <a:ext uri="{FF2B5EF4-FFF2-40B4-BE49-F238E27FC236}">
                  <a16:creationId xmlns:a16="http://schemas.microsoft.com/office/drawing/2014/main" id="{EDA446DA-6730-4E86-B410-F6A667802094}"/>
                </a:ext>
              </a:extLst>
            </p:cNvPr>
            <p:cNvSpPr/>
            <p:nvPr/>
          </p:nvSpPr>
          <p:spPr>
            <a:xfrm>
              <a:off x="2017575" y="1614650"/>
              <a:ext cx="704250" cy="1222100"/>
            </a:xfrm>
            <a:custGeom>
              <a:avLst/>
              <a:gdLst/>
              <a:ahLst/>
              <a:cxnLst/>
              <a:rect l="l" t="t" r="r" b="b"/>
              <a:pathLst>
                <a:path w="28170" h="48884" extrusionOk="0">
                  <a:moveTo>
                    <a:pt x="22071" y="608"/>
                  </a:moveTo>
                  <a:cubicBezTo>
                    <a:pt x="22446" y="608"/>
                    <a:pt x="22780" y="647"/>
                    <a:pt x="23057" y="735"/>
                  </a:cubicBezTo>
                  <a:cubicBezTo>
                    <a:pt x="25370" y="1471"/>
                    <a:pt x="27557" y="4870"/>
                    <a:pt x="27557" y="7728"/>
                  </a:cubicBezTo>
                  <a:cubicBezTo>
                    <a:pt x="27557" y="10802"/>
                    <a:pt x="26910" y="16583"/>
                    <a:pt x="26716" y="17165"/>
                  </a:cubicBezTo>
                  <a:cubicBezTo>
                    <a:pt x="26615" y="17467"/>
                    <a:pt x="26625" y="18666"/>
                    <a:pt x="26672" y="21535"/>
                  </a:cubicBezTo>
                  <a:cubicBezTo>
                    <a:pt x="26717" y="24253"/>
                    <a:pt x="26772" y="27635"/>
                    <a:pt x="26595" y="29117"/>
                  </a:cubicBezTo>
                  <a:cubicBezTo>
                    <a:pt x="26288" y="31680"/>
                    <a:pt x="22482" y="35154"/>
                    <a:pt x="17916" y="39098"/>
                  </a:cubicBezTo>
                  <a:cubicBezTo>
                    <a:pt x="15923" y="40819"/>
                    <a:pt x="14415" y="42782"/>
                    <a:pt x="13086" y="44515"/>
                  </a:cubicBezTo>
                  <a:cubicBezTo>
                    <a:pt x="11486" y="46598"/>
                    <a:pt x="10196" y="48270"/>
                    <a:pt x="8922" y="48270"/>
                  </a:cubicBezTo>
                  <a:cubicBezTo>
                    <a:pt x="8829" y="48270"/>
                    <a:pt x="8735" y="48261"/>
                    <a:pt x="8641" y="48242"/>
                  </a:cubicBezTo>
                  <a:cubicBezTo>
                    <a:pt x="6724" y="47858"/>
                    <a:pt x="4859" y="38451"/>
                    <a:pt x="3745" y="32831"/>
                  </a:cubicBezTo>
                  <a:cubicBezTo>
                    <a:pt x="3415" y="31158"/>
                    <a:pt x="3128" y="29714"/>
                    <a:pt x="2880" y="28655"/>
                  </a:cubicBezTo>
                  <a:cubicBezTo>
                    <a:pt x="2277" y="26078"/>
                    <a:pt x="653" y="17272"/>
                    <a:pt x="5064" y="12104"/>
                  </a:cubicBezTo>
                  <a:cubicBezTo>
                    <a:pt x="8693" y="7854"/>
                    <a:pt x="13803" y="3340"/>
                    <a:pt x="14025" y="3144"/>
                  </a:cubicBezTo>
                  <a:cubicBezTo>
                    <a:pt x="14822" y="2534"/>
                    <a:pt x="19445" y="608"/>
                    <a:pt x="22071" y="608"/>
                  </a:cubicBezTo>
                  <a:close/>
                  <a:moveTo>
                    <a:pt x="22083" y="1"/>
                  </a:moveTo>
                  <a:cubicBezTo>
                    <a:pt x="19224" y="1"/>
                    <a:pt x="14506" y="1993"/>
                    <a:pt x="13642" y="2666"/>
                  </a:cubicBezTo>
                  <a:cubicBezTo>
                    <a:pt x="13637" y="2670"/>
                    <a:pt x="13633" y="2673"/>
                    <a:pt x="13629" y="2677"/>
                  </a:cubicBezTo>
                  <a:cubicBezTo>
                    <a:pt x="13577" y="2724"/>
                    <a:pt x="8319" y="7349"/>
                    <a:pt x="4598" y="11707"/>
                  </a:cubicBezTo>
                  <a:cubicBezTo>
                    <a:pt x="1" y="17093"/>
                    <a:pt x="1665" y="26147"/>
                    <a:pt x="2284" y="28793"/>
                  </a:cubicBezTo>
                  <a:cubicBezTo>
                    <a:pt x="2529" y="29843"/>
                    <a:pt x="2814" y="31282"/>
                    <a:pt x="3145" y="32949"/>
                  </a:cubicBezTo>
                  <a:cubicBezTo>
                    <a:pt x="4817" y="41391"/>
                    <a:pt x="6377" y="48414"/>
                    <a:pt x="8521" y="48842"/>
                  </a:cubicBezTo>
                  <a:cubicBezTo>
                    <a:pt x="8657" y="48869"/>
                    <a:pt x="8796" y="48884"/>
                    <a:pt x="8936" y="48884"/>
                  </a:cubicBezTo>
                  <a:cubicBezTo>
                    <a:pt x="10504" y="48884"/>
                    <a:pt x="11873" y="47099"/>
                    <a:pt x="13571" y="44887"/>
                  </a:cubicBezTo>
                  <a:cubicBezTo>
                    <a:pt x="14884" y="43178"/>
                    <a:pt x="16370" y="41240"/>
                    <a:pt x="18316" y="39561"/>
                  </a:cubicBezTo>
                  <a:cubicBezTo>
                    <a:pt x="23147" y="35389"/>
                    <a:pt x="26869" y="31975"/>
                    <a:pt x="27203" y="29189"/>
                  </a:cubicBezTo>
                  <a:cubicBezTo>
                    <a:pt x="27386" y="27668"/>
                    <a:pt x="27330" y="24261"/>
                    <a:pt x="27284" y="21524"/>
                  </a:cubicBezTo>
                  <a:cubicBezTo>
                    <a:pt x="27252" y="19609"/>
                    <a:pt x="27220" y="17628"/>
                    <a:pt x="27296" y="17359"/>
                  </a:cubicBezTo>
                  <a:cubicBezTo>
                    <a:pt x="27530" y="16657"/>
                    <a:pt x="28169" y="10765"/>
                    <a:pt x="28169" y="7728"/>
                  </a:cubicBezTo>
                  <a:cubicBezTo>
                    <a:pt x="28169" y="4583"/>
                    <a:pt x="25821" y="972"/>
                    <a:pt x="23242" y="152"/>
                  </a:cubicBezTo>
                  <a:cubicBezTo>
                    <a:pt x="22912" y="47"/>
                    <a:pt x="22520" y="1"/>
                    <a:pt x="22083"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48" name="Google Shape;2365;p54">
              <a:extLst>
                <a:ext uri="{FF2B5EF4-FFF2-40B4-BE49-F238E27FC236}">
                  <a16:creationId xmlns:a16="http://schemas.microsoft.com/office/drawing/2014/main" id="{B0F36404-E244-4BFA-897C-2B70BD1365B2}"/>
                </a:ext>
              </a:extLst>
            </p:cNvPr>
            <p:cNvSpPr/>
            <p:nvPr/>
          </p:nvSpPr>
          <p:spPr>
            <a:xfrm>
              <a:off x="2133825" y="4160525"/>
              <a:ext cx="772050" cy="747925"/>
            </a:xfrm>
            <a:custGeom>
              <a:avLst/>
              <a:gdLst/>
              <a:ahLst/>
              <a:cxnLst/>
              <a:rect l="l" t="t" r="r" b="b"/>
              <a:pathLst>
                <a:path w="30882" h="29917" extrusionOk="0">
                  <a:moveTo>
                    <a:pt x="25503" y="0"/>
                  </a:moveTo>
                  <a:cubicBezTo>
                    <a:pt x="22546" y="0"/>
                    <a:pt x="19978" y="1301"/>
                    <a:pt x="19437" y="1841"/>
                  </a:cubicBezTo>
                  <a:cubicBezTo>
                    <a:pt x="18573" y="2706"/>
                    <a:pt x="8638" y="18902"/>
                    <a:pt x="6047" y="21495"/>
                  </a:cubicBezTo>
                  <a:cubicBezTo>
                    <a:pt x="3455" y="24086"/>
                    <a:pt x="0" y="27325"/>
                    <a:pt x="216" y="28621"/>
                  </a:cubicBezTo>
                  <a:cubicBezTo>
                    <a:pt x="432" y="29917"/>
                    <a:pt x="3887" y="29917"/>
                    <a:pt x="9287" y="29917"/>
                  </a:cubicBezTo>
                  <a:cubicBezTo>
                    <a:pt x="14685" y="29917"/>
                    <a:pt x="17060" y="29268"/>
                    <a:pt x="19004" y="28405"/>
                  </a:cubicBezTo>
                  <a:cubicBezTo>
                    <a:pt x="20947" y="27541"/>
                    <a:pt x="21379" y="26677"/>
                    <a:pt x="19652" y="26461"/>
                  </a:cubicBezTo>
                  <a:cubicBezTo>
                    <a:pt x="17924" y="26245"/>
                    <a:pt x="9717" y="23654"/>
                    <a:pt x="9717" y="23654"/>
                  </a:cubicBezTo>
                  <a:cubicBezTo>
                    <a:pt x="9717" y="23654"/>
                    <a:pt x="17492" y="18039"/>
                    <a:pt x="22459" y="13504"/>
                  </a:cubicBezTo>
                  <a:cubicBezTo>
                    <a:pt x="27426" y="8969"/>
                    <a:pt x="30881" y="1841"/>
                    <a:pt x="30881" y="1841"/>
                  </a:cubicBezTo>
                  <a:cubicBezTo>
                    <a:pt x="29183" y="467"/>
                    <a:pt x="27273" y="0"/>
                    <a:pt x="25503" y="0"/>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49" name="Google Shape;2366;p54">
              <a:extLst>
                <a:ext uri="{FF2B5EF4-FFF2-40B4-BE49-F238E27FC236}">
                  <a16:creationId xmlns:a16="http://schemas.microsoft.com/office/drawing/2014/main" id="{6D69CC7B-A540-4271-8E4A-58066DD4697D}"/>
                </a:ext>
              </a:extLst>
            </p:cNvPr>
            <p:cNvSpPr/>
            <p:nvPr/>
          </p:nvSpPr>
          <p:spPr>
            <a:xfrm>
              <a:off x="2126575" y="4152525"/>
              <a:ext cx="787750" cy="763575"/>
            </a:xfrm>
            <a:custGeom>
              <a:avLst/>
              <a:gdLst/>
              <a:ahLst/>
              <a:cxnLst/>
              <a:rect l="l" t="t" r="r" b="b"/>
              <a:pathLst>
                <a:path w="31510" h="30543" extrusionOk="0">
                  <a:moveTo>
                    <a:pt x="25799" y="625"/>
                  </a:moveTo>
                  <a:cubicBezTo>
                    <a:pt x="27434" y="625"/>
                    <a:pt x="29196" y="1038"/>
                    <a:pt x="30786" y="2248"/>
                  </a:cubicBezTo>
                  <a:cubicBezTo>
                    <a:pt x="30159" y="3479"/>
                    <a:pt x="26925" y="9596"/>
                    <a:pt x="22543" y="13598"/>
                  </a:cubicBezTo>
                  <a:cubicBezTo>
                    <a:pt x="17647" y="18068"/>
                    <a:pt x="9907" y="23670"/>
                    <a:pt x="9828" y="23725"/>
                  </a:cubicBezTo>
                  <a:cubicBezTo>
                    <a:pt x="9624" y="23873"/>
                    <a:pt x="9675" y="24191"/>
                    <a:pt x="9916" y="24266"/>
                  </a:cubicBezTo>
                  <a:cubicBezTo>
                    <a:pt x="10251" y="24372"/>
                    <a:pt x="18168" y="26868"/>
                    <a:pt x="19904" y="27085"/>
                  </a:cubicBezTo>
                  <a:cubicBezTo>
                    <a:pt x="20633" y="27176"/>
                    <a:pt x="20719" y="27358"/>
                    <a:pt x="20719" y="27360"/>
                  </a:cubicBezTo>
                  <a:cubicBezTo>
                    <a:pt x="20730" y="27439"/>
                    <a:pt x="20501" y="27854"/>
                    <a:pt x="19170" y="28446"/>
                  </a:cubicBezTo>
                  <a:cubicBezTo>
                    <a:pt x="17165" y="29336"/>
                    <a:pt x="14765" y="29930"/>
                    <a:pt x="9575" y="29930"/>
                  </a:cubicBezTo>
                  <a:cubicBezTo>
                    <a:pt x="4774" y="29930"/>
                    <a:pt x="981" y="29930"/>
                    <a:pt x="807" y="28891"/>
                  </a:cubicBezTo>
                  <a:cubicBezTo>
                    <a:pt x="641" y="27893"/>
                    <a:pt x="3551" y="25007"/>
                    <a:pt x="5677" y="22901"/>
                  </a:cubicBezTo>
                  <a:lnTo>
                    <a:pt x="6553" y="22031"/>
                  </a:lnTo>
                  <a:cubicBezTo>
                    <a:pt x="8218" y="20364"/>
                    <a:pt x="12828" y="13229"/>
                    <a:pt x="16194" y="8021"/>
                  </a:cubicBezTo>
                  <a:cubicBezTo>
                    <a:pt x="18048" y="5150"/>
                    <a:pt x="19650" y="2671"/>
                    <a:pt x="19942" y="2379"/>
                  </a:cubicBezTo>
                  <a:cubicBezTo>
                    <a:pt x="20403" y="1918"/>
                    <a:pt x="22904" y="625"/>
                    <a:pt x="25799" y="625"/>
                  </a:cubicBezTo>
                  <a:close/>
                  <a:moveTo>
                    <a:pt x="25792" y="0"/>
                  </a:moveTo>
                  <a:cubicBezTo>
                    <a:pt x="22723" y="0"/>
                    <a:pt x="20076" y="1381"/>
                    <a:pt x="19510" y="1945"/>
                  </a:cubicBezTo>
                  <a:cubicBezTo>
                    <a:pt x="19186" y="2269"/>
                    <a:pt x="17909" y="4237"/>
                    <a:pt x="15680" y="7688"/>
                  </a:cubicBezTo>
                  <a:cubicBezTo>
                    <a:pt x="12329" y="12875"/>
                    <a:pt x="7741" y="19978"/>
                    <a:pt x="6120" y="21599"/>
                  </a:cubicBezTo>
                  <a:lnTo>
                    <a:pt x="5246" y="22467"/>
                  </a:lnTo>
                  <a:cubicBezTo>
                    <a:pt x="2068" y="25616"/>
                    <a:pt x="1" y="27772"/>
                    <a:pt x="204" y="28992"/>
                  </a:cubicBezTo>
                  <a:cubicBezTo>
                    <a:pt x="463" y="30543"/>
                    <a:pt x="3700" y="30543"/>
                    <a:pt x="9577" y="30543"/>
                  </a:cubicBezTo>
                  <a:cubicBezTo>
                    <a:pt x="14873" y="30543"/>
                    <a:pt x="17341" y="29928"/>
                    <a:pt x="19418" y="29005"/>
                  </a:cubicBezTo>
                  <a:cubicBezTo>
                    <a:pt x="20765" y="28407"/>
                    <a:pt x="21405" y="27823"/>
                    <a:pt x="21323" y="27270"/>
                  </a:cubicBezTo>
                  <a:cubicBezTo>
                    <a:pt x="21230" y="26634"/>
                    <a:pt x="20290" y="26517"/>
                    <a:pt x="19981" y="26478"/>
                  </a:cubicBezTo>
                  <a:cubicBezTo>
                    <a:pt x="18564" y="26301"/>
                    <a:pt x="12576" y="24455"/>
                    <a:pt x="10679" y="23864"/>
                  </a:cubicBezTo>
                  <a:cubicBezTo>
                    <a:pt x="12470" y="22551"/>
                    <a:pt x="18751" y="17890"/>
                    <a:pt x="22956" y="14050"/>
                  </a:cubicBezTo>
                  <a:cubicBezTo>
                    <a:pt x="27909" y="9527"/>
                    <a:pt x="31413" y="2368"/>
                    <a:pt x="31447" y="2296"/>
                  </a:cubicBezTo>
                  <a:cubicBezTo>
                    <a:pt x="31509" y="2167"/>
                    <a:pt x="31475" y="2014"/>
                    <a:pt x="31364" y="1924"/>
                  </a:cubicBezTo>
                  <a:cubicBezTo>
                    <a:pt x="29590" y="488"/>
                    <a:pt x="27617" y="0"/>
                    <a:pt x="25792"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50" name="Google Shape;2367;p54">
              <a:extLst>
                <a:ext uri="{FF2B5EF4-FFF2-40B4-BE49-F238E27FC236}">
                  <a16:creationId xmlns:a16="http://schemas.microsoft.com/office/drawing/2014/main" id="{C5131E94-1907-4210-8A72-45F07CA247B3}"/>
                </a:ext>
              </a:extLst>
            </p:cNvPr>
            <p:cNvSpPr/>
            <p:nvPr/>
          </p:nvSpPr>
          <p:spPr>
            <a:xfrm>
              <a:off x="2136300" y="4757250"/>
              <a:ext cx="532025" cy="151200"/>
            </a:xfrm>
            <a:custGeom>
              <a:avLst/>
              <a:gdLst/>
              <a:ahLst/>
              <a:cxnLst/>
              <a:rect l="l" t="t" r="r" b="b"/>
              <a:pathLst>
                <a:path w="21281" h="6048" extrusionOk="0">
                  <a:moveTo>
                    <a:pt x="10310" y="1"/>
                  </a:moveTo>
                  <a:lnTo>
                    <a:pt x="8754" y="3456"/>
                  </a:lnTo>
                  <a:cubicBezTo>
                    <a:pt x="8754" y="3456"/>
                    <a:pt x="8300" y="3554"/>
                    <a:pt x="7582" y="3554"/>
                  </a:cubicBezTo>
                  <a:cubicBezTo>
                    <a:pt x="6281" y="3554"/>
                    <a:pt x="4114" y="3230"/>
                    <a:pt x="2223" y="1407"/>
                  </a:cubicBezTo>
                  <a:cubicBezTo>
                    <a:pt x="935" y="2813"/>
                    <a:pt x="1" y="4059"/>
                    <a:pt x="116" y="4752"/>
                  </a:cubicBezTo>
                  <a:cubicBezTo>
                    <a:pt x="332" y="6048"/>
                    <a:pt x="3787" y="6048"/>
                    <a:pt x="9186" y="6048"/>
                  </a:cubicBezTo>
                  <a:cubicBezTo>
                    <a:pt x="14585" y="6048"/>
                    <a:pt x="16961" y="5400"/>
                    <a:pt x="18905" y="4536"/>
                  </a:cubicBezTo>
                  <a:cubicBezTo>
                    <a:pt x="20848" y="3672"/>
                    <a:pt x="21280" y="2808"/>
                    <a:pt x="19553" y="2592"/>
                  </a:cubicBezTo>
                  <a:cubicBezTo>
                    <a:pt x="18131" y="2414"/>
                    <a:pt x="12319" y="628"/>
                    <a:pt x="10310"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51" name="Google Shape;2368;p54">
              <a:extLst>
                <a:ext uri="{FF2B5EF4-FFF2-40B4-BE49-F238E27FC236}">
                  <a16:creationId xmlns:a16="http://schemas.microsoft.com/office/drawing/2014/main" id="{24EA1464-A94B-44D0-8B1C-DD9DFDC3FFAA}"/>
                </a:ext>
              </a:extLst>
            </p:cNvPr>
            <p:cNvSpPr/>
            <p:nvPr/>
          </p:nvSpPr>
          <p:spPr>
            <a:xfrm>
              <a:off x="2128625" y="4749600"/>
              <a:ext cx="533100" cy="166500"/>
            </a:xfrm>
            <a:custGeom>
              <a:avLst/>
              <a:gdLst/>
              <a:ahLst/>
              <a:cxnLst/>
              <a:rect l="l" t="t" r="r" b="b"/>
              <a:pathLst>
                <a:path w="21324" h="6660" extrusionOk="0">
                  <a:moveTo>
                    <a:pt x="10785" y="680"/>
                  </a:moveTo>
                  <a:cubicBezTo>
                    <a:pt x="13235" y="1441"/>
                    <a:pt x="18449" y="3031"/>
                    <a:pt x="19822" y="3202"/>
                  </a:cubicBezTo>
                  <a:cubicBezTo>
                    <a:pt x="20551" y="3293"/>
                    <a:pt x="20637" y="3475"/>
                    <a:pt x="20637" y="3477"/>
                  </a:cubicBezTo>
                  <a:cubicBezTo>
                    <a:pt x="20648" y="3556"/>
                    <a:pt x="20419" y="3971"/>
                    <a:pt x="19088" y="4563"/>
                  </a:cubicBezTo>
                  <a:cubicBezTo>
                    <a:pt x="17083" y="5453"/>
                    <a:pt x="14683" y="6047"/>
                    <a:pt x="9495" y="6047"/>
                  </a:cubicBezTo>
                  <a:cubicBezTo>
                    <a:pt x="4692" y="6047"/>
                    <a:pt x="899" y="6047"/>
                    <a:pt x="725" y="5008"/>
                  </a:cubicBezTo>
                  <a:cubicBezTo>
                    <a:pt x="672" y="4685"/>
                    <a:pt x="952" y="3928"/>
                    <a:pt x="2549" y="2149"/>
                  </a:cubicBezTo>
                  <a:cubicBezTo>
                    <a:pt x="4455" y="3854"/>
                    <a:pt x="6564" y="4171"/>
                    <a:pt x="7868" y="4171"/>
                  </a:cubicBezTo>
                  <a:cubicBezTo>
                    <a:pt x="8595" y="4171"/>
                    <a:pt x="9073" y="4073"/>
                    <a:pt x="9127" y="4061"/>
                  </a:cubicBezTo>
                  <a:cubicBezTo>
                    <a:pt x="9222" y="4040"/>
                    <a:pt x="9302" y="3976"/>
                    <a:pt x="9342" y="3888"/>
                  </a:cubicBezTo>
                  <a:lnTo>
                    <a:pt x="10785" y="680"/>
                  </a:lnTo>
                  <a:close/>
                  <a:moveTo>
                    <a:pt x="10615" y="1"/>
                  </a:moveTo>
                  <a:cubicBezTo>
                    <a:pt x="10498" y="1"/>
                    <a:pt x="10388" y="69"/>
                    <a:pt x="10338" y="181"/>
                  </a:cubicBezTo>
                  <a:lnTo>
                    <a:pt x="8850" y="3488"/>
                  </a:lnTo>
                  <a:cubicBezTo>
                    <a:pt x="8672" y="3514"/>
                    <a:pt x="8344" y="3551"/>
                    <a:pt x="7911" y="3551"/>
                  </a:cubicBezTo>
                  <a:cubicBezTo>
                    <a:pt x="6665" y="3551"/>
                    <a:pt x="4561" y="3245"/>
                    <a:pt x="2743" y="1493"/>
                  </a:cubicBezTo>
                  <a:cubicBezTo>
                    <a:pt x="2683" y="1435"/>
                    <a:pt x="2606" y="1410"/>
                    <a:pt x="2521" y="1408"/>
                  </a:cubicBezTo>
                  <a:cubicBezTo>
                    <a:pt x="2438" y="1410"/>
                    <a:pt x="2360" y="1446"/>
                    <a:pt x="2305" y="1507"/>
                  </a:cubicBezTo>
                  <a:cubicBezTo>
                    <a:pt x="655" y="3310"/>
                    <a:pt x="1" y="4387"/>
                    <a:pt x="122" y="5109"/>
                  </a:cubicBezTo>
                  <a:cubicBezTo>
                    <a:pt x="380" y="6660"/>
                    <a:pt x="3618" y="6660"/>
                    <a:pt x="9495" y="6660"/>
                  </a:cubicBezTo>
                  <a:cubicBezTo>
                    <a:pt x="14791" y="6660"/>
                    <a:pt x="17259" y="6045"/>
                    <a:pt x="19336" y="5122"/>
                  </a:cubicBezTo>
                  <a:cubicBezTo>
                    <a:pt x="20682" y="4524"/>
                    <a:pt x="21323" y="3940"/>
                    <a:pt x="21241" y="3387"/>
                  </a:cubicBezTo>
                  <a:cubicBezTo>
                    <a:pt x="21147" y="2751"/>
                    <a:pt x="20207" y="2634"/>
                    <a:pt x="19898" y="2595"/>
                  </a:cubicBezTo>
                  <a:cubicBezTo>
                    <a:pt x="18484" y="2419"/>
                    <a:pt x="12507" y="576"/>
                    <a:pt x="10708" y="15"/>
                  </a:cubicBezTo>
                  <a:cubicBezTo>
                    <a:pt x="10677" y="5"/>
                    <a:pt x="10646" y="1"/>
                    <a:pt x="10615"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52" name="Google Shape;2369;p54">
              <a:extLst>
                <a:ext uri="{FF2B5EF4-FFF2-40B4-BE49-F238E27FC236}">
                  <a16:creationId xmlns:a16="http://schemas.microsoft.com/office/drawing/2014/main" id="{8075C878-B199-44BB-B106-B3AE392DF8F4}"/>
                </a:ext>
              </a:extLst>
            </p:cNvPr>
            <p:cNvSpPr/>
            <p:nvPr/>
          </p:nvSpPr>
          <p:spPr>
            <a:xfrm>
              <a:off x="4454825" y="4160525"/>
              <a:ext cx="772050" cy="747925"/>
            </a:xfrm>
            <a:custGeom>
              <a:avLst/>
              <a:gdLst/>
              <a:ahLst/>
              <a:cxnLst/>
              <a:rect l="l" t="t" r="r" b="b"/>
              <a:pathLst>
                <a:path w="30882" h="29917" extrusionOk="0">
                  <a:moveTo>
                    <a:pt x="5379" y="0"/>
                  </a:moveTo>
                  <a:cubicBezTo>
                    <a:pt x="3609" y="0"/>
                    <a:pt x="1698" y="467"/>
                    <a:pt x="0" y="1841"/>
                  </a:cubicBezTo>
                  <a:cubicBezTo>
                    <a:pt x="0" y="1841"/>
                    <a:pt x="3456" y="8969"/>
                    <a:pt x="8423" y="13504"/>
                  </a:cubicBezTo>
                  <a:cubicBezTo>
                    <a:pt x="13389" y="18039"/>
                    <a:pt x="21164" y="23654"/>
                    <a:pt x="21164" y="23654"/>
                  </a:cubicBezTo>
                  <a:cubicBezTo>
                    <a:pt x="21164" y="23654"/>
                    <a:pt x="12958" y="26245"/>
                    <a:pt x="11230" y="26461"/>
                  </a:cubicBezTo>
                  <a:cubicBezTo>
                    <a:pt x="9503" y="26677"/>
                    <a:pt x="9934" y="27541"/>
                    <a:pt x="11878" y="28405"/>
                  </a:cubicBezTo>
                  <a:cubicBezTo>
                    <a:pt x="13821" y="29268"/>
                    <a:pt x="16197" y="29917"/>
                    <a:pt x="21596" y="29917"/>
                  </a:cubicBezTo>
                  <a:cubicBezTo>
                    <a:pt x="26996" y="29917"/>
                    <a:pt x="30451" y="29917"/>
                    <a:pt x="30666" y="28621"/>
                  </a:cubicBezTo>
                  <a:cubicBezTo>
                    <a:pt x="30882" y="27325"/>
                    <a:pt x="27427" y="24086"/>
                    <a:pt x="24836" y="21495"/>
                  </a:cubicBezTo>
                  <a:cubicBezTo>
                    <a:pt x="22243" y="18902"/>
                    <a:pt x="12309" y="2706"/>
                    <a:pt x="11445" y="1841"/>
                  </a:cubicBezTo>
                  <a:cubicBezTo>
                    <a:pt x="10904" y="1301"/>
                    <a:pt x="8336" y="0"/>
                    <a:pt x="5379" y="0"/>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53" name="Google Shape;2370;p54">
              <a:extLst>
                <a:ext uri="{FF2B5EF4-FFF2-40B4-BE49-F238E27FC236}">
                  <a16:creationId xmlns:a16="http://schemas.microsoft.com/office/drawing/2014/main" id="{EEDAE53A-814B-41B7-9592-095A32027B37}"/>
                </a:ext>
              </a:extLst>
            </p:cNvPr>
            <p:cNvSpPr/>
            <p:nvPr/>
          </p:nvSpPr>
          <p:spPr>
            <a:xfrm>
              <a:off x="4446375" y="4152525"/>
              <a:ext cx="787775" cy="763575"/>
            </a:xfrm>
            <a:custGeom>
              <a:avLst/>
              <a:gdLst/>
              <a:ahLst/>
              <a:cxnLst/>
              <a:rect l="l" t="t" r="r" b="b"/>
              <a:pathLst>
                <a:path w="31511" h="30543" extrusionOk="0">
                  <a:moveTo>
                    <a:pt x="5712" y="625"/>
                  </a:moveTo>
                  <a:cubicBezTo>
                    <a:pt x="8606" y="625"/>
                    <a:pt x="11107" y="1918"/>
                    <a:pt x="11568" y="2379"/>
                  </a:cubicBezTo>
                  <a:cubicBezTo>
                    <a:pt x="11860" y="2672"/>
                    <a:pt x="13462" y="5151"/>
                    <a:pt x="15317" y="8022"/>
                  </a:cubicBezTo>
                  <a:cubicBezTo>
                    <a:pt x="18682" y="13230"/>
                    <a:pt x="23292" y="20366"/>
                    <a:pt x="24956" y="22032"/>
                  </a:cubicBezTo>
                  <a:lnTo>
                    <a:pt x="25835" y="22903"/>
                  </a:lnTo>
                  <a:cubicBezTo>
                    <a:pt x="27960" y="25009"/>
                    <a:pt x="30869" y="27894"/>
                    <a:pt x="30703" y="28891"/>
                  </a:cubicBezTo>
                  <a:cubicBezTo>
                    <a:pt x="30529" y="29930"/>
                    <a:pt x="26736" y="29930"/>
                    <a:pt x="21934" y="29930"/>
                  </a:cubicBezTo>
                  <a:cubicBezTo>
                    <a:pt x="16745" y="29930"/>
                    <a:pt x="14345" y="29337"/>
                    <a:pt x="12340" y="28446"/>
                  </a:cubicBezTo>
                  <a:cubicBezTo>
                    <a:pt x="11009" y="27854"/>
                    <a:pt x="10780" y="27439"/>
                    <a:pt x="10791" y="27360"/>
                  </a:cubicBezTo>
                  <a:cubicBezTo>
                    <a:pt x="10792" y="27358"/>
                    <a:pt x="10877" y="27176"/>
                    <a:pt x="11606" y="27085"/>
                  </a:cubicBezTo>
                  <a:cubicBezTo>
                    <a:pt x="13341" y="26868"/>
                    <a:pt x="21258" y="24372"/>
                    <a:pt x="21594" y="24266"/>
                  </a:cubicBezTo>
                  <a:cubicBezTo>
                    <a:pt x="21834" y="24191"/>
                    <a:pt x="21885" y="23874"/>
                    <a:pt x="21681" y="23727"/>
                  </a:cubicBezTo>
                  <a:cubicBezTo>
                    <a:pt x="21603" y="23670"/>
                    <a:pt x="13863" y="18069"/>
                    <a:pt x="8967" y="13598"/>
                  </a:cubicBezTo>
                  <a:cubicBezTo>
                    <a:pt x="4587" y="9599"/>
                    <a:pt x="1350" y="3481"/>
                    <a:pt x="723" y="2248"/>
                  </a:cubicBezTo>
                  <a:cubicBezTo>
                    <a:pt x="2313" y="1038"/>
                    <a:pt x="4075" y="625"/>
                    <a:pt x="5712" y="625"/>
                  </a:cubicBezTo>
                  <a:close/>
                  <a:moveTo>
                    <a:pt x="5718" y="0"/>
                  </a:moveTo>
                  <a:cubicBezTo>
                    <a:pt x="3893" y="0"/>
                    <a:pt x="1920" y="488"/>
                    <a:pt x="146" y="1924"/>
                  </a:cubicBezTo>
                  <a:cubicBezTo>
                    <a:pt x="35" y="2014"/>
                    <a:pt x="1" y="2168"/>
                    <a:pt x="63" y="2296"/>
                  </a:cubicBezTo>
                  <a:cubicBezTo>
                    <a:pt x="97" y="2368"/>
                    <a:pt x="3601" y="9527"/>
                    <a:pt x="8554" y="14050"/>
                  </a:cubicBezTo>
                  <a:cubicBezTo>
                    <a:pt x="12760" y="17890"/>
                    <a:pt x="19041" y="22551"/>
                    <a:pt x="20831" y="23864"/>
                  </a:cubicBezTo>
                  <a:cubicBezTo>
                    <a:pt x="18934" y="24457"/>
                    <a:pt x="12946" y="26301"/>
                    <a:pt x="11530" y="26478"/>
                  </a:cubicBezTo>
                  <a:cubicBezTo>
                    <a:pt x="11221" y="26517"/>
                    <a:pt x="10281" y="26634"/>
                    <a:pt x="10187" y="27270"/>
                  </a:cubicBezTo>
                  <a:cubicBezTo>
                    <a:pt x="10105" y="27823"/>
                    <a:pt x="10745" y="28407"/>
                    <a:pt x="12091" y="29005"/>
                  </a:cubicBezTo>
                  <a:cubicBezTo>
                    <a:pt x="14168" y="29928"/>
                    <a:pt x="16637" y="30543"/>
                    <a:pt x="21934" y="30543"/>
                  </a:cubicBezTo>
                  <a:cubicBezTo>
                    <a:pt x="27811" y="30543"/>
                    <a:pt x="31048" y="30543"/>
                    <a:pt x="31306" y="28992"/>
                  </a:cubicBezTo>
                  <a:cubicBezTo>
                    <a:pt x="31510" y="27773"/>
                    <a:pt x="29443" y="25618"/>
                    <a:pt x="26266" y="22469"/>
                  </a:cubicBezTo>
                  <a:lnTo>
                    <a:pt x="25390" y="21599"/>
                  </a:lnTo>
                  <a:cubicBezTo>
                    <a:pt x="23770" y="19979"/>
                    <a:pt x="19182" y="12876"/>
                    <a:pt x="15831" y="7689"/>
                  </a:cubicBezTo>
                  <a:cubicBezTo>
                    <a:pt x="13601" y="4237"/>
                    <a:pt x="12323" y="2269"/>
                    <a:pt x="12000" y="1947"/>
                  </a:cubicBezTo>
                  <a:cubicBezTo>
                    <a:pt x="11434" y="1380"/>
                    <a:pt x="8787" y="0"/>
                    <a:pt x="5718"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54" name="Google Shape;2371;p54">
              <a:extLst>
                <a:ext uri="{FF2B5EF4-FFF2-40B4-BE49-F238E27FC236}">
                  <a16:creationId xmlns:a16="http://schemas.microsoft.com/office/drawing/2014/main" id="{37694CD4-1CB2-4B7C-8407-99439C1405D4}"/>
                </a:ext>
              </a:extLst>
            </p:cNvPr>
            <p:cNvSpPr/>
            <p:nvPr/>
          </p:nvSpPr>
          <p:spPr>
            <a:xfrm>
              <a:off x="4692350" y="4757250"/>
              <a:ext cx="532050" cy="151200"/>
            </a:xfrm>
            <a:custGeom>
              <a:avLst/>
              <a:gdLst/>
              <a:ahLst/>
              <a:cxnLst/>
              <a:rect l="l" t="t" r="r" b="b"/>
              <a:pathLst>
                <a:path w="21282" h="6048" extrusionOk="0">
                  <a:moveTo>
                    <a:pt x="10972" y="1"/>
                  </a:moveTo>
                  <a:cubicBezTo>
                    <a:pt x="8963" y="628"/>
                    <a:pt x="3151" y="2414"/>
                    <a:pt x="1729" y="2592"/>
                  </a:cubicBezTo>
                  <a:cubicBezTo>
                    <a:pt x="1" y="2808"/>
                    <a:pt x="434" y="3672"/>
                    <a:pt x="2377" y="4536"/>
                  </a:cubicBezTo>
                  <a:cubicBezTo>
                    <a:pt x="4321" y="5400"/>
                    <a:pt x="6697" y="6048"/>
                    <a:pt x="12095" y="6048"/>
                  </a:cubicBezTo>
                  <a:cubicBezTo>
                    <a:pt x="17494" y="6048"/>
                    <a:pt x="20950" y="6048"/>
                    <a:pt x="21166" y="4752"/>
                  </a:cubicBezTo>
                  <a:cubicBezTo>
                    <a:pt x="21281" y="4059"/>
                    <a:pt x="20346" y="2813"/>
                    <a:pt x="19059" y="1407"/>
                  </a:cubicBezTo>
                  <a:cubicBezTo>
                    <a:pt x="17167" y="3230"/>
                    <a:pt x="15000" y="3554"/>
                    <a:pt x="13699" y="3554"/>
                  </a:cubicBezTo>
                  <a:cubicBezTo>
                    <a:pt x="12982" y="3554"/>
                    <a:pt x="12528" y="3456"/>
                    <a:pt x="12528" y="3456"/>
                  </a:cubicBezTo>
                  <a:lnTo>
                    <a:pt x="10972" y="1"/>
                  </a:ln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55" name="Google Shape;2372;p54">
              <a:extLst>
                <a:ext uri="{FF2B5EF4-FFF2-40B4-BE49-F238E27FC236}">
                  <a16:creationId xmlns:a16="http://schemas.microsoft.com/office/drawing/2014/main" id="{AC658935-ADD4-42FA-A1D9-735301BE2714}"/>
                </a:ext>
              </a:extLst>
            </p:cNvPr>
            <p:cNvSpPr/>
            <p:nvPr/>
          </p:nvSpPr>
          <p:spPr>
            <a:xfrm>
              <a:off x="4698975" y="4749625"/>
              <a:ext cx="533075" cy="166475"/>
            </a:xfrm>
            <a:custGeom>
              <a:avLst/>
              <a:gdLst/>
              <a:ahLst/>
              <a:cxnLst/>
              <a:rect l="l" t="t" r="r" b="b"/>
              <a:pathLst>
                <a:path w="21323" h="6659" extrusionOk="0">
                  <a:moveTo>
                    <a:pt x="10540" y="679"/>
                  </a:moveTo>
                  <a:lnTo>
                    <a:pt x="11983" y="3887"/>
                  </a:lnTo>
                  <a:cubicBezTo>
                    <a:pt x="12023" y="3975"/>
                    <a:pt x="12103" y="4039"/>
                    <a:pt x="12197" y="4060"/>
                  </a:cubicBezTo>
                  <a:cubicBezTo>
                    <a:pt x="12250" y="4072"/>
                    <a:pt x="12728" y="4170"/>
                    <a:pt x="13455" y="4170"/>
                  </a:cubicBezTo>
                  <a:cubicBezTo>
                    <a:pt x="14759" y="4170"/>
                    <a:pt x="16869" y="3853"/>
                    <a:pt x="18775" y="2148"/>
                  </a:cubicBezTo>
                  <a:cubicBezTo>
                    <a:pt x="20371" y="3926"/>
                    <a:pt x="20652" y="4684"/>
                    <a:pt x="20599" y="5007"/>
                  </a:cubicBezTo>
                  <a:cubicBezTo>
                    <a:pt x="20425" y="6046"/>
                    <a:pt x="16632" y="6046"/>
                    <a:pt x="11830" y="6046"/>
                  </a:cubicBezTo>
                  <a:cubicBezTo>
                    <a:pt x="6641" y="6046"/>
                    <a:pt x="4241" y="5452"/>
                    <a:pt x="2236" y="4562"/>
                  </a:cubicBezTo>
                  <a:cubicBezTo>
                    <a:pt x="905" y="3970"/>
                    <a:pt x="676" y="3555"/>
                    <a:pt x="687" y="3476"/>
                  </a:cubicBezTo>
                  <a:cubicBezTo>
                    <a:pt x="688" y="3474"/>
                    <a:pt x="773" y="3292"/>
                    <a:pt x="1502" y="3201"/>
                  </a:cubicBezTo>
                  <a:lnTo>
                    <a:pt x="1503" y="3201"/>
                  </a:lnTo>
                  <a:cubicBezTo>
                    <a:pt x="2876" y="3030"/>
                    <a:pt x="8088" y="1440"/>
                    <a:pt x="10540" y="679"/>
                  </a:cubicBezTo>
                  <a:close/>
                  <a:moveTo>
                    <a:pt x="10708" y="0"/>
                  </a:moveTo>
                  <a:cubicBezTo>
                    <a:pt x="10677" y="0"/>
                    <a:pt x="10647" y="5"/>
                    <a:pt x="10616" y="14"/>
                  </a:cubicBezTo>
                  <a:cubicBezTo>
                    <a:pt x="8817" y="575"/>
                    <a:pt x="2840" y="2418"/>
                    <a:pt x="1426" y="2594"/>
                  </a:cubicBezTo>
                  <a:cubicBezTo>
                    <a:pt x="1117" y="2633"/>
                    <a:pt x="177" y="2750"/>
                    <a:pt x="83" y="3386"/>
                  </a:cubicBezTo>
                  <a:cubicBezTo>
                    <a:pt x="1" y="3939"/>
                    <a:pt x="641" y="4523"/>
                    <a:pt x="1987" y="5121"/>
                  </a:cubicBezTo>
                  <a:cubicBezTo>
                    <a:pt x="4064" y="6044"/>
                    <a:pt x="6533" y="6659"/>
                    <a:pt x="11830" y="6659"/>
                  </a:cubicBezTo>
                  <a:cubicBezTo>
                    <a:pt x="17707" y="6659"/>
                    <a:pt x="20944" y="6659"/>
                    <a:pt x="21202" y="5107"/>
                  </a:cubicBezTo>
                  <a:cubicBezTo>
                    <a:pt x="21323" y="4384"/>
                    <a:pt x="20669" y="3307"/>
                    <a:pt x="19019" y="1505"/>
                  </a:cubicBezTo>
                  <a:cubicBezTo>
                    <a:pt x="18963" y="1444"/>
                    <a:pt x="18885" y="1409"/>
                    <a:pt x="18803" y="1406"/>
                  </a:cubicBezTo>
                  <a:cubicBezTo>
                    <a:pt x="18800" y="1406"/>
                    <a:pt x="18797" y="1405"/>
                    <a:pt x="18795" y="1405"/>
                  </a:cubicBezTo>
                  <a:cubicBezTo>
                    <a:pt x="18716" y="1405"/>
                    <a:pt x="18639" y="1436"/>
                    <a:pt x="18581" y="1491"/>
                  </a:cubicBezTo>
                  <a:cubicBezTo>
                    <a:pt x="16764" y="3243"/>
                    <a:pt x="14660" y="3549"/>
                    <a:pt x="13414" y="3549"/>
                  </a:cubicBezTo>
                  <a:cubicBezTo>
                    <a:pt x="12981" y="3549"/>
                    <a:pt x="12652" y="3512"/>
                    <a:pt x="12474" y="3486"/>
                  </a:cubicBezTo>
                  <a:lnTo>
                    <a:pt x="10986" y="180"/>
                  </a:lnTo>
                  <a:cubicBezTo>
                    <a:pt x="10935" y="69"/>
                    <a:pt x="10825" y="0"/>
                    <a:pt x="10708"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56" name="Google Shape;2373;p54">
              <a:extLst>
                <a:ext uri="{FF2B5EF4-FFF2-40B4-BE49-F238E27FC236}">
                  <a16:creationId xmlns:a16="http://schemas.microsoft.com/office/drawing/2014/main" id="{9BCC4145-A736-46E8-A494-FC27F4BD854A}"/>
                </a:ext>
              </a:extLst>
            </p:cNvPr>
            <p:cNvSpPr/>
            <p:nvPr/>
          </p:nvSpPr>
          <p:spPr>
            <a:xfrm>
              <a:off x="1589875" y="4217350"/>
              <a:ext cx="1146850" cy="742900"/>
            </a:xfrm>
            <a:custGeom>
              <a:avLst/>
              <a:gdLst/>
              <a:ahLst/>
              <a:cxnLst/>
              <a:rect l="l" t="t" r="r" b="b"/>
              <a:pathLst>
                <a:path w="45874" h="29716" extrusionOk="0">
                  <a:moveTo>
                    <a:pt x="3832" y="1"/>
                  </a:moveTo>
                  <a:cubicBezTo>
                    <a:pt x="3832" y="1"/>
                    <a:pt x="2537" y="1"/>
                    <a:pt x="2753" y="2592"/>
                  </a:cubicBezTo>
                  <a:cubicBezTo>
                    <a:pt x="2753" y="2592"/>
                    <a:pt x="5776" y="8207"/>
                    <a:pt x="5560" y="10151"/>
                  </a:cubicBezTo>
                  <a:cubicBezTo>
                    <a:pt x="5384" y="11739"/>
                    <a:pt x="1605" y="23842"/>
                    <a:pt x="227" y="28226"/>
                  </a:cubicBezTo>
                  <a:cubicBezTo>
                    <a:pt x="1" y="28943"/>
                    <a:pt x="544" y="29658"/>
                    <a:pt x="1277" y="29658"/>
                  </a:cubicBezTo>
                  <a:cubicBezTo>
                    <a:pt x="1311" y="29658"/>
                    <a:pt x="1346" y="29657"/>
                    <a:pt x="1381" y="29653"/>
                  </a:cubicBezTo>
                  <a:cubicBezTo>
                    <a:pt x="1820" y="29614"/>
                    <a:pt x="2194" y="29316"/>
                    <a:pt x="2330" y="28896"/>
                  </a:cubicBezTo>
                  <a:lnTo>
                    <a:pt x="8367" y="10367"/>
                  </a:lnTo>
                  <a:cubicBezTo>
                    <a:pt x="8367" y="10367"/>
                    <a:pt x="9447" y="9071"/>
                    <a:pt x="12903" y="8423"/>
                  </a:cubicBezTo>
                  <a:cubicBezTo>
                    <a:pt x="15550" y="7927"/>
                    <a:pt x="28720" y="7303"/>
                    <a:pt x="34735" y="7039"/>
                  </a:cubicBezTo>
                  <a:cubicBezTo>
                    <a:pt x="34799" y="7036"/>
                    <a:pt x="34864" y="7035"/>
                    <a:pt x="34929" y="7035"/>
                  </a:cubicBezTo>
                  <a:cubicBezTo>
                    <a:pt x="37143" y="7035"/>
                    <a:pt x="39053" y="8703"/>
                    <a:pt x="39243" y="10929"/>
                  </a:cubicBezTo>
                  <a:cubicBezTo>
                    <a:pt x="39245" y="10956"/>
                    <a:pt x="39248" y="10985"/>
                    <a:pt x="39250" y="11015"/>
                  </a:cubicBezTo>
                  <a:cubicBezTo>
                    <a:pt x="39441" y="13508"/>
                    <a:pt x="43551" y="26391"/>
                    <a:pt x="44469" y="29244"/>
                  </a:cubicBezTo>
                  <a:cubicBezTo>
                    <a:pt x="44561" y="29528"/>
                    <a:pt x="44825" y="29715"/>
                    <a:pt x="45116" y="29715"/>
                  </a:cubicBezTo>
                  <a:cubicBezTo>
                    <a:pt x="45154" y="29715"/>
                    <a:pt x="45193" y="29712"/>
                    <a:pt x="45232" y="29705"/>
                  </a:cubicBezTo>
                  <a:cubicBezTo>
                    <a:pt x="45618" y="29643"/>
                    <a:pt x="45873" y="29269"/>
                    <a:pt x="45790" y="28886"/>
                  </a:cubicBezTo>
                  <a:cubicBezTo>
                    <a:pt x="45055" y="25547"/>
                    <a:pt x="41903" y="11116"/>
                    <a:pt x="40762" y="3888"/>
                  </a:cubicBezTo>
                  <a:cubicBezTo>
                    <a:pt x="40762" y="3888"/>
                    <a:pt x="31820" y="4310"/>
                    <a:pt x="23848" y="4310"/>
                  </a:cubicBezTo>
                  <a:cubicBezTo>
                    <a:pt x="19064" y="4310"/>
                    <a:pt x="14630" y="4158"/>
                    <a:pt x="12687" y="3672"/>
                  </a:cubicBezTo>
                  <a:cubicBezTo>
                    <a:pt x="7503" y="2376"/>
                    <a:pt x="3832" y="1"/>
                    <a:pt x="3832"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57" name="Google Shape;2374;p54">
              <a:extLst>
                <a:ext uri="{FF2B5EF4-FFF2-40B4-BE49-F238E27FC236}">
                  <a16:creationId xmlns:a16="http://schemas.microsoft.com/office/drawing/2014/main" id="{EF23063A-F0B8-49AC-A37C-3739056B06A9}"/>
                </a:ext>
              </a:extLst>
            </p:cNvPr>
            <p:cNvSpPr/>
            <p:nvPr/>
          </p:nvSpPr>
          <p:spPr>
            <a:xfrm>
              <a:off x="1584700" y="4209700"/>
              <a:ext cx="1158875" cy="758225"/>
            </a:xfrm>
            <a:custGeom>
              <a:avLst/>
              <a:gdLst/>
              <a:ahLst/>
              <a:cxnLst/>
              <a:rect l="l" t="t" r="r" b="b"/>
              <a:pathLst>
                <a:path w="46355" h="30329" extrusionOk="0">
                  <a:moveTo>
                    <a:pt x="3973" y="626"/>
                  </a:moveTo>
                  <a:cubicBezTo>
                    <a:pt x="4598" y="1012"/>
                    <a:pt x="8115" y="3098"/>
                    <a:pt x="12819" y="4276"/>
                  </a:cubicBezTo>
                  <a:cubicBezTo>
                    <a:pt x="14802" y="4771"/>
                    <a:pt x="19272" y="4926"/>
                    <a:pt x="24082" y="4926"/>
                  </a:cubicBezTo>
                  <a:cubicBezTo>
                    <a:pt x="31209" y="4926"/>
                    <a:pt x="39081" y="4586"/>
                    <a:pt x="40710" y="4513"/>
                  </a:cubicBezTo>
                  <a:cubicBezTo>
                    <a:pt x="41899" y="11909"/>
                    <a:pt x="45068" y="26398"/>
                    <a:pt x="45698" y="29257"/>
                  </a:cubicBezTo>
                  <a:cubicBezTo>
                    <a:pt x="45721" y="29358"/>
                    <a:pt x="45700" y="29463"/>
                    <a:pt x="45643" y="29548"/>
                  </a:cubicBezTo>
                  <a:cubicBezTo>
                    <a:pt x="45566" y="29662"/>
                    <a:pt x="45447" y="29715"/>
                    <a:pt x="45329" y="29715"/>
                  </a:cubicBezTo>
                  <a:cubicBezTo>
                    <a:pt x="45176" y="29715"/>
                    <a:pt x="45023" y="29624"/>
                    <a:pt x="44967" y="29455"/>
                  </a:cubicBezTo>
                  <a:cubicBezTo>
                    <a:pt x="44131" y="26857"/>
                    <a:pt x="39952" y="13766"/>
                    <a:pt x="39763" y="11298"/>
                  </a:cubicBezTo>
                  <a:lnTo>
                    <a:pt x="39755" y="11208"/>
                  </a:lnTo>
                  <a:cubicBezTo>
                    <a:pt x="39551" y="8831"/>
                    <a:pt x="37545" y="7035"/>
                    <a:pt x="35141" y="7035"/>
                  </a:cubicBezTo>
                  <a:cubicBezTo>
                    <a:pt x="35070" y="7035"/>
                    <a:pt x="34999" y="7036"/>
                    <a:pt x="34927" y="7040"/>
                  </a:cubicBezTo>
                  <a:cubicBezTo>
                    <a:pt x="29246" y="7289"/>
                    <a:pt x="15744" y="7925"/>
                    <a:pt x="13052" y="8429"/>
                  </a:cubicBezTo>
                  <a:cubicBezTo>
                    <a:pt x="9529" y="9089"/>
                    <a:pt x="8386" y="10421"/>
                    <a:pt x="8338" y="10477"/>
                  </a:cubicBezTo>
                  <a:cubicBezTo>
                    <a:pt x="8314" y="10507"/>
                    <a:pt x="8295" y="10541"/>
                    <a:pt x="8283" y="10578"/>
                  </a:cubicBezTo>
                  <a:lnTo>
                    <a:pt x="2246" y="29108"/>
                  </a:lnTo>
                  <a:cubicBezTo>
                    <a:pt x="2147" y="29411"/>
                    <a:pt x="1877" y="29626"/>
                    <a:pt x="1560" y="29655"/>
                  </a:cubicBezTo>
                  <a:cubicBezTo>
                    <a:pt x="1534" y="29657"/>
                    <a:pt x="1508" y="29658"/>
                    <a:pt x="1483" y="29658"/>
                  </a:cubicBezTo>
                  <a:cubicBezTo>
                    <a:pt x="954" y="29658"/>
                    <a:pt x="563" y="29141"/>
                    <a:pt x="726" y="28623"/>
                  </a:cubicBezTo>
                  <a:cubicBezTo>
                    <a:pt x="2273" y="23702"/>
                    <a:pt x="5893" y="12082"/>
                    <a:pt x="6071" y="10491"/>
                  </a:cubicBezTo>
                  <a:cubicBezTo>
                    <a:pt x="6286" y="8561"/>
                    <a:pt x="3597" y="3444"/>
                    <a:pt x="3260" y="2810"/>
                  </a:cubicBezTo>
                  <a:cubicBezTo>
                    <a:pt x="3173" y="1644"/>
                    <a:pt x="3412" y="1102"/>
                    <a:pt x="3630" y="853"/>
                  </a:cubicBezTo>
                  <a:cubicBezTo>
                    <a:pt x="3761" y="704"/>
                    <a:pt x="3895" y="648"/>
                    <a:pt x="3973" y="626"/>
                  </a:cubicBezTo>
                  <a:close/>
                  <a:moveTo>
                    <a:pt x="4039" y="1"/>
                  </a:moveTo>
                  <a:cubicBezTo>
                    <a:pt x="3993" y="1"/>
                    <a:pt x="3572" y="12"/>
                    <a:pt x="3195" y="422"/>
                  </a:cubicBezTo>
                  <a:cubicBezTo>
                    <a:pt x="2740" y="917"/>
                    <a:pt x="2558" y="1759"/>
                    <a:pt x="2654" y="2923"/>
                  </a:cubicBezTo>
                  <a:cubicBezTo>
                    <a:pt x="2658" y="2965"/>
                    <a:pt x="2670" y="3006"/>
                    <a:pt x="2690" y="3043"/>
                  </a:cubicBezTo>
                  <a:cubicBezTo>
                    <a:pt x="3518" y="4581"/>
                    <a:pt x="5631" y="8907"/>
                    <a:pt x="5463" y="10423"/>
                  </a:cubicBezTo>
                  <a:cubicBezTo>
                    <a:pt x="5288" y="12004"/>
                    <a:pt x="1346" y="24612"/>
                    <a:pt x="142" y="28438"/>
                  </a:cubicBezTo>
                  <a:cubicBezTo>
                    <a:pt x="0" y="28888"/>
                    <a:pt x="93" y="29378"/>
                    <a:pt x="388" y="29745"/>
                  </a:cubicBezTo>
                  <a:cubicBezTo>
                    <a:pt x="659" y="30080"/>
                    <a:pt x="1067" y="30269"/>
                    <a:pt x="1495" y="30269"/>
                  </a:cubicBezTo>
                  <a:cubicBezTo>
                    <a:pt x="1535" y="30269"/>
                    <a:pt x="1575" y="30267"/>
                    <a:pt x="1615" y="30264"/>
                  </a:cubicBezTo>
                  <a:cubicBezTo>
                    <a:pt x="2177" y="30213"/>
                    <a:pt x="2653" y="29833"/>
                    <a:pt x="2828" y="29297"/>
                  </a:cubicBezTo>
                  <a:lnTo>
                    <a:pt x="8845" y="10833"/>
                  </a:lnTo>
                  <a:cubicBezTo>
                    <a:pt x="9055" y="10622"/>
                    <a:pt x="10217" y="9583"/>
                    <a:pt x="13166" y="9030"/>
                  </a:cubicBezTo>
                  <a:cubicBezTo>
                    <a:pt x="15818" y="8534"/>
                    <a:pt x="29287" y="7901"/>
                    <a:pt x="34955" y="7652"/>
                  </a:cubicBezTo>
                  <a:cubicBezTo>
                    <a:pt x="35025" y="7649"/>
                    <a:pt x="35096" y="7647"/>
                    <a:pt x="35166" y="7647"/>
                  </a:cubicBezTo>
                  <a:cubicBezTo>
                    <a:pt x="37231" y="7647"/>
                    <a:pt x="38969" y="9211"/>
                    <a:pt x="39146" y="11260"/>
                  </a:cubicBezTo>
                  <a:lnTo>
                    <a:pt x="39152" y="11343"/>
                  </a:lnTo>
                  <a:cubicBezTo>
                    <a:pt x="39343" y="13817"/>
                    <a:pt x="43204" y="25976"/>
                    <a:pt x="44384" y="29644"/>
                  </a:cubicBezTo>
                  <a:cubicBezTo>
                    <a:pt x="44514" y="30052"/>
                    <a:pt x="44892" y="30328"/>
                    <a:pt x="45320" y="30328"/>
                  </a:cubicBezTo>
                  <a:cubicBezTo>
                    <a:pt x="45321" y="30328"/>
                    <a:pt x="45322" y="30328"/>
                    <a:pt x="45322" y="30328"/>
                  </a:cubicBezTo>
                  <a:cubicBezTo>
                    <a:pt x="45654" y="30328"/>
                    <a:pt x="45964" y="30165"/>
                    <a:pt x="46149" y="29891"/>
                  </a:cubicBezTo>
                  <a:cubicBezTo>
                    <a:pt x="46302" y="29668"/>
                    <a:pt x="46355" y="29391"/>
                    <a:pt x="46295" y="29126"/>
                  </a:cubicBezTo>
                  <a:cubicBezTo>
                    <a:pt x="45658" y="26234"/>
                    <a:pt x="42422" y="11436"/>
                    <a:pt x="41270" y="4146"/>
                  </a:cubicBezTo>
                  <a:cubicBezTo>
                    <a:pt x="41248" y="4002"/>
                    <a:pt x="41122" y="3888"/>
                    <a:pt x="40983" y="3888"/>
                  </a:cubicBezTo>
                  <a:cubicBezTo>
                    <a:pt x="40973" y="3888"/>
                    <a:pt x="40964" y="3888"/>
                    <a:pt x="40955" y="3889"/>
                  </a:cubicBezTo>
                  <a:cubicBezTo>
                    <a:pt x="40811" y="3895"/>
                    <a:pt x="31922" y="4307"/>
                    <a:pt x="24026" y="4307"/>
                  </a:cubicBezTo>
                  <a:cubicBezTo>
                    <a:pt x="19271" y="4307"/>
                    <a:pt x="14877" y="4158"/>
                    <a:pt x="12968" y="3681"/>
                  </a:cubicBezTo>
                  <a:cubicBezTo>
                    <a:pt x="7899" y="2414"/>
                    <a:pt x="4242" y="73"/>
                    <a:pt x="4205" y="50"/>
                  </a:cubicBezTo>
                  <a:cubicBezTo>
                    <a:pt x="4155" y="17"/>
                    <a:pt x="4098" y="1"/>
                    <a:pt x="4039"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58" name="Google Shape;2375;p54">
              <a:extLst>
                <a:ext uri="{FF2B5EF4-FFF2-40B4-BE49-F238E27FC236}">
                  <a16:creationId xmlns:a16="http://schemas.microsoft.com/office/drawing/2014/main" id="{02A7B1A7-6282-44A7-80C5-AB3C3071B9C8}"/>
                </a:ext>
              </a:extLst>
            </p:cNvPr>
            <p:cNvSpPr/>
            <p:nvPr/>
          </p:nvSpPr>
          <p:spPr>
            <a:xfrm>
              <a:off x="1415725" y="3295925"/>
              <a:ext cx="388775" cy="1013250"/>
            </a:xfrm>
            <a:custGeom>
              <a:avLst/>
              <a:gdLst/>
              <a:ahLst/>
              <a:cxnLst/>
              <a:rect l="l" t="t" r="r" b="b"/>
              <a:pathLst>
                <a:path w="15551" h="40530" extrusionOk="0">
                  <a:moveTo>
                    <a:pt x="8959" y="0"/>
                  </a:moveTo>
                  <a:cubicBezTo>
                    <a:pt x="8255" y="0"/>
                    <a:pt x="7775" y="1441"/>
                    <a:pt x="7775" y="1441"/>
                  </a:cubicBezTo>
                  <a:cubicBezTo>
                    <a:pt x="7775" y="1441"/>
                    <a:pt x="1" y="25844"/>
                    <a:pt x="1296" y="30163"/>
                  </a:cubicBezTo>
                  <a:cubicBezTo>
                    <a:pt x="2592" y="34482"/>
                    <a:pt x="8855" y="40530"/>
                    <a:pt x="11230" y="40530"/>
                  </a:cubicBezTo>
                  <a:cubicBezTo>
                    <a:pt x="13606" y="40530"/>
                    <a:pt x="15550" y="16774"/>
                    <a:pt x="15550" y="14613"/>
                  </a:cubicBezTo>
                  <a:cubicBezTo>
                    <a:pt x="15550" y="12454"/>
                    <a:pt x="11447" y="4679"/>
                    <a:pt x="10151" y="1440"/>
                  </a:cubicBezTo>
                  <a:cubicBezTo>
                    <a:pt x="9719" y="360"/>
                    <a:pt x="9311" y="0"/>
                    <a:pt x="8959" y="0"/>
                  </a:cubicBez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59" name="Google Shape;2376;p54">
              <a:extLst>
                <a:ext uri="{FF2B5EF4-FFF2-40B4-BE49-F238E27FC236}">
                  <a16:creationId xmlns:a16="http://schemas.microsoft.com/office/drawing/2014/main" id="{116B326D-4534-4B40-A86D-893F58C0AEC5}"/>
                </a:ext>
              </a:extLst>
            </p:cNvPr>
            <p:cNvSpPr/>
            <p:nvPr/>
          </p:nvSpPr>
          <p:spPr>
            <a:xfrm>
              <a:off x="1408075" y="3288275"/>
              <a:ext cx="404075" cy="1028550"/>
            </a:xfrm>
            <a:custGeom>
              <a:avLst/>
              <a:gdLst/>
              <a:ahLst/>
              <a:cxnLst/>
              <a:rect l="l" t="t" r="r" b="b"/>
              <a:pathLst>
                <a:path w="16163" h="41142" extrusionOk="0">
                  <a:moveTo>
                    <a:pt x="9277" y="612"/>
                  </a:moveTo>
                  <a:cubicBezTo>
                    <a:pt x="9402" y="612"/>
                    <a:pt x="9730" y="755"/>
                    <a:pt x="10171" y="1860"/>
                  </a:cubicBezTo>
                  <a:cubicBezTo>
                    <a:pt x="10587" y="2896"/>
                    <a:pt x="11293" y="4408"/>
                    <a:pt x="12041" y="6007"/>
                  </a:cubicBezTo>
                  <a:cubicBezTo>
                    <a:pt x="13604" y="9352"/>
                    <a:pt x="15550" y="13514"/>
                    <a:pt x="15550" y="14919"/>
                  </a:cubicBezTo>
                  <a:cubicBezTo>
                    <a:pt x="15550" y="16014"/>
                    <a:pt x="15059" y="22503"/>
                    <a:pt x="14283" y="28649"/>
                  </a:cubicBezTo>
                  <a:cubicBezTo>
                    <a:pt x="12828" y="40195"/>
                    <a:pt x="11665" y="40529"/>
                    <a:pt x="11536" y="40529"/>
                  </a:cubicBezTo>
                  <a:cubicBezTo>
                    <a:pt x="9466" y="40529"/>
                    <a:pt x="3202" y="34739"/>
                    <a:pt x="1895" y="30381"/>
                  </a:cubicBezTo>
                  <a:cubicBezTo>
                    <a:pt x="644" y="26210"/>
                    <a:pt x="8262" y="2187"/>
                    <a:pt x="8372" y="1841"/>
                  </a:cubicBezTo>
                  <a:cubicBezTo>
                    <a:pt x="8543" y="1331"/>
                    <a:pt x="8945" y="621"/>
                    <a:pt x="9257" y="614"/>
                  </a:cubicBezTo>
                  <a:cubicBezTo>
                    <a:pt x="9263" y="613"/>
                    <a:pt x="9270" y="612"/>
                    <a:pt x="9277" y="612"/>
                  </a:cubicBezTo>
                  <a:close/>
                  <a:moveTo>
                    <a:pt x="9241" y="1"/>
                  </a:moveTo>
                  <a:cubicBezTo>
                    <a:pt x="8375" y="26"/>
                    <a:pt x="7880" y="1379"/>
                    <a:pt x="7791" y="1649"/>
                  </a:cubicBezTo>
                  <a:cubicBezTo>
                    <a:pt x="7790" y="1650"/>
                    <a:pt x="7790" y="1653"/>
                    <a:pt x="7790" y="1654"/>
                  </a:cubicBezTo>
                  <a:cubicBezTo>
                    <a:pt x="7471" y="2654"/>
                    <a:pt x="1" y="26198"/>
                    <a:pt x="1309" y="30558"/>
                  </a:cubicBezTo>
                  <a:cubicBezTo>
                    <a:pt x="2648" y="35023"/>
                    <a:pt x="8983" y="41142"/>
                    <a:pt x="11536" y="41142"/>
                  </a:cubicBezTo>
                  <a:cubicBezTo>
                    <a:pt x="12071" y="41142"/>
                    <a:pt x="13325" y="41142"/>
                    <a:pt x="14892" y="28726"/>
                  </a:cubicBezTo>
                  <a:cubicBezTo>
                    <a:pt x="15669" y="22556"/>
                    <a:pt x="16162" y="16025"/>
                    <a:pt x="16162" y="14921"/>
                  </a:cubicBezTo>
                  <a:cubicBezTo>
                    <a:pt x="16162" y="13378"/>
                    <a:pt x="14268" y="9324"/>
                    <a:pt x="12596" y="5748"/>
                  </a:cubicBezTo>
                  <a:cubicBezTo>
                    <a:pt x="11852" y="4156"/>
                    <a:pt x="11148" y="2653"/>
                    <a:pt x="10741" y="1633"/>
                  </a:cubicBezTo>
                  <a:cubicBezTo>
                    <a:pt x="10295" y="518"/>
                    <a:pt x="9811" y="1"/>
                    <a:pt x="9241"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60" name="Google Shape;2377;p54">
              <a:extLst>
                <a:ext uri="{FF2B5EF4-FFF2-40B4-BE49-F238E27FC236}">
                  <a16:creationId xmlns:a16="http://schemas.microsoft.com/office/drawing/2014/main" id="{F9099161-577F-4F33-9A02-875F5824C41C}"/>
                </a:ext>
              </a:extLst>
            </p:cNvPr>
            <p:cNvSpPr/>
            <p:nvPr/>
          </p:nvSpPr>
          <p:spPr>
            <a:xfrm>
              <a:off x="1718075" y="3628875"/>
              <a:ext cx="957850" cy="772475"/>
            </a:xfrm>
            <a:custGeom>
              <a:avLst/>
              <a:gdLst/>
              <a:ahLst/>
              <a:cxnLst/>
              <a:rect l="l" t="t" r="r" b="b"/>
              <a:pathLst>
                <a:path w="38314" h="30899" extrusionOk="0">
                  <a:moveTo>
                    <a:pt x="31532" y="0"/>
                  </a:moveTo>
                  <a:cubicBezTo>
                    <a:pt x="26996" y="0"/>
                    <a:pt x="7559" y="216"/>
                    <a:pt x="3887" y="2375"/>
                  </a:cubicBezTo>
                  <a:cubicBezTo>
                    <a:pt x="216" y="4536"/>
                    <a:pt x="0" y="20732"/>
                    <a:pt x="0" y="24404"/>
                  </a:cubicBezTo>
                  <a:cubicBezTo>
                    <a:pt x="0" y="28075"/>
                    <a:pt x="3671" y="30666"/>
                    <a:pt x="8639" y="30883"/>
                  </a:cubicBezTo>
                  <a:cubicBezTo>
                    <a:pt x="8875" y="30893"/>
                    <a:pt x="9148" y="30898"/>
                    <a:pt x="9455" y="30898"/>
                  </a:cubicBezTo>
                  <a:cubicBezTo>
                    <a:pt x="15578" y="30898"/>
                    <a:pt x="34862" y="28939"/>
                    <a:pt x="36713" y="28939"/>
                  </a:cubicBezTo>
                  <a:cubicBezTo>
                    <a:pt x="37733" y="28939"/>
                    <a:pt x="38114" y="27046"/>
                    <a:pt x="38191" y="24618"/>
                  </a:cubicBezTo>
                  <a:cubicBezTo>
                    <a:pt x="38314" y="20748"/>
                    <a:pt x="37661" y="15519"/>
                    <a:pt x="37592" y="14442"/>
                  </a:cubicBezTo>
                  <a:cubicBezTo>
                    <a:pt x="37357" y="10787"/>
                    <a:pt x="37114" y="0"/>
                    <a:pt x="31532" y="0"/>
                  </a:cubicBez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61" name="Google Shape;2378;p54">
              <a:extLst>
                <a:ext uri="{FF2B5EF4-FFF2-40B4-BE49-F238E27FC236}">
                  <a16:creationId xmlns:a16="http://schemas.microsoft.com/office/drawing/2014/main" id="{569031B0-95BE-4359-ADB3-525B96F08034}"/>
                </a:ext>
              </a:extLst>
            </p:cNvPr>
            <p:cNvSpPr/>
            <p:nvPr/>
          </p:nvSpPr>
          <p:spPr>
            <a:xfrm>
              <a:off x="1710425" y="3621200"/>
              <a:ext cx="972500" cy="787800"/>
            </a:xfrm>
            <a:custGeom>
              <a:avLst/>
              <a:gdLst/>
              <a:ahLst/>
              <a:cxnLst/>
              <a:rect l="l" t="t" r="r" b="b"/>
              <a:pathLst>
                <a:path w="38900" h="31512" extrusionOk="0">
                  <a:moveTo>
                    <a:pt x="31838" y="613"/>
                  </a:moveTo>
                  <a:cubicBezTo>
                    <a:pt x="36777" y="614"/>
                    <a:pt x="37316" y="9987"/>
                    <a:pt x="37546" y="13990"/>
                  </a:cubicBezTo>
                  <a:lnTo>
                    <a:pt x="37593" y="14768"/>
                  </a:lnTo>
                  <a:cubicBezTo>
                    <a:pt x="37607" y="15000"/>
                    <a:pt x="37649" y="15419"/>
                    <a:pt x="37704" y="15974"/>
                  </a:cubicBezTo>
                  <a:cubicBezTo>
                    <a:pt x="37907" y="18040"/>
                    <a:pt x="38286" y="21887"/>
                    <a:pt x="38191" y="24916"/>
                  </a:cubicBezTo>
                  <a:cubicBezTo>
                    <a:pt x="38077" y="28547"/>
                    <a:pt x="37334" y="28939"/>
                    <a:pt x="37020" y="28939"/>
                  </a:cubicBezTo>
                  <a:cubicBezTo>
                    <a:pt x="36350" y="28939"/>
                    <a:pt x="33605" y="29177"/>
                    <a:pt x="29805" y="29506"/>
                  </a:cubicBezTo>
                  <a:cubicBezTo>
                    <a:pt x="23303" y="30068"/>
                    <a:pt x="13712" y="30898"/>
                    <a:pt x="9763" y="30898"/>
                  </a:cubicBezTo>
                  <a:cubicBezTo>
                    <a:pt x="9460" y="30898"/>
                    <a:pt x="9190" y="30893"/>
                    <a:pt x="8958" y="30883"/>
                  </a:cubicBezTo>
                  <a:cubicBezTo>
                    <a:pt x="4044" y="30669"/>
                    <a:pt x="612" y="28131"/>
                    <a:pt x="612" y="24711"/>
                  </a:cubicBezTo>
                  <a:cubicBezTo>
                    <a:pt x="612" y="15684"/>
                    <a:pt x="1591" y="4568"/>
                    <a:pt x="4348" y="2946"/>
                  </a:cubicBezTo>
                  <a:cubicBezTo>
                    <a:pt x="7479" y="1104"/>
                    <a:pt x="23101" y="613"/>
                    <a:pt x="31838" y="613"/>
                  </a:cubicBezTo>
                  <a:close/>
                  <a:moveTo>
                    <a:pt x="31838" y="1"/>
                  </a:moveTo>
                  <a:cubicBezTo>
                    <a:pt x="29413" y="1"/>
                    <a:pt x="8033" y="68"/>
                    <a:pt x="4038" y="2419"/>
                  </a:cubicBezTo>
                  <a:cubicBezTo>
                    <a:pt x="291" y="4623"/>
                    <a:pt x="0" y="20038"/>
                    <a:pt x="0" y="24711"/>
                  </a:cubicBezTo>
                  <a:cubicBezTo>
                    <a:pt x="0" y="28476"/>
                    <a:pt x="3673" y="31266"/>
                    <a:pt x="8931" y="31496"/>
                  </a:cubicBezTo>
                  <a:cubicBezTo>
                    <a:pt x="9175" y="31506"/>
                    <a:pt x="9455" y="31511"/>
                    <a:pt x="9769" y="31511"/>
                  </a:cubicBezTo>
                  <a:cubicBezTo>
                    <a:pt x="13721" y="31511"/>
                    <a:pt x="22969" y="30711"/>
                    <a:pt x="29858" y="30115"/>
                  </a:cubicBezTo>
                  <a:cubicBezTo>
                    <a:pt x="33500" y="29801"/>
                    <a:pt x="36376" y="29552"/>
                    <a:pt x="37020" y="29552"/>
                  </a:cubicBezTo>
                  <a:cubicBezTo>
                    <a:pt x="38137" y="29552"/>
                    <a:pt x="38704" y="28085"/>
                    <a:pt x="38802" y="24935"/>
                  </a:cubicBezTo>
                  <a:cubicBezTo>
                    <a:pt x="38900" y="21867"/>
                    <a:pt x="38518" y="17994"/>
                    <a:pt x="38313" y="15913"/>
                  </a:cubicBezTo>
                  <a:cubicBezTo>
                    <a:pt x="38259" y="15368"/>
                    <a:pt x="38218" y="14956"/>
                    <a:pt x="38203" y="14730"/>
                  </a:cubicBezTo>
                  <a:lnTo>
                    <a:pt x="38158" y="13954"/>
                  </a:lnTo>
                  <a:cubicBezTo>
                    <a:pt x="37917" y="9779"/>
                    <a:pt x="37355" y="2"/>
                    <a:pt x="31838"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62" name="Google Shape;2379;p54">
              <a:extLst>
                <a:ext uri="{FF2B5EF4-FFF2-40B4-BE49-F238E27FC236}">
                  <a16:creationId xmlns:a16="http://schemas.microsoft.com/office/drawing/2014/main" id="{E6EC5DE5-517F-41DE-840A-B05064677FB8}"/>
                </a:ext>
              </a:extLst>
            </p:cNvPr>
            <p:cNvSpPr/>
            <p:nvPr/>
          </p:nvSpPr>
          <p:spPr>
            <a:xfrm>
              <a:off x="2473925" y="4006350"/>
              <a:ext cx="458950" cy="244300"/>
            </a:xfrm>
            <a:custGeom>
              <a:avLst/>
              <a:gdLst/>
              <a:ahLst/>
              <a:cxnLst/>
              <a:rect l="l" t="t" r="r" b="b"/>
              <a:pathLst>
                <a:path w="18358" h="9772" extrusionOk="0">
                  <a:moveTo>
                    <a:pt x="8164" y="1"/>
                  </a:moveTo>
                  <a:cubicBezTo>
                    <a:pt x="4199" y="1"/>
                    <a:pt x="1" y="234"/>
                    <a:pt x="1" y="234"/>
                  </a:cubicBezTo>
                  <a:lnTo>
                    <a:pt x="2376" y="9737"/>
                  </a:lnTo>
                  <a:cubicBezTo>
                    <a:pt x="2376" y="9737"/>
                    <a:pt x="3504" y="9772"/>
                    <a:pt x="5141" y="9772"/>
                  </a:cubicBezTo>
                  <a:cubicBezTo>
                    <a:pt x="9234" y="9772"/>
                    <a:pt x="16506" y="9551"/>
                    <a:pt x="17277" y="8008"/>
                  </a:cubicBezTo>
                  <a:cubicBezTo>
                    <a:pt x="18358" y="5849"/>
                    <a:pt x="17277" y="1314"/>
                    <a:pt x="14470" y="450"/>
                  </a:cubicBezTo>
                  <a:cubicBezTo>
                    <a:pt x="13347" y="105"/>
                    <a:pt x="10807" y="1"/>
                    <a:pt x="8164" y="1"/>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63" name="Google Shape;2380;p54">
              <a:extLst>
                <a:ext uri="{FF2B5EF4-FFF2-40B4-BE49-F238E27FC236}">
                  <a16:creationId xmlns:a16="http://schemas.microsoft.com/office/drawing/2014/main" id="{645F67C2-2767-4409-869D-4FE203986428}"/>
                </a:ext>
              </a:extLst>
            </p:cNvPr>
            <p:cNvSpPr/>
            <p:nvPr/>
          </p:nvSpPr>
          <p:spPr>
            <a:xfrm>
              <a:off x="2465350" y="3998650"/>
              <a:ext cx="463725" cy="259800"/>
            </a:xfrm>
            <a:custGeom>
              <a:avLst/>
              <a:gdLst/>
              <a:ahLst/>
              <a:cxnLst/>
              <a:rect l="l" t="t" r="r" b="b"/>
              <a:pathLst>
                <a:path w="18549" h="10392" extrusionOk="0">
                  <a:moveTo>
                    <a:pt x="8542" y="615"/>
                  </a:moveTo>
                  <a:cubicBezTo>
                    <a:pt x="11148" y="615"/>
                    <a:pt x="13637" y="716"/>
                    <a:pt x="14724" y="1051"/>
                  </a:cubicBezTo>
                  <a:cubicBezTo>
                    <a:pt x="15739" y="1364"/>
                    <a:pt x="16605" y="2250"/>
                    <a:pt x="17161" y="3548"/>
                  </a:cubicBezTo>
                  <a:cubicBezTo>
                    <a:pt x="17840" y="5135"/>
                    <a:pt x="17916" y="7040"/>
                    <a:pt x="17347" y="8180"/>
                  </a:cubicBezTo>
                  <a:cubicBezTo>
                    <a:pt x="16743" y="9389"/>
                    <a:pt x="10617" y="9781"/>
                    <a:pt x="5545" y="9781"/>
                  </a:cubicBezTo>
                  <a:cubicBezTo>
                    <a:pt x="4637" y="9781"/>
                    <a:pt x="3763" y="9768"/>
                    <a:pt x="2960" y="9746"/>
                  </a:cubicBezTo>
                  <a:lnTo>
                    <a:pt x="731" y="829"/>
                  </a:lnTo>
                  <a:cubicBezTo>
                    <a:pt x="1845" y="773"/>
                    <a:pt x="5285" y="615"/>
                    <a:pt x="8542" y="615"/>
                  </a:cubicBezTo>
                  <a:close/>
                  <a:moveTo>
                    <a:pt x="8475" y="1"/>
                  </a:moveTo>
                  <a:cubicBezTo>
                    <a:pt x="4635" y="1"/>
                    <a:pt x="608" y="221"/>
                    <a:pt x="326" y="236"/>
                  </a:cubicBezTo>
                  <a:cubicBezTo>
                    <a:pt x="134" y="246"/>
                    <a:pt x="0" y="429"/>
                    <a:pt x="47" y="616"/>
                  </a:cubicBezTo>
                  <a:lnTo>
                    <a:pt x="2422" y="10118"/>
                  </a:lnTo>
                  <a:cubicBezTo>
                    <a:pt x="2455" y="10251"/>
                    <a:pt x="2572" y="10346"/>
                    <a:pt x="2710" y="10350"/>
                  </a:cubicBezTo>
                  <a:cubicBezTo>
                    <a:pt x="3079" y="10361"/>
                    <a:pt x="4184" y="10391"/>
                    <a:pt x="5645" y="10391"/>
                  </a:cubicBezTo>
                  <a:cubicBezTo>
                    <a:pt x="9869" y="10391"/>
                    <a:pt x="17051" y="10140"/>
                    <a:pt x="17894" y="8454"/>
                  </a:cubicBezTo>
                  <a:cubicBezTo>
                    <a:pt x="18549" y="7144"/>
                    <a:pt x="18480" y="5076"/>
                    <a:pt x="17722" y="3307"/>
                  </a:cubicBezTo>
                  <a:cubicBezTo>
                    <a:pt x="17095" y="1840"/>
                    <a:pt x="16094" y="832"/>
                    <a:pt x="14903" y="466"/>
                  </a:cubicBezTo>
                  <a:cubicBezTo>
                    <a:pt x="13741" y="108"/>
                    <a:pt x="11153" y="1"/>
                    <a:pt x="8475"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64" name="Google Shape;2381;p54">
              <a:extLst>
                <a:ext uri="{FF2B5EF4-FFF2-40B4-BE49-F238E27FC236}">
                  <a16:creationId xmlns:a16="http://schemas.microsoft.com/office/drawing/2014/main" id="{2433EA95-765D-473F-A2F7-1024A541017F}"/>
                </a:ext>
              </a:extLst>
            </p:cNvPr>
            <p:cNvSpPr/>
            <p:nvPr/>
          </p:nvSpPr>
          <p:spPr>
            <a:xfrm>
              <a:off x="1664075" y="3553950"/>
              <a:ext cx="896250" cy="783800"/>
            </a:xfrm>
            <a:custGeom>
              <a:avLst/>
              <a:gdLst/>
              <a:ahLst/>
              <a:cxnLst/>
              <a:rect l="l" t="t" r="r" b="b"/>
              <a:pathLst>
                <a:path w="35850" h="31352" extrusionOk="0">
                  <a:moveTo>
                    <a:pt x="20793" y="1"/>
                  </a:moveTo>
                  <a:cubicBezTo>
                    <a:pt x="17839" y="1"/>
                    <a:pt x="14893" y="161"/>
                    <a:pt x="12527" y="621"/>
                  </a:cubicBezTo>
                  <a:cubicBezTo>
                    <a:pt x="4752" y="2133"/>
                    <a:pt x="1512" y="6667"/>
                    <a:pt x="1296" y="7532"/>
                  </a:cubicBezTo>
                  <a:cubicBezTo>
                    <a:pt x="1296" y="7532"/>
                    <a:pt x="0" y="11635"/>
                    <a:pt x="216" y="16386"/>
                  </a:cubicBezTo>
                  <a:cubicBezTo>
                    <a:pt x="432" y="21137"/>
                    <a:pt x="1728" y="25888"/>
                    <a:pt x="8206" y="29777"/>
                  </a:cubicBezTo>
                  <a:cubicBezTo>
                    <a:pt x="10150" y="30943"/>
                    <a:pt x="13415" y="31351"/>
                    <a:pt x="17034" y="31351"/>
                  </a:cubicBezTo>
                  <a:cubicBezTo>
                    <a:pt x="25479" y="31351"/>
                    <a:pt x="35850" y="29129"/>
                    <a:pt x="35850" y="29129"/>
                  </a:cubicBezTo>
                  <a:lnTo>
                    <a:pt x="34339" y="837"/>
                  </a:lnTo>
                  <a:cubicBezTo>
                    <a:pt x="34339" y="837"/>
                    <a:pt x="27545" y="1"/>
                    <a:pt x="20793"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65" name="Google Shape;2382;p54">
              <a:extLst>
                <a:ext uri="{FF2B5EF4-FFF2-40B4-BE49-F238E27FC236}">
                  <a16:creationId xmlns:a16="http://schemas.microsoft.com/office/drawing/2014/main" id="{F89B5E2F-C155-4F30-9FE3-3C6593559BB0}"/>
                </a:ext>
              </a:extLst>
            </p:cNvPr>
            <p:cNvSpPr/>
            <p:nvPr/>
          </p:nvSpPr>
          <p:spPr>
            <a:xfrm>
              <a:off x="1656550" y="3546425"/>
              <a:ext cx="911625" cy="799150"/>
            </a:xfrm>
            <a:custGeom>
              <a:avLst/>
              <a:gdLst/>
              <a:ahLst/>
              <a:cxnLst/>
              <a:rect l="l" t="t" r="r" b="b"/>
              <a:pathLst>
                <a:path w="36465" h="31966" extrusionOk="0">
                  <a:moveTo>
                    <a:pt x="21066" y="611"/>
                  </a:moveTo>
                  <a:cubicBezTo>
                    <a:pt x="27026" y="611"/>
                    <a:pt x="33051" y="1262"/>
                    <a:pt x="34347" y="1412"/>
                  </a:cubicBezTo>
                  <a:lnTo>
                    <a:pt x="35832" y="29183"/>
                  </a:lnTo>
                  <a:cubicBezTo>
                    <a:pt x="34181" y="29520"/>
                    <a:pt x="24908" y="31343"/>
                    <a:pt x="17296" y="31343"/>
                  </a:cubicBezTo>
                  <a:cubicBezTo>
                    <a:pt x="13742" y="31343"/>
                    <a:pt x="10550" y="30945"/>
                    <a:pt x="8666" y="29814"/>
                  </a:cubicBezTo>
                  <a:cubicBezTo>
                    <a:pt x="2119" y="25886"/>
                    <a:pt x="1028" y="21177"/>
                    <a:pt x="823" y="16673"/>
                  </a:cubicBezTo>
                  <a:cubicBezTo>
                    <a:pt x="612" y="12035"/>
                    <a:pt x="1876" y="7965"/>
                    <a:pt x="1890" y="7924"/>
                  </a:cubicBezTo>
                  <a:cubicBezTo>
                    <a:pt x="1891" y="7919"/>
                    <a:pt x="1893" y="7912"/>
                    <a:pt x="1894" y="7907"/>
                  </a:cubicBezTo>
                  <a:cubicBezTo>
                    <a:pt x="2044" y="7312"/>
                    <a:pt x="5035" y="2749"/>
                    <a:pt x="12885" y="1222"/>
                  </a:cubicBezTo>
                  <a:cubicBezTo>
                    <a:pt x="15216" y="768"/>
                    <a:pt x="18133" y="611"/>
                    <a:pt x="21066" y="611"/>
                  </a:cubicBezTo>
                  <a:close/>
                  <a:moveTo>
                    <a:pt x="21065" y="1"/>
                  </a:moveTo>
                  <a:cubicBezTo>
                    <a:pt x="18095" y="1"/>
                    <a:pt x="15137" y="161"/>
                    <a:pt x="12769" y="621"/>
                  </a:cubicBezTo>
                  <a:cubicBezTo>
                    <a:pt x="5047" y="2123"/>
                    <a:pt x="1603" y="6597"/>
                    <a:pt x="1302" y="7749"/>
                  </a:cubicBezTo>
                  <a:cubicBezTo>
                    <a:pt x="1235" y="7969"/>
                    <a:pt x="1" y="12056"/>
                    <a:pt x="211" y="16700"/>
                  </a:cubicBezTo>
                  <a:cubicBezTo>
                    <a:pt x="414" y="21151"/>
                    <a:pt x="1538" y="26252"/>
                    <a:pt x="8350" y="30339"/>
                  </a:cubicBezTo>
                  <a:cubicBezTo>
                    <a:pt x="10360" y="31544"/>
                    <a:pt x="13701" y="31965"/>
                    <a:pt x="17387" y="31965"/>
                  </a:cubicBezTo>
                  <a:cubicBezTo>
                    <a:pt x="25639" y="31965"/>
                    <a:pt x="35615" y="29857"/>
                    <a:pt x="36215" y="29728"/>
                  </a:cubicBezTo>
                  <a:cubicBezTo>
                    <a:pt x="36362" y="29697"/>
                    <a:pt x="36464" y="29563"/>
                    <a:pt x="36457" y="29412"/>
                  </a:cubicBezTo>
                  <a:lnTo>
                    <a:pt x="34946" y="1122"/>
                  </a:lnTo>
                  <a:cubicBezTo>
                    <a:pt x="34937" y="973"/>
                    <a:pt x="34824" y="852"/>
                    <a:pt x="34676" y="834"/>
                  </a:cubicBezTo>
                  <a:cubicBezTo>
                    <a:pt x="34580" y="822"/>
                    <a:pt x="27794" y="1"/>
                    <a:pt x="21065"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66" name="Google Shape;2383;p54">
              <a:extLst>
                <a:ext uri="{FF2B5EF4-FFF2-40B4-BE49-F238E27FC236}">
                  <a16:creationId xmlns:a16="http://schemas.microsoft.com/office/drawing/2014/main" id="{8AA81388-1123-4599-BF28-E19433515346}"/>
                </a:ext>
              </a:extLst>
            </p:cNvPr>
            <p:cNvSpPr/>
            <p:nvPr/>
          </p:nvSpPr>
          <p:spPr>
            <a:xfrm>
              <a:off x="4012150" y="1253575"/>
              <a:ext cx="248675" cy="593700"/>
            </a:xfrm>
            <a:custGeom>
              <a:avLst/>
              <a:gdLst/>
              <a:ahLst/>
              <a:cxnLst/>
              <a:rect l="l" t="t" r="r" b="b"/>
              <a:pathLst>
                <a:path w="9947" h="23748" extrusionOk="0">
                  <a:moveTo>
                    <a:pt x="8625" y="0"/>
                  </a:moveTo>
                  <a:cubicBezTo>
                    <a:pt x="8606" y="0"/>
                    <a:pt x="8585" y="1"/>
                    <a:pt x="8565" y="3"/>
                  </a:cubicBezTo>
                  <a:cubicBezTo>
                    <a:pt x="8565" y="3"/>
                    <a:pt x="6135" y="2433"/>
                    <a:pt x="4977" y="5674"/>
                  </a:cubicBezTo>
                  <a:cubicBezTo>
                    <a:pt x="3819" y="8915"/>
                    <a:pt x="1" y="18636"/>
                    <a:pt x="117" y="20488"/>
                  </a:cubicBezTo>
                  <a:cubicBezTo>
                    <a:pt x="210" y="21969"/>
                    <a:pt x="1265" y="23747"/>
                    <a:pt x="2513" y="23747"/>
                  </a:cubicBezTo>
                  <a:cubicBezTo>
                    <a:pt x="2825" y="23747"/>
                    <a:pt x="3148" y="23636"/>
                    <a:pt x="3473" y="23381"/>
                  </a:cubicBezTo>
                  <a:cubicBezTo>
                    <a:pt x="5092" y="22109"/>
                    <a:pt x="9027" y="15280"/>
                    <a:pt x="9258" y="14932"/>
                  </a:cubicBezTo>
                  <a:cubicBezTo>
                    <a:pt x="9490" y="14585"/>
                    <a:pt x="9721" y="9725"/>
                    <a:pt x="9721" y="6716"/>
                  </a:cubicBezTo>
                  <a:cubicBezTo>
                    <a:pt x="9721" y="3751"/>
                    <a:pt x="9946" y="0"/>
                    <a:pt x="8625" y="0"/>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67" name="Google Shape;2384;p54">
              <a:extLst>
                <a:ext uri="{FF2B5EF4-FFF2-40B4-BE49-F238E27FC236}">
                  <a16:creationId xmlns:a16="http://schemas.microsoft.com/office/drawing/2014/main" id="{F269799D-1A64-42E8-8505-B82ED8730BCA}"/>
                </a:ext>
              </a:extLst>
            </p:cNvPr>
            <p:cNvSpPr/>
            <p:nvPr/>
          </p:nvSpPr>
          <p:spPr>
            <a:xfrm>
              <a:off x="4004975" y="1245925"/>
              <a:ext cx="259200" cy="609000"/>
            </a:xfrm>
            <a:custGeom>
              <a:avLst/>
              <a:gdLst/>
              <a:ahLst/>
              <a:cxnLst/>
              <a:rect l="l" t="t" r="r" b="b"/>
              <a:pathLst>
                <a:path w="10368" h="24360" extrusionOk="0">
                  <a:moveTo>
                    <a:pt x="8979" y="619"/>
                  </a:moveTo>
                  <a:lnTo>
                    <a:pt x="8979" y="619"/>
                  </a:lnTo>
                  <a:cubicBezTo>
                    <a:pt x="9040" y="632"/>
                    <a:pt x="9096" y="661"/>
                    <a:pt x="9140" y="706"/>
                  </a:cubicBezTo>
                  <a:cubicBezTo>
                    <a:pt x="9754" y="1275"/>
                    <a:pt x="9730" y="3824"/>
                    <a:pt x="9710" y="5872"/>
                  </a:cubicBezTo>
                  <a:cubicBezTo>
                    <a:pt x="9707" y="6262"/>
                    <a:pt x="9704" y="6648"/>
                    <a:pt x="9704" y="7022"/>
                  </a:cubicBezTo>
                  <a:cubicBezTo>
                    <a:pt x="9704" y="10128"/>
                    <a:pt x="9467" y="14652"/>
                    <a:pt x="9292" y="15069"/>
                  </a:cubicBezTo>
                  <a:cubicBezTo>
                    <a:pt x="9257" y="15120"/>
                    <a:pt x="9144" y="15307"/>
                    <a:pt x="8974" y="15595"/>
                  </a:cubicBezTo>
                  <a:cubicBezTo>
                    <a:pt x="6280" y="20105"/>
                    <a:pt x="4462" y="22746"/>
                    <a:pt x="3570" y="23447"/>
                  </a:cubicBezTo>
                  <a:cubicBezTo>
                    <a:pt x="3316" y="23646"/>
                    <a:pt x="3057" y="23746"/>
                    <a:pt x="2797" y="23746"/>
                  </a:cubicBezTo>
                  <a:cubicBezTo>
                    <a:pt x="2644" y="23746"/>
                    <a:pt x="2490" y="23711"/>
                    <a:pt x="2336" y="23642"/>
                  </a:cubicBezTo>
                  <a:cubicBezTo>
                    <a:pt x="1514" y="23274"/>
                    <a:pt x="784" y="21988"/>
                    <a:pt x="709" y="20775"/>
                  </a:cubicBezTo>
                  <a:cubicBezTo>
                    <a:pt x="620" y="19356"/>
                    <a:pt x="3110" y="12667"/>
                    <a:pt x="4599" y="8670"/>
                  </a:cubicBezTo>
                  <a:cubicBezTo>
                    <a:pt x="4988" y="7627"/>
                    <a:pt x="5323" y="6727"/>
                    <a:pt x="5553" y="6083"/>
                  </a:cubicBezTo>
                  <a:cubicBezTo>
                    <a:pt x="6548" y="3297"/>
                    <a:pt x="8534" y="1092"/>
                    <a:pt x="8979" y="619"/>
                  </a:cubicBezTo>
                  <a:close/>
                  <a:moveTo>
                    <a:pt x="8914" y="1"/>
                  </a:moveTo>
                  <a:cubicBezTo>
                    <a:pt x="8885" y="1"/>
                    <a:pt x="8856" y="2"/>
                    <a:pt x="8826" y="4"/>
                  </a:cubicBezTo>
                  <a:cubicBezTo>
                    <a:pt x="8754" y="10"/>
                    <a:pt x="8687" y="42"/>
                    <a:pt x="8636" y="93"/>
                  </a:cubicBezTo>
                  <a:cubicBezTo>
                    <a:pt x="8535" y="194"/>
                    <a:pt x="6143" y="2610"/>
                    <a:pt x="4977" y="5878"/>
                  </a:cubicBezTo>
                  <a:cubicBezTo>
                    <a:pt x="4747" y="6519"/>
                    <a:pt x="4413" y="7416"/>
                    <a:pt x="4025" y="8457"/>
                  </a:cubicBezTo>
                  <a:cubicBezTo>
                    <a:pt x="2424" y="12760"/>
                    <a:pt x="1" y="19264"/>
                    <a:pt x="98" y="20813"/>
                  </a:cubicBezTo>
                  <a:cubicBezTo>
                    <a:pt x="177" y="22076"/>
                    <a:pt x="942" y="23689"/>
                    <a:pt x="2087" y="24200"/>
                  </a:cubicBezTo>
                  <a:cubicBezTo>
                    <a:pt x="2312" y="24303"/>
                    <a:pt x="2555" y="24358"/>
                    <a:pt x="2804" y="24360"/>
                  </a:cubicBezTo>
                  <a:cubicBezTo>
                    <a:pt x="3146" y="24360"/>
                    <a:pt x="3538" y="24250"/>
                    <a:pt x="3949" y="23928"/>
                  </a:cubicBezTo>
                  <a:cubicBezTo>
                    <a:pt x="5381" y="22802"/>
                    <a:pt x="8481" y="17614"/>
                    <a:pt x="9499" y="15909"/>
                  </a:cubicBezTo>
                  <a:cubicBezTo>
                    <a:pt x="9663" y="15635"/>
                    <a:pt x="9769" y="15457"/>
                    <a:pt x="9801" y="15409"/>
                  </a:cubicBezTo>
                  <a:cubicBezTo>
                    <a:pt x="10161" y="14870"/>
                    <a:pt x="10315" y="8858"/>
                    <a:pt x="10315" y="7022"/>
                  </a:cubicBezTo>
                  <a:cubicBezTo>
                    <a:pt x="10315" y="6650"/>
                    <a:pt x="10320" y="6266"/>
                    <a:pt x="10323" y="5878"/>
                  </a:cubicBezTo>
                  <a:cubicBezTo>
                    <a:pt x="10346" y="3375"/>
                    <a:pt x="10367" y="1010"/>
                    <a:pt x="9557" y="257"/>
                  </a:cubicBezTo>
                  <a:cubicBezTo>
                    <a:pt x="9375" y="88"/>
                    <a:pt x="9157" y="1"/>
                    <a:pt x="8914"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68" name="Google Shape;2385;p54">
              <a:extLst>
                <a:ext uri="{FF2B5EF4-FFF2-40B4-BE49-F238E27FC236}">
                  <a16:creationId xmlns:a16="http://schemas.microsoft.com/office/drawing/2014/main" id="{74F61084-88E2-4759-8223-519D314040E1}"/>
                </a:ext>
              </a:extLst>
            </p:cNvPr>
            <p:cNvSpPr/>
            <p:nvPr/>
          </p:nvSpPr>
          <p:spPr>
            <a:xfrm>
              <a:off x="4218425" y="1513325"/>
              <a:ext cx="857000" cy="765350"/>
            </a:xfrm>
            <a:custGeom>
              <a:avLst/>
              <a:gdLst/>
              <a:ahLst/>
              <a:cxnLst/>
              <a:rect l="l" t="t" r="r" b="b"/>
              <a:pathLst>
                <a:path w="34280" h="30614" extrusionOk="0">
                  <a:moveTo>
                    <a:pt x="4180" y="1"/>
                  </a:moveTo>
                  <a:cubicBezTo>
                    <a:pt x="4138" y="1"/>
                    <a:pt x="4105" y="3"/>
                    <a:pt x="4082" y="7"/>
                  </a:cubicBezTo>
                  <a:cubicBezTo>
                    <a:pt x="558" y="681"/>
                    <a:pt x="0" y="23268"/>
                    <a:pt x="0" y="23268"/>
                  </a:cubicBezTo>
                  <a:lnTo>
                    <a:pt x="27750" y="30614"/>
                  </a:lnTo>
                  <a:cubicBezTo>
                    <a:pt x="27750" y="30614"/>
                    <a:pt x="34279" y="12659"/>
                    <a:pt x="34279" y="9393"/>
                  </a:cubicBezTo>
                  <a:cubicBezTo>
                    <a:pt x="34279" y="6188"/>
                    <a:pt x="6411" y="1"/>
                    <a:pt x="4180" y="1"/>
                  </a:cubicBez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69" name="Google Shape;2386;p54">
              <a:extLst>
                <a:ext uri="{FF2B5EF4-FFF2-40B4-BE49-F238E27FC236}">
                  <a16:creationId xmlns:a16="http://schemas.microsoft.com/office/drawing/2014/main" id="{E4889B8E-29AF-4C4B-8311-8D1A57E3966A}"/>
                </a:ext>
              </a:extLst>
            </p:cNvPr>
            <p:cNvSpPr/>
            <p:nvPr/>
          </p:nvSpPr>
          <p:spPr>
            <a:xfrm>
              <a:off x="4210675" y="1505850"/>
              <a:ext cx="872400" cy="780475"/>
            </a:xfrm>
            <a:custGeom>
              <a:avLst/>
              <a:gdLst/>
              <a:ahLst/>
              <a:cxnLst/>
              <a:rect l="l" t="t" r="r" b="b"/>
              <a:pathLst>
                <a:path w="34896" h="31219" extrusionOk="0">
                  <a:moveTo>
                    <a:pt x="4510" y="604"/>
                  </a:moveTo>
                  <a:cubicBezTo>
                    <a:pt x="6298" y="604"/>
                    <a:pt x="30056" y="5776"/>
                    <a:pt x="33866" y="9089"/>
                  </a:cubicBezTo>
                  <a:cubicBezTo>
                    <a:pt x="34135" y="9324"/>
                    <a:pt x="34284" y="9537"/>
                    <a:pt x="34284" y="9692"/>
                  </a:cubicBezTo>
                  <a:cubicBezTo>
                    <a:pt x="34284" y="12655"/>
                    <a:pt x="28672" y="28315"/>
                    <a:pt x="27867" y="30545"/>
                  </a:cubicBezTo>
                  <a:lnTo>
                    <a:pt x="623" y="23334"/>
                  </a:lnTo>
                  <a:cubicBezTo>
                    <a:pt x="852" y="14683"/>
                    <a:pt x="2081" y="1066"/>
                    <a:pt x="4447" y="608"/>
                  </a:cubicBezTo>
                  <a:cubicBezTo>
                    <a:pt x="4463" y="605"/>
                    <a:pt x="4485" y="604"/>
                    <a:pt x="4510" y="604"/>
                  </a:cubicBezTo>
                  <a:close/>
                  <a:moveTo>
                    <a:pt x="4419" y="0"/>
                  </a:moveTo>
                  <a:cubicBezTo>
                    <a:pt x="4382" y="0"/>
                    <a:pt x="4353" y="2"/>
                    <a:pt x="4333" y="6"/>
                  </a:cubicBezTo>
                  <a:cubicBezTo>
                    <a:pt x="673" y="705"/>
                    <a:pt x="62" y="21222"/>
                    <a:pt x="4" y="23560"/>
                  </a:cubicBezTo>
                  <a:cubicBezTo>
                    <a:pt x="0" y="23701"/>
                    <a:pt x="94" y="23827"/>
                    <a:pt x="232" y="23863"/>
                  </a:cubicBezTo>
                  <a:lnTo>
                    <a:pt x="27982" y="31209"/>
                  </a:lnTo>
                  <a:cubicBezTo>
                    <a:pt x="28007" y="31215"/>
                    <a:pt x="28034" y="31219"/>
                    <a:pt x="28060" y="31219"/>
                  </a:cubicBezTo>
                  <a:cubicBezTo>
                    <a:pt x="28189" y="31219"/>
                    <a:pt x="28303" y="31138"/>
                    <a:pt x="28347" y="31017"/>
                  </a:cubicBezTo>
                  <a:cubicBezTo>
                    <a:pt x="28614" y="30282"/>
                    <a:pt x="34895" y="12974"/>
                    <a:pt x="34895" y="9692"/>
                  </a:cubicBezTo>
                  <a:cubicBezTo>
                    <a:pt x="34895" y="9324"/>
                    <a:pt x="34666" y="8956"/>
                    <a:pt x="34195" y="8566"/>
                  </a:cubicBezTo>
                  <a:cubicBezTo>
                    <a:pt x="29939" y="5044"/>
                    <a:pt x="6326" y="0"/>
                    <a:pt x="4419"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70" name="Google Shape;2387;p54">
              <a:extLst>
                <a:ext uri="{FF2B5EF4-FFF2-40B4-BE49-F238E27FC236}">
                  <a16:creationId xmlns:a16="http://schemas.microsoft.com/office/drawing/2014/main" id="{113C63A7-4D1F-4E89-9F17-307B200AE1E6}"/>
                </a:ext>
              </a:extLst>
            </p:cNvPr>
            <p:cNvSpPr/>
            <p:nvPr/>
          </p:nvSpPr>
          <p:spPr>
            <a:xfrm>
              <a:off x="4188650" y="1156275"/>
              <a:ext cx="807250" cy="940025"/>
            </a:xfrm>
            <a:custGeom>
              <a:avLst/>
              <a:gdLst/>
              <a:ahLst/>
              <a:cxnLst/>
              <a:rect l="l" t="t" r="r" b="b"/>
              <a:pathLst>
                <a:path w="32290" h="37601" extrusionOk="0">
                  <a:moveTo>
                    <a:pt x="17149" y="1"/>
                  </a:moveTo>
                  <a:cubicBezTo>
                    <a:pt x="15853" y="1"/>
                    <a:pt x="15045" y="192"/>
                    <a:pt x="15045" y="192"/>
                  </a:cubicBezTo>
                  <a:cubicBezTo>
                    <a:pt x="15045" y="192"/>
                    <a:pt x="14109" y="88"/>
                    <a:pt x="12705" y="88"/>
                  </a:cubicBezTo>
                  <a:cubicBezTo>
                    <a:pt x="10484" y="88"/>
                    <a:pt x="7094" y="348"/>
                    <a:pt x="4398" y="1696"/>
                  </a:cubicBezTo>
                  <a:cubicBezTo>
                    <a:pt x="1" y="3895"/>
                    <a:pt x="1" y="7598"/>
                    <a:pt x="232" y="11186"/>
                  </a:cubicBezTo>
                  <a:cubicBezTo>
                    <a:pt x="463" y="14774"/>
                    <a:pt x="1660" y="34121"/>
                    <a:pt x="2008" y="35510"/>
                  </a:cubicBezTo>
                  <a:cubicBezTo>
                    <a:pt x="2356" y="36899"/>
                    <a:pt x="10301" y="36532"/>
                    <a:pt x="14930" y="37457"/>
                  </a:cubicBezTo>
                  <a:cubicBezTo>
                    <a:pt x="15421" y="37555"/>
                    <a:pt x="15895" y="37600"/>
                    <a:pt x="16353" y="37600"/>
                  </a:cubicBezTo>
                  <a:cubicBezTo>
                    <a:pt x="20217" y="37600"/>
                    <a:pt x="22873" y="34405"/>
                    <a:pt x="23494" y="33059"/>
                  </a:cubicBezTo>
                  <a:cubicBezTo>
                    <a:pt x="24189" y="31555"/>
                    <a:pt x="32290" y="16857"/>
                    <a:pt x="32290" y="13733"/>
                  </a:cubicBezTo>
                  <a:cubicBezTo>
                    <a:pt x="32290" y="10609"/>
                    <a:pt x="28933" y="4706"/>
                    <a:pt x="24190" y="1929"/>
                  </a:cubicBezTo>
                  <a:cubicBezTo>
                    <a:pt x="21478" y="341"/>
                    <a:pt x="18879" y="1"/>
                    <a:pt x="17149" y="1"/>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71" name="Google Shape;2388;p54">
              <a:extLst>
                <a:ext uri="{FF2B5EF4-FFF2-40B4-BE49-F238E27FC236}">
                  <a16:creationId xmlns:a16="http://schemas.microsoft.com/office/drawing/2014/main" id="{0071A659-BD7D-454F-AC8B-E305C060E1A0}"/>
                </a:ext>
              </a:extLst>
            </p:cNvPr>
            <p:cNvSpPr/>
            <p:nvPr/>
          </p:nvSpPr>
          <p:spPr>
            <a:xfrm>
              <a:off x="4180550" y="1148475"/>
              <a:ext cx="823000" cy="955450"/>
            </a:xfrm>
            <a:custGeom>
              <a:avLst/>
              <a:gdLst/>
              <a:ahLst/>
              <a:cxnLst/>
              <a:rect l="l" t="t" r="r" b="b"/>
              <a:pathLst>
                <a:path w="32920" h="38218" extrusionOk="0">
                  <a:moveTo>
                    <a:pt x="17458" y="624"/>
                  </a:moveTo>
                  <a:cubicBezTo>
                    <a:pt x="19150" y="624"/>
                    <a:pt x="21707" y="952"/>
                    <a:pt x="24358" y="2503"/>
                  </a:cubicBezTo>
                  <a:cubicBezTo>
                    <a:pt x="29211" y="5345"/>
                    <a:pt x="32308" y="11236"/>
                    <a:pt x="32308" y="14044"/>
                  </a:cubicBezTo>
                  <a:cubicBezTo>
                    <a:pt x="32308" y="16487"/>
                    <a:pt x="26959" y="26688"/>
                    <a:pt x="24675" y="31045"/>
                  </a:cubicBezTo>
                  <a:cubicBezTo>
                    <a:pt x="24096" y="32147"/>
                    <a:pt x="23680" y="32945"/>
                    <a:pt x="23541" y="33243"/>
                  </a:cubicBezTo>
                  <a:cubicBezTo>
                    <a:pt x="23099" y="34201"/>
                    <a:pt x="20628" y="37609"/>
                    <a:pt x="16704" y="37609"/>
                  </a:cubicBezTo>
                  <a:cubicBezTo>
                    <a:pt x="16259" y="37609"/>
                    <a:pt x="15795" y="37565"/>
                    <a:pt x="15314" y="37469"/>
                  </a:cubicBezTo>
                  <a:cubicBezTo>
                    <a:pt x="13441" y="37095"/>
                    <a:pt x="11091" y="36934"/>
                    <a:pt x="8820" y="36778"/>
                  </a:cubicBezTo>
                  <a:cubicBezTo>
                    <a:pt x="6272" y="36603"/>
                    <a:pt x="2783" y="36363"/>
                    <a:pt x="2629" y="35748"/>
                  </a:cubicBezTo>
                  <a:cubicBezTo>
                    <a:pt x="2324" y="34532"/>
                    <a:pt x="1301" y="18406"/>
                    <a:pt x="965" y="13107"/>
                  </a:cubicBezTo>
                  <a:lnTo>
                    <a:pt x="861" y="11478"/>
                  </a:lnTo>
                  <a:cubicBezTo>
                    <a:pt x="615" y="7664"/>
                    <a:pt x="747" y="4339"/>
                    <a:pt x="4859" y="2282"/>
                  </a:cubicBezTo>
                  <a:cubicBezTo>
                    <a:pt x="7499" y="962"/>
                    <a:pt x="10860" y="709"/>
                    <a:pt x="13053" y="709"/>
                  </a:cubicBezTo>
                  <a:cubicBezTo>
                    <a:pt x="14406" y="709"/>
                    <a:pt x="15313" y="805"/>
                    <a:pt x="15337" y="807"/>
                  </a:cubicBezTo>
                  <a:cubicBezTo>
                    <a:pt x="15349" y="809"/>
                    <a:pt x="15360" y="809"/>
                    <a:pt x="15372" y="809"/>
                  </a:cubicBezTo>
                  <a:cubicBezTo>
                    <a:pt x="15395" y="809"/>
                    <a:pt x="15418" y="806"/>
                    <a:pt x="15440" y="801"/>
                  </a:cubicBezTo>
                  <a:cubicBezTo>
                    <a:pt x="15459" y="797"/>
                    <a:pt x="16230" y="624"/>
                    <a:pt x="17458" y="624"/>
                  </a:cubicBezTo>
                  <a:close/>
                  <a:moveTo>
                    <a:pt x="17492" y="0"/>
                  </a:moveTo>
                  <a:cubicBezTo>
                    <a:pt x="16346" y="0"/>
                    <a:pt x="15566" y="149"/>
                    <a:pt x="15353" y="195"/>
                  </a:cubicBezTo>
                  <a:cubicBezTo>
                    <a:pt x="15121" y="171"/>
                    <a:pt x="14235" y="90"/>
                    <a:pt x="12998" y="90"/>
                  </a:cubicBezTo>
                  <a:cubicBezTo>
                    <a:pt x="10749" y="90"/>
                    <a:pt x="7339" y="359"/>
                    <a:pt x="4585" y="1734"/>
                  </a:cubicBezTo>
                  <a:cubicBezTo>
                    <a:pt x="143" y="3956"/>
                    <a:pt x="0" y="7630"/>
                    <a:pt x="250" y="11518"/>
                  </a:cubicBezTo>
                  <a:lnTo>
                    <a:pt x="355" y="13146"/>
                  </a:lnTo>
                  <a:cubicBezTo>
                    <a:pt x="989" y="23148"/>
                    <a:pt x="1754" y="34772"/>
                    <a:pt x="2035" y="35896"/>
                  </a:cubicBezTo>
                  <a:cubicBezTo>
                    <a:pt x="2285" y="36896"/>
                    <a:pt x="4638" y="37106"/>
                    <a:pt x="8778" y="37389"/>
                  </a:cubicBezTo>
                  <a:cubicBezTo>
                    <a:pt x="11031" y="37544"/>
                    <a:pt x="13360" y="37703"/>
                    <a:pt x="15194" y="38071"/>
                  </a:cubicBezTo>
                  <a:cubicBezTo>
                    <a:pt x="15681" y="38168"/>
                    <a:pt x="16177" y="38218"/>
                    <a:pt x="16673" y="38218"/>
                  </a:cubicBezTo>
                  <a:cubicBezTo>
                    <a:pt x="20560" y="38218"/>
                    <a:pt x="23347" y="35123"/>
                    <a:pt x="24096" y="33500"/>
                  </a:cubicBezTo>
                  <a:cubicBezTo>
                    <a:pt x="24228" y="33215"/>
                    <a:pt x="24642" y="32424"/>
                    <a:pt x="25216" y="31330"/>
                  </a:cubicBezTo>
                  <a:cubicBezTo>
                    <a:pt x="27718" y="26561"/>
                    <a:pt x="32920" y="16638"/>
                    <a:pt x="32920" y="14045"/>
                  </a:cubicBezTo>
                  <a:cubicBezTo>
                    <a:pt x="32920" y="10628"/>
                    <a:pt x="29390" y="4741"/>
                    <a:pt x="24667" y="1976"/>
                  </a:cubicBezTo>
                  <a:cubicBezTo>
                    <a:pt x="21894" y="353"/>
                    <a:pt x="19258" y="0"/>
                    <a:pt x="17492"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72" name="Google Shape;2389;p54">
              <a:extLst>
                <a:ext uri="{FF2B5EF4-FFF2-40B4-BE49-F238E27FC236}">
                  <a16:creationId xmlns:a16="http://schemas.microsoft.com/office/drawing/2014/main" id="{E8388556-1EEE-45E0-90C8-003D01C1DF74}"/>
                </a:ext>
              </a:extLst>
            </p:cNvPr>
            <p:cNvSpPr/>
            <p:nvPr/>
          </p:nvSpPr>
          <p:spPr>
            <a:xfrm>
              <a:off x="4362250" y="1389625"/>
              <a:ext cx="222800" cy="656825"/>
            </a:xfrm>
            <a:custGeom>
              <a:avLst/>
              <a:gdLst/>
              <a:ahLst/>
              <a:cxnLst/>
              <a:rect l="l" t="t" r="r" b="b"/>
              <a:pathLst>
                <a:path w="8912" h="26273" extrusionOk="0">
                  <a:moveTo>
                    <a:pt x="7638" y="0"/>
                  </a:moveTo>
                  <a:lnTo>
                    <a:pt x="3703" y="2778"/>
                  </a:lnTo>
                  <a:lnTo>
                    <a:pt x="4976" y="5556"/>
                  </a:lnTo>
                  <a:lnTo>
                    <a:pt x="0" y="22916"/>
                  </a:lnTo>
                  <a:lnTo>
                    <a:pt x="1158" y="26272"/>
                  </a:lnTo>
                  <a:lnTo>
                    <a:pt x="4513" y="23725"/>
                  </a:lnTo>
                  <a:lnTo>
                    <a:pt x="6365" y="5904"/>
                  </a:lnTo>
                  <a:lnTo>
                    <a:pt x="8911" y="3125"/>
                  </a:lnTo>
                  <a:lnTo>
                    <a:pt x="7638" y="0"/>
                  </a:ln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73" name="Google Shape;2390;p54">
              <a:extLst>
                <a:ext uri="{FF2B5EF4-FFF2-40B4-BE49-F238E27FC236}">
                  <a16:creationId xmlns:a16="http://schemas.microsoft.com/office/drawing/2014/main" id="{E0563ABA-6204-40EE-8CE2-547B7A078355}"/>
                </a:ext>
              </a:extLst>
            </p:cNvPr>
            <p:cNvSpPr/>
            <p:nvPr/>
          </p:nvSpPr>
          <p:spPr>
            <a:xfrm>
              <a:off x="4354450" y="1381975"/>
              <a:ext cx="238825" cy="672100"/>
            </a:xfrm>
            <a:custGeom>
              <a:avLst/>
              <a:gdLst/>
              <a:ahLst/>
              <a:cxnLst/>
              <a:rect l="l" t="t" r="r" b="b"/>
              <a:pathLst>
                <a:path w="9553" h="26884" extrusionOk="0">
                  <a:moveTo>
                    <a:pt x="7813" y="778"/>
                  </a:moveTo>
                  <a:lnTo>
                    <a:pt x="8867" y="3368"/>
                  </a:lnTo>
                  <a:lnTo>
                    <a:pt x="6451" y="6002"/>
                  </a:lnTo>
                  <a:cubicBezTo>
                    <a:pt x="6407" y="6050"/>
                    <a:pt x="6379" y="6112"/>
                    <a:pt x="6373" y="6177"/>
                  </a:cubicBezTo>
                  <a:lnTo>
                    <a:pt x="4535" y="23869"/>
                  </a:lnTo>
                  <a:lnTo>
                    <a:pt x="1622" y="26079"/>
                  </a:lnTo>
                  <a:lnTo>
                    <a:pt x="633" y="23214"/>
                  </a:lnTo>
                  <a:lnTo>
                    <a:pt x="5583" y="5946"/>
                  </a:lnTo>
                  <a:cubicBezTo>
                    <a:pt x="5603" y="5876"/>
                    <a:pt x="5597" y="5801"/>
                    <a:pt x="5566" y="5734"/>
                  </a:cubicBezTo>
                  <a:lnTo>
                    <a:pt x="4400" y="3187"/>
                  </a:lnTo>
                  <a:lnTo>
                    <a:pt x="7813" y="778"/>
                  </a:lnTo>
                  <a:close/>
                  <a:moveTo>
                    <a:pt x="7950" y="0"/>
                  </a:moveTo>
                  <a:cubicBezTo>
                    <a:pt x="7890" y="0"/>
                    <a:pt x="7828" y="18"/>
                    <a:pt x="7774" y="57"/>
                  </a:cubicBezTo>
                  <a:lnTo>
                    <a:pt x="3839" y="2834"/>
                  </a:lnTo>
                  <a:cubicBezTo>
                    <a:pt x="3719" y="2919"/>
                    <a:pt x="3676" y="3078"/>
                    <a:pt x="3738" y="3212"/>
                  </a:cubicBezTo>
                  <a:lnTo>
                    <a:pt x="4964" y="5886"/>
                  </a:lnTo>
                  <a:lnTo>
                    <a:pt x="17" y="23136"/>
                  </a:lnTo>
                  <a:cubicBezTo>
                    <a:pt x="1" y="23197"/>
                    <a:pt x="2" y="23261"/>
                    <a:pt x="23" y="23321"/>
                  </a:cubicBezTo>
                  <a:lnTo>
                    <a:pt x="1180" y="26677"/>
                  </a:lnTo>
                  <a:cubicBezTo>
                    <a:pt x="1212" y="26770"/>
                    <a:pt x="1286" y="26842"/>
                    <a:pt x="1380" y="26871"/>
                  </a:cubicBezTo>
                  <a:cubicBezTo>
                    <a:pt x="1409" y="26879"/>
                    <a:pt x="1439" y="26884"/>
                    <a:pt x="1470" y="26884"/>
                  </a:cubicBezTo>
                  <a:cubicBezTo>
                    <a:pt x="1536" y="26884"/>
                    <a:pt x="1600" y="26862"/>
                    <a:pt x="1654" y="26822"/>
                  </a:cubicBezTo>
                  <a:lnTo>
                    <a:pt x="5010" y="24276"/>
                  </a:lnTo>
                  <a:cubicBezTo>
                    <a:pt x="5078" y="24224"/>
                    <a:pt x="5121" y="24148"/>
                    <a:pt x="5130" y="24064"/>
                  </a:cubicBezTo>
                  <a:lnTo>
                    <a:pt x="6972" y="6341"/>
                  </a:lnTo>
                  <a:lnTo>
                    <a:pt x="9450" y="3638"/>
                  </a:lnTo>
                  <a:cubicBezTo>
                    <a:pt x="9530" y="3551"/>
                    <a:pt x="9552" y="3426"/>
                    <a:pt x="9508" y="3316"/>
                  </a:cubicBezTo>
                  <a:lnTo>
                    <a:pt x="8234" y="191"/>
                  </a:lnTo>
                  <a:cubicBezTo>
                    <a:pt x="8185" y="70"/>
                    <a:pt x="8069" y="0"/>
                    <a:pt x="7950" y="0"/>
                  </a:cubicBez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74" name="Google Shape;2391;p54">
              <a:extLst>
                <a:ext uri="{FF2B5EF4-FFF2-40B4-BE49-F238E27FC236}">
                  <a16:creationId xmlns:a16="http://schemas.microsoft.com/office/drawing/2014/main" id="{E02CC288-BFFE-4B3D-8291-AC90A9D3D96E}"/>
                </a:ext>
              </a:extLst>
            </p:cNvPr>
            <p:cNvSpPr/>
            <p:nvPr/>
          </p:nvSpPr>
          <p:spPr>
            <a:xfrm>
              <a:off x="4408525" y="1227600"/>
              <a:ext cx="298025" cy="344325"/>
            </a:xfrm>
            <a:custGeom>
              <a:avLst/>
              <a:gdLst/>
              <a:ahLst/>
              <a:cxnLst/>
              <a:rect l="l" t="t" r="r" b="b"/>
              <a:pathLst>
                <a:path w="11921" h="13773" extrusionOk="0">
                  <a:moveTo>
                    <a:pt x="5787" y="1"/>
                  </a:moveTo>
                  <a:cubicBezTo>
                    <a:pt x="3242" y="1"/>
                    <a:pt x="2200" y="2083"/>
                    <a:pt x="2200" y="2083"/>
                  </a:cubicBezTo>
                  <a:cubicBezTo>
                    <a:pt x="2200" y="2083"/>
                    <a:pt x="926" y="4514"/>
                    <a:pt x="463" y="6134"/>
                  </a:cubicBezTo>
                  <a:cubicBezTo>
                    <a:pt x="0" y="7755"/>
                    <a:pt x="1" y="10764"/>
                    <a:pt x="1" y="10764"/>
                  </a:cubicBezTo>
                  <a:cubicBezTo>
                    <a:pt x="1" y="10764"/>
                    <a:pt x="3705" y="9028"/>
                    <a:pt x="4746" y="9028"/>
                  </a:cubicBezTo>
                  <a:cubicBezTo>
                    <a:pt x="5787" y="9028"/>
                    <a:pt x="7871" y="13773"/>
                    <a:pt x="7871" y="13773"/>
                  </a:cubicBezTo>
                  <a:cubicBezTo>
                    <a:pt x="7871" y="13773"/>
                    <a:pt x="10996" y="9143"/>
                    <a:pt x="11458" y="5788"/>
                  </a:cubicBezTo>
                  <a:cubicBezTo>
                    <a:pt x="11921" y="2431"/>
                    <a:pt x="8334" y="1"/>
                    <a:pt x="5787" y="1"/>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75" name="Google Shape;2392;p54">
              <a:extLst>
                <a:ext uri="{FF2B5EF4-FFF2-40B4-BE49-F238E27FC236}">
                  <a16:creationId xmlns:a16="http://schemas.microsoft.com/office/drawing/2014/main" id="{A58B3D7E-33A4-4B66-9001-176818A8AF13}"/>
                </a:ext>
              </a:extLst>
            </p:cNvPr>
            <p:cNvSpPr/>
            <p:nvPr/>
          </p:nvSpPr>
          <p:spPr>
            <a:xfrm>
              <a:off x="4400875" y="1219950"/>
              <a:ext cx="306425" cy="359650"/>
            </a:xfrm>
            <a:custGeom>
              <a:avLst/>
              <a:gdLst/>
              <a:ahLst/>
              <a:cxnLst/>
              <a:rect l="l" t="t" r="r" b="b"/>
              <a:pathLst>
                <a:path w="12257" h="14386" extrusionOk="0">
                  <a:moveTo>
                    <a:pt x="6093" y="612"/>
                  </a:moveTo>
                  <a:cubicBezTo>
                    <a:pt x="7569" y="612"/>
                    <a:pt x="9289" y="1449"/>
                    <a:pt x="10374" y="2694"/>
                  </a:cubicBezTo>
                  <a:cubicBezTo>
                    <a:pt x="10984" y="3394"/>
                    <a:pt x="11669" y="4545"/>
                    <a:pt x="11462" y="6052"/>
                  </a:cubicBezTo>
                  <a:cubicBezTo>
                    <a:pt x="11097" y="8686"/>
                    <a:pt x="9013" y="12190"/>
                    <a:pt x="8225" y="13440"/>
                  </a:cubicBezTo>
                  <a:cubicBezTo>
                    <a:pt x="7540" y="11952"/>
                    <a:pt x="6066" y="9028"/>
                    <a:pt x="5052" y="9028"/>
                  </a:cubicBezTo>
                  <a:cubicBezTo>
                    <a:pt x="4160" y="9028"/>
                    <a:pt x="1672" y="10112"/>
                    <a:pt x="621" y="10589"/>
                  </a:cubicBezTo>
                  <a:cubicBezTo>
                    <a:pt x="642" y="9682"/>
                    <a:pt x="727" y="7704"/>
                    <a:pt x="1064" y="6525"/>
                  </a:cubicBezTo>
                  <a:cubicBezTo>
                    <a:pt x="1513" y="4954"/>
                    <a:pt x="2764" y="2555"/>
                    <a:pt x="2777" y="2532"/>
                  </a:cubicBezTo>
                  <a:cubicBezTo>
                    <a:pt x="2778" y="2531"/>
                    <a:pt x="2779" y="2529"/>
                    <a:pt x="2779" y="2528"/>
                  </a:cubicBezTo>
                  <a:cubicBezTo>
                    <a:pt x="2819" y="2449"/>
                    <a:pt x="3776" y="612"/>
                    <a:pt x="6093" y="612"/>
                  </a:cubicBezTo>
                  <a:close/>
                  <a:moveTo>
                    <a:pt x="6093" y="1"/>
                  </a:moveTo>
                  <a:cubicBezTo>
                    <a:pt x="3412" y="1"/>
                    <a:pt x="2297" y="2123"/>
                    <a:pt x="2233" y="2250"/>
                  </a:cubicBezTo>
                  <a:cubicBezTo>
                    <a:pt x="2166" y="2379"/>
                    <a:pt x="939" y="4736"/>
                    <a:pt x="476" y="6356"/>
                  </a:cubicBezTo>
                  <a:cubicBezTo>
                    <a:pt x="6" y="7999"/>
                    <a:pt x="0" y="10945"/>
                    <a:pt x="0" y="11070"/>
                  </a:cubicBezTo>
                  <a:cubicBezTo>
                    <a:pt x="0" y="11246"/>
                    <a:pt x="145" y="11376"/>
                    <a:pt x="307" y="11376"/>
                  </a:cubicBezTo>
                  <a:cubicBezTo>
                    <a:pt x="350" y="11376"/>
                    <a:pt x="394" y="11367"/>
                    <a:pt x="437" y="11347"/>
                  </a:cubicBezTo>
                  <a:cubicBezTo>
                    <a:pt x="1449" y="10873"/>
                    <a:pt x="4253" y="9640"/>
                    <a:pt x="5052" y="9640"/>
                  </a:cubicBezTo>
                  <a:cubicBezTo>
                    <a:pt x="5508" y="9640"/>
                    <a:pt x="6810" y="11729"/>
                    <a:pt x="7896" y="14202"/>
                  </a:cubicBezTo>
                  <a:cubicBezTo>
                    <a:pt x="7941" y="14303"/>
                    <a:pt x="8037" y="14373"/>
                    <a:pt x="8149" y="14383"/>
                  </a:cubicBezTo>
                  <a:cubicBezTo>
                    <a:pt x="8158" y="14384"/>
                    <a:pt x="8167" y="14385"/>
                    <a:pt x="8177" y="14385"/>
                  </a:cubicBezTo>
                  <a:cubicBezTo>
                    <a:pt x="8278" y="14385"/>
                    <a:pt x="8373" y="14334"/>
                    <a:pt x="8431" y="14250"/>
                  </a:cubicBezTo>
                  <a:cubicBezTo>
                    <a:pt x="8560" y="14059"/>
                    <a:pt x="11600" y="9522"/>
                    <a:pt x="12067" y="6135"/>
                  </a:cubicBezTo>
                  <a:cubicBezTo>
                    <a:pt x="12257" y="4762"/>
                    <a:pt x="11830" y="3433"/>
                    <a:pt x="10836" y="2292"/>
                  </a:cubicBezTo>
                  <a:cubicBezTo>
                    <a:pt x="9641" y="922"/>
                    <a:pt x="7735" y="1"/>
                    <a:pt x="6093"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76" name="Google Shape;2393;p54">
              <a:extLst>
                <a:ext uri="{FF2B5EF4-FFF2-40B4-BE49-F238E27FC236}">
                  <a16:creationId xmlns:a16="http://schemas.microsoft.com/office/drawing/2014/main" id="{92E82893-9625-4EE5-96F4-EC0CE2291812}"/>
                </a:ext>
              </a:extLst>
            </p:cNvPr>
            <p:cNvSpPr/>
            <p:nvPr/>
          </p:nvSpPr>
          <p:spPr>
            <a:xfrm>
              <a:off x="4744150" y="1175600"/>
              <a:ext cx="89725" cy="106350"/>
            </a:xfrm>
            <a:custGeom>
              <a:avLst/>
              <a:gdLst/>
              <a:ahLst/>
              <a:cxnLst/>
              <a:rect l="l" t="t" r="r" b="b"/>
              <a:pathLst>
                <a:path w="3589" h="4254" extrusionOk="0">
                  <a:moveTo>
                    <a:pt x="2922" y="1"/>
                  </a:moveTo>
                  <a:cubicBezTo>
                    <a:pt x="2507" y="1"/>
                    <a:pt x="1969" y="808"/>
                    <a:pt x="1969" y="808"/>
                  </a:cubicBezTo>
                  <a:lnTo>
                    <a:pt x="0" y="4048"/>
                  </a:lnTo>
                  <a:cubicBezTo>
                    <a:pt x="0" y="4048"/>
                    <a:pt x="258" y="4254"/>
                    <a:pt x="669" y="4254"/>
                  </a:cubicBezTo>
                  <a:cubicBezTo>
                    <a:pt x="875" y="4254"/>
                    <a:pt x="1120" y="4202"/>
                    <a:pt x="1389" y="4048"/>
                  </a:cubicBezTo>
                  <a:cubicBezTo>
                    <a:pt x="2199" y="3585"/>
                    <a:pt x="3588" y="2312"/>
                    <a:pt x="3357" y="692"/>
                  </a:cubicBezTo>
                  <a:cubicBezTo>
                    <a:pt x="3283" y="176"/>
                    <a:pt x="3116" y="1"/>
                    <a:pt x="2922" y="1"/>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77" name="Google Shape;2394;p54">
              <a:extLst>
                <a:ext uri="{FF2B5EF4-FFF2-40B4-BE49-F238E27FC236}">
                  <a16:creationId xmlns:a16="http://schemas.microsoft.com/office/drawing/2014/main" id="{F377B187-DC33-4CB7-8C82-B7AABA8719AF}"/>
                </a:ext>
              </a:extLst>
            </p:cNvPr>
            <p:cNvSpPr/>
            <p:nvPr/>
          </p:nvSpPr>
          <p:spPr>
            <a:xfrm>
              <a:off x="4735700" y="1167925"/>
              <a:ext cx="106375" cy="121700"/>
            </a:xfrm>
            <a:custGeom>
              <a:avLst/>
              <a:gdLst/>
              <a:ahLst/>
              <a:cxnLst/>
              <a:rect l="l" t="t" r="r" b="b"/>
              <a:pathLst>
                <a:path w="4255" h="4868" extrusionOk="0">
                  <a:moveTo>
                    <a:pt x="3258" y="1"/>
                  </a:moveTo>
                  <a:cubicBezTo>
                    <a:pt x="2715" y="1"/>
                    <a:pt x="2206" y="713"/>
                    <a:pt x="2051" y="945"/>
                  </a:cubicBezTo>
                  <a:cubicBezTo>
                    <a:pt x="1958" y="1085"/>
                    <a:pt x="1996" y="1275"/>
                    <a:pt x="2136" y="1370"/>
                  </a:cubicBezTo>
                  <a:cubicBezTo>
                    <a:pt x="2188" y="1404"/>
                    <a:pt x="2247" y="1421"/>
                    <a:pt x="2305" y="1421"/>
                  </a:cubicBezTo>
                  <a:cubicBezTo>
                    <a:pt x="2404" y="1421"/>
                    <a:pt x="2501" y="1373"/>
                    <a:pt x="2561" y="1284"/>
                  </a:cubicBezTo>
                  <a:cubicBezTo>
                    <a:pt x="2787" y="945"/>
                    <a:pt x="3151" y="617"/>
                    <a:pt x="3251" y="611"/>
                  </a:cubicBezTo>
                  <a:cubicBezTo>
                    <a:pt x="3251" y="611"/>
                    <a:pt x="3340" y="678"/>
                    <a:pt x="3392" y="1042"/>
                  </a:cubicBezTo>
                  <a:cubicBezTo>
                    <a:pt x="3602" y="2512"/>
                    <a:pt x="2296" y="3678"/>
                    <a:pt x="1576" y="4089"/>
                  </a:cubicBezTo>
                  <a:cubicBezTo>
                    <a:pt x="1359" y="4213"/>
                    <a:pt x="1166" y="4254"/>
                    <a:pt x="1006" y="4254"/>
                  </a:cubicBezTo>
                  <a:cubicBezTo>
                    <a:pt x="718" y="4254"/>
                    <a:pt x="540" y="4123"/>
                    <a:pt x="530" y="4116"/>
                  </a:cubicBezTo>
                  <a:cubicBezTo>
                    <a:pt x="475" y="4073"/>
                    <a:pt x="409" y="4052"/>
                    <a:pt x="344" y="4052"/>
                  </a:cubicBezTo>
                  <a:cubicBezTo>
                    <a:pt x="254" y="4052"/>
                    <a:pt x="165" y="4092"/>
                    <a:pt x="105" y="4168"/>
                  </a:cubicBezTo>
                  <a:cubicBezTo>
                    <a:pt x="0" y="4297"/>
                    <a:pt x="19" y="4488"/>
                    <a:pt x="148" y="4594"/>
                  </a:cubicBezTo>
                  <a:cubicBezTo>
                    <a:pt x="168" y="4610"/>
                    <a:pt x="498" y="4868"/>
                    <a:pt x="1010" y="4868"/>
                  </a:cubicBezTo>
                  <a:cubicBezTo>
                    <a:pt x="1261" y="4868"/>
                    <a:pt x="1556" y="4806"/>
                    <a:pt x="1879" y="4621"/>
                  </a:cubicBezTo>
                  <a:cubicBezTo>
                    <a:pt x="2724" y="4138"/>
                    <a:pt x="4254" y="2751"/>
                    <a:pt x="3998" y="955"/>
                  </a:cubicBezTo>
                  <a:cubicBezTo>
                    <a:pt x="3970" y="750"/>
                    <a:pt x="3880" y="127"/>
                    <a:pt x="3394" y="16"/>
                  </a:cubicBezTo>
                  <a:cubicBezTo>
                    <a:pt x="3348" y="6"/>
                    <a:pt x="3303" y="1"/>
                    <a:pt x="3258"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78" name="Google Shape;2395;p54">
              <a:extLst>
                <a:ext uri="{FF2B5EF4-FFF2-40B4-BE49-F238E27FC236}">
                  <a16:creationId xmlns:a16="http://schemas.microsoft.com/office/drawing/2014/main" id="{914926A2-8743-497F-A032-A85EF6D6E249}"/>
                </a:ext>
              </a:extLst>
            </p:cNvPr>
            <p:cNvSpPr/>
            <p:nvPr/>
          </p:nvSpPr>
          <p:spPr>
            <a:xfrm>
              <a:off x="4434575" y="1022175"/>
              <a:ext cx="63675" cy="133125"/>
            </a:xfrm>
            <a:custGeom>
              <a:avLst/>
              <a:gdLst/>
              <a:ahLst/>
              <a:cxnLst/>
              <a:rect l="l" t="t" r="r" b="b"/>
              <a:pathLst>
                <a:path w="2547" h="5325" extrusionOk="0">
                  <a:moveTo>
                    <a:pt x="1881" y="0"/>
                  </a:moveTo>
                  <a:cubicBezTo>
                    <a:pt x="1505" y="0"/>
                    <a:pt x="1043" y="232"/>
                    <a:pt x="695" y="1158"/>
                  </a:cubicBezTo>
                  <a:cubicBezTo>
                    <a:pt x="1" y="3010"/>
                    <a:pt x="1158" y="5324"/>
                    <a:pt x="1158" y="5324"/>
                  </a:cubicBezTo>
                  <a:lnTo>
                    <a:pt x="2315" y="2894"/>
                  </a:lnTo>
                  <a:lnTo>
                    <a:pt x="2546" y="232"/>
                  </a:lnTo>
                  <a:cubicBezTo>
                    <a:pt x="2546" y="232"/>
                    <a:pt x="2257" y="0"/>
                    <a:pt x="1881" y="0"/>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79" name="Google Shape;2396;p54">
              <a:extLst>
                <a:ext uri="{FF2B5EF4-FFF2-40B4-BE49-F238E27FC236}">
                  <a16:creationId xmlns:a16="http://schemas.microsoft.com/office/drawing/2014/main" id="{521F2888-616E-467B-9401-E9E5C86913B0}"/>
                </a:ext>
              </a:extLst>
            </p:cNvPr>
            <p:cNvSpPr/>
            <p:nvPr/>
          </p:nvSpPr>
          <p:spPr>
            <a:xfrm>
              <a:off x="4426425" y="1014525"/>
              <a:ext cx="80350" cy="148400"/>
            </a:xfrm>
            <a:custGeom>
              <a:avLst/>
              <a:gdLst/>
              <a:ahLst/>
              <a:cxnLst/>
              <a:rect l="l" t="t" r="r" b="b"/>
              <a:pathLst>
                <a:path w="3214" h="5936" extrusionOk="0">
                  <a:moveTo>
                    <a:pt x="2204" y="0"/>
                  </a:moveTo>
                  <a:cubicBezTo>
                    <a:pt x="2104" y="0"/>
                    <a:pt x="2000" y="13"/>
                    <a:pt x="1892" y="43"/>
                  </a:cubicBezTo>
                  <a:cubicBezTo>
                    <a:pt x="1399" y="179"/>
                    <a:pt x="1011" y="621"/>
                    <a:pt x="734" y="1356"/>
                  </a:cubicBezTo>
                  <a:cubicBezTo>
                    <a:pt x="1" y="3310"/>
                    <a:pt x="1160" y="5668"/>
                    <a:pt x="1210" y="5768"/>
                  </a:cubicBezTo>
                  <a:cubicBezTo>
                    <a:pt x="1262" y="5871"/>
                    <a:pt x="1368" y="5936"/>
                    <a:pt x="1483" y="5936"/>
                  </a:cubicBezTo>
                  <a:lnTo>
                    <a:pt x="1486" y="5936"/>
                  </a:lnTo>
                  <a:cubicBezTo>
                    <a:pt x="1604" y="5935"/>
                    <a:pt x="1709" y="5867"/>
                    <a:pt x="1760" y="5762"/>
                  </a:cubicBezTo>
                  <a:lnTo>
                    <a:pt x="2917" y="3332"/>
                  </a:lnTo>
                  <a:cubicBezTo>
                    <a:pt x="2990" y="3179"/>
                    <a:pt x="2925" y="2997"/>
                    <a:pt x="2773" y="2924"/>
                  </a:cubicBezTo>
                  <a:cubicBezTo>
                    <a:pt x="2730" y="2904"/>
                    <a:pt x="2685" y="2894"/>
                    <a:pt x="2641" y="2894"/>
                  </a:cubicBezTo>
                  <a:cubicBezTo>
                    <a:pt x="2527" y="2894"/>
                    <a:pt x="2417" y="2959"/>
                    <a:pt x="2365" y="3069"/>
                  </a:cubicBezTo>
                  <a:lnTo>
                    <a:pt x="1504" y="4876"/>
                  </a:lnTo>
                  <a:cubicBezTo>
                    <a:pt x="1226" y="4098"/>
                    <a:pt x="875" y="2724"/>
                    <a:pt x="1307" y="1571"/>
                  </a:cubicBezTo>
                  <a:cubicBezTo>
                    <a:pt x="1506" y="1040"/>
                    <a:pt x="1763" y="715"/>
                    <a:pt x="2050" y="634"/>
                  </a:cubicBezTo>
                  <a:cubicBezTo>
                    <a:pt x="2104" y="619"/>
                    <a:pt x="2157" y="612"/>
                    <a:pt x="2208" y="612"/>
                  </a:cubicBezTo>
                  <a:cubicBezTo>
                    <a:pt x="2468" y="612"/>
                    <a:pt x="2681" y="776"/>
                    <a:pt x="2683" y="778"/>
                  </a:cubicBezTo>
                  <a:cubicBezTo>
                    <a:pt x="2739" y="821"/>
                    <a:pt x="2804" y="842"/>
                    <a:pt x="2870" y="842"/>
                  </a:cubicBezTo>
                  <a:cubicBezTo>
                    <a:pt x="2960" y="842"/>
                    <a:pt x="3049" y="802"/>
                    <a:pt x="3109" y="726"/>
                  </a:cubicBezTo>
                  <a:cubicBezTo>
                    <a:pt x="3214" y="595"/>
                    <a:pt x="3192" y="405"/>
                    <a:pt x="3064" y="300"/>
                  </a:cubicBezTo>
                  <a:cubicBezTo>
                    <a:pt x="3045" y="285"/>
                    <a:pt x="2682" y="0"/>
                    <a:pt x="2204"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80" name="Google Shape;2397;p54">
              <a:extLst>
                <a:ext uri="{FF2B5EF4-FFF2-40B4-BE49-F238E27FC236}">
                  <a16:creationId xmlns:a16="http://schemas.microsoft.com/office/drawing/2014/main" id="{D839EDB2-E3C5-4DCA-97AF-CFF54C0DFA1B}"/>
                </a:ext>
              </a:extLst>
            </p:cNvPr>
            <p:cNvSpPr/>
            <p:nvPr/>
          </p:nvSpPr>
          <p:spPr>
            <a:xfrm>
              <a:off x="4489550" y="1355200"/>
              <a:ext cx="159750" cy="98175"/>
            </a:xfrm>
            <a:custGeom>
              <a:avLst/>
              <a:gdLst/>
              <a:ahLst/>
              <a:cxnLst/>
              <a:rect l="l" t="t" r="r" b="b"/>
              <a:pathLst>
                <a:path w="6390" h="3927" extrusionOk="0">
                  <a:moveTo>
                    <a:pt x="6243" y="0"/>
                  </a:moveTo>
                  <a:cubicBezTo>
                    <a:pt x="5370" y="0"/>
                    <a:pt x="347" y="2420"/>
                    <a:pt x="347" y="2420"/>
                  </a:cubicBezTo>
                  <a:cubicBezTo>
                    <a:pt x="347" y="2420"/>
                    <a:pt x="1" y="3808"/>
                    <a:pt x="1505" y="3924"/>
                  </a:cubicBezTo>
                  <a:cubicBezTo>
                    <a:pt x="1531" y="3926"/>
                    <a:pt x="1558" y="3927"/>
                    <a:pt x="1585" y="3927"/>
                  </a:cubicBezTo>
                  <a:cubicBezTo>
                    <a:pt x="3117" y="3927"/>
                    <a:pt x="6138" y="787"/>
                    <a:pt x="6366" y="104"/>
                  </a:cubicBezTo>
                  <a:cubicBezTo>
                    <a:pt x="6390" y="32"/>
                    <a:pt x="6344" y="0"/>
                    <a:pt x="6243" y="0"/>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81" name="Google Shape;2398;p54">
              <a:extLst>
                <a:ext uri="{FF2B5EF4-FFF2-40B4-BE49-F238E27FC236}">
                  <a16:creationId xmlns:a16="http://schemas.microsoft.com/office/drawing/2014/main" id="{F015A5F1-5C23-4FE8-9B74-854E5A02CF1A}"/>
                </a:ext>
              </a:extLst>
            </p:cNvPr>
            <p:cNvSpPr/>
            <p:nvPr/>
          </p:nvSpPr>
          <p:spPr>
            <a:xfrm>
              <a:off x="4486350" y="1347850"/>
              <a:ext cx="170850" cy="113200"/>
            </a:xfrm>
            <a:custGeom>
              <a:avLst/>
              <a:gdLst/>
              <a:ahLst/>
              <a:cxnLst/>
              <a:rect l="l" t="t" r="r" b="b"/>
              <a:pathLst>
                <a:path w="6834" h="4528" extrusionOk="0">
                  <a:moveTo>
                    <a:pt x="5962" y="685"/>
                  </a:moveTo>
                  <a:lnTo>
                    <a:pt x="5962" y="685"/>
                  </a:lnTo>
                  <a:cubicBezTo>
                    <a:pt x="5197" y="1684"/>
                    <a:pt x="2876" y="3914"/>
                    <a:pt x="1716" y="3914"/>
                  </a:cubicBezTo>
                  <a:cubicBezTo>
                    <a:pt x="1696" y="3914"/>
                    <a:pt x="1676" y="3914"/>
                    <a:pt x="1656" y="3912"/>
                  </a:cubicBezTo>
                  <a:cubicBezTo>
                    <a:pt x="1295" y="3885"/>
                    <a:pt x="1039" y="3772"/>
                    <a:pt x="896" y="3577"/>
                  </a:cubicBezTo>
                  <a:cubicBezTo>
                    <a:pt x="741" y="3363"/>
                    <a:pt x="738" y="3082"/>
                    <a:pt x="753" y="2920"/>
                  </a:cubicBezTo>
                  <a:cubicBezTo>
                    <a:pt x="2788" y="1944"/>
                    <a:pt x="5014" y="972"/>
                    <a:pt x="5962" y="685"/>
                  </a:cubicBezTo>
                  <a:close/>
                  <a:moveTo>
                    <a:pt x="6409" y="1"/>
                  </a:moveTo>
                  <a:cubicBezTo>
                    <a:pt x="5937" y="1"/>
                    <a:pt x="4608" y="384"/>
                    <a:pt x="343" y="2438"/>
                  </a:cubicBezTo>
                  <a:cubicBezTo>
                    <a:pt x="262" y="2477"/>
                    <a:pt x="201" y="2551"/>
                    <a:pt x="178" y="2639"/>
                  </a:cubicBezTo>
                  <a:cubicBezTo>
                    <a:pt x="172" y="2669"/>
                    <a:pt x="0" y="3379"/>
                    <a:pt x="398" y="3931"/>
                  </a:cubicBezTo>
                  <a:cubicBezTo>
                    <a:pt x="651" y="4281"/>
                    <a:pt x="1058" y="4480"/>
                    <a:pt x="1610" y="4523"/>
                  </a:cubicBezTo>
                  <a:cubicBezTo>
                    <a:pt x="1641" y="4526"/>
                    <a:pt x="1673" y="4527"/>
                    <a:pt x="1705" y="4527"/>
                  </a:cubicBezTo>
                  <a:cubicBezTo>
                    <a:pt x="3413" y="4527"/>
                    <a:pt x="6535" y="1241"/>
                    <a:pt x="6784" y="496"/>
                  </a:cubicBezTo>
                  <a:cubicBezTo>
                    <a:pt x="6834" y="345"/>
                    <a:pt x="6795" y="190"/>
                    <a:pt x="6683" y="91"/>
                  </a:cubicBezTo>
                  <a:cubicBezTo>
                    <a:pt x="6639" y="52"/>
                    <a:pt x="6581" y="1"/>
                    <a:pt x="6409"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82" name="Google Shape;2399;p54">
              <a:extLst>
                <a:ext uri="{FF2B5EF4-FFF2-40B4-BE49-F238E27FC236}">
                  <a16:creationId xmlns:a16="http://schemas.microsoft.com/office/drawing/2014/main" id="{12903B2F-39DC-4ECE-B3B4-45DA7D39A8E2}"/>
                </a:ext>
              </a:extLst>
            </p:cNvPr>
            <p:cNvSpPr/>
            <p:nvPr/>
          </p:nvSpPr>
          <p:spPr>
            <a:xfrm>
              <a:off x="4449025" y="827025"/>
              <a:ext cx="448525" cy="605550"/>
            </a:xfrm>
            <a:custGeom>
              <a:avLst/>
              <a:gdLst/>
              <a:ahLst/>
              <a:cxnLst/>
              <a:rect l="l" t="t" r="r" b="b"/>
              <a:pathLst>
                <a:path w="17941" h="24222" extrusionOk="0">
                  <a:moveTo>
                    <a:pt x="10528" y="0"/>
                  </a:moveTo>
                  <a:cubicBezTo>
                    <a:pt x="9479" y="0"/>
                    <a:pt x="8412" y="291"/>
                    <a:pt x="7409" y="979"/>
                  </a:cubicBezTo>
                  <a:cubicBezTo>
                    <a:pt x="7409" y="979"/>
                    <a:pt x="3357" y="2830"/>
                    <a:pt x="2431" y="5724"/>
                  </a:cubicBezTo>
                  <a:cubicBezTo>
                    <a:pt x="1505" y="8617"/>
                    <a:pt x="1" y="14519"/>
                    <a:pt x="1" y="16718"/>
                  </a:cubicBezTo>
                  <a:cubicBezTo>
                    <a:pt x="1" y="18917"/>
                    <a:pt x="695" y="23430"/>
                    <a:pt x="2200" y="24125"/>
                  </a:cubicBezTo>
                  <a:cubicBezTo>
                    <a:pt x="2344" y="24191"/>
                    <a:pt x="2519" y="24222"/>
                    <a:pt x="2720" y="24222"/>
                  </a:cubicBezTo>
                  <a:cubicBezTo>
                    <a:pt x="4622" y="24222"/>
                    <a:pt x="8813" y="21491"/>
                    <a:pt x="10069" y="20653"/>
                  </a:cubicBezTo>
                  <a:cubicBezTo>
                    <a:pt x="11459" y="19727"/>
                    <a:pt x="13079" y="16139"/>
                    <a:pt x="14815" y="14056"/>
                  </a:cubicBezTo>
                  <a:cubicBezTo>
                    <a:pt x="16551" y="11974"/>
                    <a:pt x="17940" y="8154"/>
                    <a:pt x="17246" y="5029"/>
                  </a:cubicBezTo>
                  <a:cubicBezTo>
                    <a:pt x="16723" y="2678"/>
                    <a:pt x="13712" y="0"/>
                    <a:pt x="10528" y="0"/>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83" name="Google Shape;2400;p54">
              <a:extLst>
                <a:ext uri="{FF2B5EF4-FFF2-40B4-BE49-F238E27FC236}">
                  <a16:creationId xmlns:a16="http://schemas.microsoft.com/office/drawing/2014/main" id="{B372FBF8-065C-4ED4-84F3-FC9C915D4C41}"/>
                </a:ext>
              </a:extLst>
            </p:cNvPr>
            <p:cNvSpPr/>
            <p:nvPr/>
          </p:nvSpPr>
          <p:spPr>
            <a:xfrm>
              <a:off x="4441400" y="819400"/>
              <a:ext cx="464375" cy="620700"/>
            </a:xfrm>
            <a:custGeom>
              <a:avLst/>
              <a:gdLst/>
              <a:ahLst/>
              <a:cxnLst/>
              <a:rect l="l" t="t" r="r" b="b"/>
              <a:pathLst>
                <a:path w="18575" h="24828" extrusionOk="0">
                  <a:moveTo>
                    <a:pt x="10844" y="615"/>
                  </a:moveTo>
                  <a:cubicBezTo>
                    <a:pt x="11571" y="615"/>
                    <a:pt x="12319" y="761"/>
                    <a:pt x="13065" y="1055"/>
                  </a:cubicBezTo>
                  <a:cubicBezTo>
                    <a:pt x="15110" y="1861"/>
                    <a:pt x="16872" y="3689"/>
                    <a:pt x="17252" y="5400"/>
                  </a:cubicBezTo>
                  <a:cubicBezTo>
                    <a:pt x="17926" y="8439"/>
                    <a:pt x="16536" y="12183"/>
                    <a:pt x="14885" y="14165"/>
                  </a:cubicBezTo>
                  <a:cubicBezTo>
                    <a:pt x="14133" y="15067"/>
                    <a:pt x="13414" y="16229"/>
                    <a:pt x="12719" y="17351"/>
                  </a:cubicBezTo>
                  <a:cubicBezTo>
                    <a:pt x="11808" y="18820"/>
                    <a:pt x="10948" y="20208"/>
                    <a:pt x="10205" y="20703"/>
                  </a:cubicBezTo>
                  <a:cubicBezTo>
                    <a:pt x="6860" y="22934"/>
                    <a:pt x="4206" y="24223"/>
                    <a:pt x="3028" y="24223"/>
                  </a:cubicBezTo>
                  <a:cubicBezTo>
                    <a:pt x="2869" y="24223"/>
                    <a:pt x="2737" y="24200"/>
                    <a:pt x="2633" y="24152"/>
                  </a:cubicBezTo>
                  <a:cubicBezTo>
                    <a:pt x="1399" y="23582"/>
                    <a:pt x="612" y="19549"/>
                    <a:pt x="612" y="17023"/>
                  </a:cubicBezTo>
                  <a:cubicBezTo>
                    <a:pt x="612" y="14791"/>
                    <a:pt x="2160" y="8831"/>
                    <a:pt x="3028" y="6122"/>
                  </a:cubicBezTo>
                  <a:cubicBezTo>
                    <a:pt x="3902" y="3393"/>
                    <a:pt x="7801" y="1580"/>
                    <a:pt x="7840" y="1562"/>
                  </a:cubicBezTo>
                  <a:cubicBezTo>
                    <a:pt x="7856" y="1554"/>
                    <a:pt x="7872" y="1545"/>
                    <a:pt x="7886" y="1537"/>
                  </a:cubicBezTo>
                  <a:cubicBezTo>
                    <a:pt x="8779" y="924"/>
                    <a:pt x="9788" y="615"/>
                    <a:pt x="10844" y="615"/>
                  </a:cubicBezTo>
                  <a:close/>
                  <a:moveTo>
                    <a:pt x="10840" y="0"/>
                  </a:moveTo>
                  <a:cubicBezTo>
                    <a:pt x="9673" y="0"/>
                    <a:pt x="8554" y="341"/>
                    <a:pt x="7561" y="1016"/>
                  </a:cubicBezTo>
                  <a:cubicBezTo>
                    <a:pt x="7185" y="1191"/>
                    <a:pt x="3373" y="3033"/>
                    <a:pt x="2445" y="5934"/>
                  </a:cubicBezTo>
                  <a:cubicBezTo>
                    <a:pt x="1568" y="8677"/>
                    <a:pt x="0" y="14727"/>
                    <a:pt x="0" y="17022"/>
                  </a:cubicBezTo>
                  <a:cubicBezTo>
                    <a:pt x="0" y="18782"/>
                    <a:pt x="563" y="23872"/>
                    <a:pt x="2376" y="24708"/>
                  </a:cubicBezTo>
                  <a:cubicBezTo>
                    <a:pt x="2554" y="24790"/>
                    <a:pt x="2767" y="24828"/>
                    <a:pt x="3011" y="24828"/>
                  </a:cubicBezTo>
                  <a:cubicBezTo>
                    <a:pt x="4735" y="24828"/>
                    <a:pt x="7971" y="22929"/>
                    <a:pt x="10545" y="21212"/>
                  </a:cubicBezTo>
                  <a:cubicBezTo>
                    <a:pt x="11398" y="20642"/>
                    <a:pt x="12292" y="19200"/>
                    <a:pt x="13238" y="17674"/>
                  </a:cubicBezTo>
                  <a:cubicBezTo>
                    <a:pt x="13924" y="16568"/>
                    <a:pt x="14631" y="15426"/>
                    <a:pt x="15355" y="14557"/>
                  </a:cubicBezTo>
                  <a:cubicBezTo>
                    <a:pt x="17143" y="12410"/>
                    <a:pt x="18574" y="8531"/>
                    <a:pt x="17850" y="5268"/>
                  </a:cubicBezTo>
                  <a:cubicBezTo>
                    <a:pt x="17428" y="3371"/>
                    <a:pt x="15510" y="1360"/>
                    <a:pt x="13290" y="485"/>
                  </a:cubicBezTo>
                  <a:cubicBezTo>
                    <a:pt x="12467" y="161"/>
                    <a:pt x="11642" y="0"/>
                    <a:pt x="10840"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84" name="Google Shape;2401;p54">
              <a:extLst>
                <a:ext uri="{FF2B5EF4-FFF2-40B4-BE49-F238E27FC236}">
                  <a16:creationId xmlns:a16="http://schemas.microsoft.com/office/drawing/2014/main" id="{4F1F0B34-B4FA-4B34-8D6D-8AF136BE4852}"/>
                </a:ext>
              </a:extLst>
            </p:cNvPr>
            <p:cNvSpPr/>
            <p:nvPr/>
          </p:nvSpPr>
          <p:spPr>
            <a:xfrm>
              <a:off x="4472600" y="827000"/>
              <a:ext cx="424950" cy="421625"/>
            </a:xfrm>
            <a:custGeom>
              <a:avLst/>
              <a:gdLst/>
              <a:ahLst/>
              <a:cxnLst/>
              <a:rect l="l" t="t" r="r" b="b"/>
              <a:pathLst>
                <a:path w="16998" h="16865" extrusionOk="0">
                  <a:moveTo>
                    <a:pt x="9584" y="1"/>
                  </a:moveTo>
                  <a:cubicBezTo>
                    <a:pt x="8536" y="1"/>
                    <a:pt x="7469" y="291"/>
                    <a:pt x="6466" y="979"/>
                  </a:cubicBezTo>
                  <a:cubicBezTo>
                    <a:pt x="6466" y="979"/>
                    <a:pt x="2414" y="2831"/>
                    <a:pt x="1488" y="5725"/>
                  </a:cubicBezTo>
                  <a:cubicBezTo>
                    <a:pt x="1049" y="7099"/>
                    <a:pt x="479" y="9154"/>
                    <a:pt x="1" y="11168"/>
                  </a:cubicBezTo>
                  <a:cubicBezTo>
                    <a:pt x="793" y="9931"/>
                    <a:pt x="2102" y="7827"/>
                    <a:pt x="2183" y="7345"/>
                  </a:cubicBezTo>
                  <a:cubicBezTo>
                    <a:pt x="2298" y="6651"/>
                    <a:pt x="2298" y="6534"/>
                    <a:pt x="3109" y="6534"/>
                  </a:cubicBezTo>
                  <a:cubicBezTo>
                    <a:pt x="3919" y="6534"/>
                    <a:pt x="5423" y="8850"/>
                    <a:pt x="7507" y="9313"/>
                  </a:cubicBezTo>
                  <a:cubicBezTo>
                    <a:pt x="9590" y="9775"/>
                    <a:pt x="12367" y="9428"/>
                    <a:pt x="12367" y="10586"/>
                  </a:cubicBezTo>
                  <a:cubicBezTo>
                    <a:pt x="12367" y="11743"/>
                    <a:pt x="10747" y="13594"/>
                    <a:pt x="11788" y="14172"/>
                  </a:cubicBezTo>
                  <a:cubicBezTo>
                    <a:pt x="12598" y="14623"/>
                    <a:pt x="11873" y="16189"/>
                    <a:pt x="11944" y="16864"/>
                  </a:cubicBezTo>
                  <a:cubicBezTo>
                    <a:pt x="12565" y="15864"/>
                    <a:pt x="13210" y="14852"/>
                    <a:pt x="13872" y="14057"/>
                  </a:cubicBezTo>
                  <a:cubicBezTo>
                    <a:pt x="15608" y="11974"/>
                    <a:pt x="16997" y="8155"/>
                    <a:pt x="16303" y="5030"/>
                  </a:cubicBezTo>
                  <a:cubicBezTo>
                    <a:pt x="15780" y="2679"/>
                    <a:pt x="12768" y="1"/>
                    <a:pt x="9584"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85" name="Google Shape;2402;p54">
              <a:extLst>
                <a:ext uri="{FF2B5EF4-FFF2-40B4-BE49-F238E27FC236}">
                  <a16:creationId xmlns:a16="http://schemas.microsoft.com/office/drawing/2014/main" id="{9CA7F7D6-F7D9-40E5-88BC-A06F36409265}"/>
                </a:ext>
              </a:extLst>
            </p:cNvPr>
            <p:cNvSpPr/>
            <p:nvPr/>
          </p:nvSpPr>
          <p:spPr>
            <a:xfrm>
              <a:off x="4464325" y="819375"/>
              <a:ext cx="441450" cy="436900"/>
            </a:xfrm>
            <a:custGeom>
              <a:avLst/>
              <a:gdLst/>
              <a:ahLst/>
              <a:cxnLst/>
              <a:rect l="l" t="t" r="r" b="b"/>
              <a:pathLst>
                <a:path w="17658" h="17476" extrusionOk="0">
                  <a:moveTo>
                    <a:pt x="9927" y="615"/>
                  </a:moveTo>
                  <a:cubicBezTo>
                    <a:pt x="10653" y="615"/>
                    <a:pt x="11402" y="761"/>
                    <a:pt x="12148" y="1056"/>
                  </a:cubicBezTo>
                  <a:cubicBezTo>
                    <a:pt x="14193" y="1862"/>
                    <a:pt x="15955" y="3689"/>
                    <a:pt x="16335" y="5400"/>
                  </a:cubicBezTo>
                  <a:cubicBezTo>
                    <a:pt x="17009" y="8439"/>
                    <a:pt x="15619" y="12184"/>
                    <a:pt x="13968" y="14166"/>
                  </a:cubicBezTo>
                  <a:cubicBezTo>
                    <a:pt x="13560" y="14656"/>
                    <a:pt x="13160" y="15224"/>
                    <a:pt x="12773" y="15813"/>
                  </a:cubicBezTo>
                  <a:cubicBezTo>
                    <a:pt x="12862" y="15178"/>
                    <a:pt x="12842" y="14528"/>
                    <a:pt x="12269" y="14211"/>
                  </a:cubicBezTo>
                  <a:cubicBezTo>
                    <a:pt x="11899" y="14006"/>
                    <a:pt x="12122" y="13417"/>
                    <a:pt x="12503" y="12546"/>
                  </a:cubicBezTo>
                  <a:cubicBezTo>
                    <a:pt x="12750" y="11982"/>
                    <a:pt x="13005" y="11400"/>
                    <a:pt x="13005" y="10891"/>
                  </a:cubicBezTo>
                  <a:cubicBezTo>
                    <a:pt x="13005" y="9837"/>
                    <a:pt x="11635" y="9723"/>
                    <a:pt x="10049" y="9591"/>
                  </a:cubicBezTo>
                  <a:cubicBezTo>
                    <a:pt x="9327" y="9530"/>
                    <a:pt x="8579" y="9468"/>
                    <a:pt x="7904" y="9319"/>
                  </a:cubicBezTo>
                  <a:cubicBezTo>
                    <a:pt x="6771" y="9067"/>
                    <a:pt x="5798" y="8211"/>
                    <a:pt x="5018" y="7523"/>
                  </a:cubicBezTo>
                  <a:cubicBezTo>
                    <a:pt x="4366" y="6949"/>
                    <a:pt x="3895" y="6534"/>
                    <a:pt x="3440" y="6534"/>
                  </a:cubicBezTo>
                  <a:cubicBezTo>
                    <a:pt x="2470" y="6534"/>
                    <a:pt x="2348" y="6783"/>
                    <a:pt x="2212" y="7598"/>
                  </a:cubicBezTo>
                  <a:cubicBezTo>
                    <a:pt x="2183" y="7774"/>
                    <a:pt x="1861" y="8412"/>
                    <a:pt x="1096" y="9673"/>
                  </a:cubicBezTo>
                  <a:cubicBezTo>
                    <a:pt x="1435" y="8371"/>
                    <a:pt x="1796" y="7104"/>
                    <a:pt x="2111" y="6123"/>
                  </a:cubicBezTo>
                  <a:cubicBezTo>
                    <a:pt x="2984" y="3393"/>
                    <a:pt x="6883" y="1580"/>
                    <a:pt x="6969" y="1536"/>
                  </a:cubicBezTo>
                  <a:cubicBezTo>
                    <a:pt x="7862" y="924"/>
                    <a:pt x="8872" y="615"/>
                    <a:pt x="9927" y="615"/>
                  </a:cubicBezTo>
                  <a:close/>
                  <a:moveTo>
                    <a:pt x="9913" y="0"/>
                  </a:moveTo>
                  <a:cubicBezTo>
                    <a:pt x="8747" y="0"/>
                    <a:pt x="7636" y="340"/>
                    <a:pt x="6669" y="1007"/>
                  </a:cubicBezTo>
                  <a:cubicBezTo>
                    <a:pt x="6499" y="1084"/>
                    <a:pt x="2485" y="2949"/>
                    <a:pt x="1528" y="5937"/>
                  </a:cubicBezTo>
                  <a:cubicBezTo>
                    <a:pt x="1059" y="7403"/>
                    <a:pt x="487" y="9498"/>
                    <a:pt x="35" y="11403"/>
                  </a:cubicBezTo>
                  <a:cubicBezTo>
                    <a:pt x="0" y="11549"/>
                    <a:pt x="76" y="11697"/>
                    <a:pt x="213" y="11756"/>
                  </a:cubicBezTo>
                  <a:cubicBezTo>
                    <a:pt x="252" y="11772"/>
                    <a:pt x="292" y="11780"/>
                    <a:pt x="332" y="11780"/>
                  </a:cubicBezTo>
                  <a:cubicBezTo>
                    <a:pt x="434" y="11780"/>
                    <a:pt x="532" y="11729"/>
                    <a:pt x="590" y="11639"/>
                  </a:cubicBezTo>
                  <a:cubicBezTo>
                    <a:pt x="1999" y="9436"/>
                    <a:pt x="2748" y="8111"/>
                    <a:pt x="2824" y="7652"/>
                  </a:cubicBezTo>
                  <a:cubicBezTo>
                    <a:pt x="2908" y="7145"/>
                    <a:pt x="2908" y="7145"/>
                    <a:pt x="3441" y="7145"/>
                  </a:cubicBezTo>
                  <a:cubicBezTo>
                    <a:pt x="3664" y="7145"/>
                    <a:pt x="4169" y="7589"/>
                    <a:pt x="4613" y="7981"/>
                  </a:cubicBezTo>
                  <a:cubicBezTo>
                    <a:pt x="5447" y="8716"/>
                    <a:pt x="6485" y="9630"/>
                    <a:pt x="7773" y="9916"/>
                  </a:cubicBezTo>
                  <a:cubicBezTo>
                    <a:pt x="8487" y="10075"/>
                    <a:pt x="9256" y="10138"/>
                    <a:pt x="9999" y="10200"/>
                  </a:cubicBezTo>
                  <a:cubicBezTo>
                    <a:pt x="11176" y="10299"/>
                    <a:pt x="12393" y="10400"/>
                    <a:pt x="12393" y="10891"/>
                  </a:cubicBezTo>
                  <a:cubicBezTo>
                    <a:pt x="12393" y="11272"/>
                    <a:pt x="12165" y="11794"/>
                    <a:pt x="11943" y="12300"/>
                  </a:cubicBezTo>
                  <a:cubicBezTo>
                    <a:pt x="11542" y="13216"/>
                    <a:pt x="11088" y="14255"/>
                    <a:pt x="11971" y="14746"/>
                  </a:cubicBezTo>
                  <a:cubicBezTo>
                    <a:pt x="12301" y="14928"/>
                    <a:pt x="12218" y="15510"/>
                    <a:pt x="12075" y="16251"/>
                  </a:cubicBezTo>
                  <a:cubicBezTo>
                    <a:pt x="12008" y="16604"/>
                    <a:pt x="11943" y="16939"/>
                    <a:pt x="11971" y="17202"/>
                  </a:cubicBezTo>
                  <a:cubicBezTo>
                    <a:pt x="11984" y="17331"/>
                    <a:pt x="12080" y="17439"/>
                    <a:pt x="12207" y="17467"/>
                  </a:cubicBezTo>
                  <a:cubicBezTo>
                    <a:pt x="12229" y="17473"/>
                    <a:pt x="12251" y="17475"/>
                    <a:pt x="12275" y="17475"/>
                  </a:cubicBezTo>
                  <a:cubicBezTo>
                    <a:pt x="12276" y="17475"/>
                    <a:pt x="12277" y="17475"/>
                    <a:pt x="12278" y="17475"/>
                  </a:cubicBezTo>
                  <a:cubicBezTo>
                    <a:pt x="12383" y="17475"/>
                    <a:pt x="12480" y="17420"/>
                    <a:pt x="12535" y="17332"/>
                  </a:cubicBezTo>
                  <a:cubicBezTo>
                    <a:pt x="13139" y="16361"/>
                    <a:pt x="13782" y="15347"/>
                    <a:pt x="14438" y="14559"/>
                  </a:cubicBezTo>
                  <a:cubicBezTo>
                    <a:pt x="16227" y="12414"/>
                    <a:pt x="17657" y="8533"/>
                    <a:pt x="16933" y="5270"/>
                  </a:cubicBezTo>
                  <a:cubicBezTo>
                    <a:pt x="16512" y="3374"/>
                    <a:pt x="14594" y="1363"/>
                    <a:pt x="12373" y="487"/>
                  </a:cubicBezTo>
                  <a:cubicBezTo>
                    <a:pt x="11546" y="161"/>
                    <a:pt x="10716" y="0"/>
                    <a:pt x="9913"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86" name="Google Shape;2403;p54">
              <a:extLst>
                <a:ext uri="{FF2B5EF4-FFF2-40B4-BE49-F238E27FC236}">
                  <a16:creationId xmlns:a16="http://schemas.microsoft.com/office/drawing/2014/main" id="{A38BD2C6-5D8B-4D21-84A0-233C3B82E971}"/>
                </a:ext>
              </a:extLst>
            </p:cNvPr>
            <p:cNvSpPr/>
            <p:nvPr/>
          </p:nvSpPr>
          <p:spPr>
            <a:xfrm>
              <a:off x="4425875" y="1123875"/>
              <a:ext cx="324075" cy="181700"/>
            </a:xfrm>
            <a:custGeom>
              <a:avLst/>
              <a:gdLst/>
              <a:ahLst/>
              <a:cxnLst/>
              <a:rect l="l" t="t" r="r" b="b"/>
              <a:pathLst>
                <a:path w="12963" h="7268" extrusionOk="0">
                  <a:moveTo>
                    <a:pt x="1459" y="1"/>
                  </a:moveTo>
                  <a:cubicBezTo>
                    <a:pt x="878" y="1"/>
                    <a:pt x="334" y="200"/>
                    <a:pt x="232" y="909"/>
                  </a:cubicBezTo>
                  <a:cubicBezTo>
                    <a:pt x="1" y="2529"/>
                    <a:pt x="1620" y="4844"/>
                    <a:pt x="3125" y="4844"/>
                  </a:cubicBezTo>
                  <a:cubicBezTo>
                    <a:pt x="4575" y="4844"/>
                    <a:pt x="5166" y="3449"/>
                    <a:pt x="5931" y="3449"/>
                  </a:cubicBezTo>
                  <a:cubicBezTo>
                    <a:pt x="5960" y="3449"/>
                    <a:pt x="5989" y="3451"/>
                    <a:pt x="6019" y="3455"/>
                  </a:cubicBezTo>
                  <a:cubicBezTo>
                    <a:pt x="6829" y="3571"/>
                    <a:pt x="6482" y="6464"/>
                    <a:pt x="7870" y="7043"/>
                  </a:cubicBezTo>
                  <a:cubicBezTo>
                    <a:pt x="8237" y="7196"/>
                    <a:pt x="8668" y="7268"/>
                    <a:pt x="9117" y="7268"/>
                  </a:cubicBezTo>
                  <a:cubicBezTo>
                    <a:pt x="10368" y="7268"/>
                    <a:pt x="11757" y="6707"/>
                    <a:pt x="12268" y="5770"/>
                  </a:cubicBezTo>
                  <a:cubicBezTo>
                    <a:pt x="12963" y="4496"/>
                    <a:pt x="10995" y="3687"/>
                    <a:pt x="9028" y="2992"/>
                  </a:cubicBezTo>
                  <a:cubicBezTo>
                    <a:pt x="7061" y="2297"/>
                    <a:pt x="3011" y="330"/>
                    <a:pt x="3011" y="330"/>
                  </a:cubicBezTo>
                  <a:cubicBezTo>
                    <a:pt x="3011" y="330"/>
                    <a:pt x="2205" y="1"/>
                    <a:pt x="1459" y="1"/>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87" name="Google Shape;2404;p54">
              <a:extLst>
                <a:ext uri="{FF2B5EF4-FFF2-40B4-BE49-F238E27FC236}">
                  <a16:creationId xmlns:a16="http://schemas.microsoft.com/office/drawing/2014/main" id="{0645E222-F0D9-4100-ACD1-C70D8F243ED5}"/>
                </a:ext>
              </a:extLst>
            </p:cNvPr>
            <p:cNvSpPr/>
            <p:nvPr/>
          </p:nvSpPr>
          <p:spPr>
            <a:xfrm>
              <a:off x="4420675" y="1116175"/>
              <a:ext cx="324525" cy="196875"/>
            </a:xfrm>
            <a:custGeom>
              <a:avLst/>
              <a:gdLst/>
              <a:ahLst/>
              <a:cxnLst/>
              <a:rect l="l" t="t" r="r" b="b"/>
              <a:pathLst>
                <a:path w="12981" h="7875" extrusionOk="0">
                  <a:moveTo>
                    <a:pt x="1665" y="614"/>
                  </a:moveTo>
                  <a:cubicBezTo>
                    <a:pt x="2199" y="614"/>
                    <a:pt x="2820" y="808"/>
                    <a:pt x="3093" y="918"/>
                  </a:cubicBezTo>
                  <a:cubicBezTo>
                    <a:pt x="3360" y="1049"/>
                    <a:pt x="7200" y="2907"/>
                    <a:pt x="9134" y="3589"/>
                  </a:cubicBezTo>
                  <a:cubicBezTo>
                    <a:pt x="10129" y="3940"/>
                    <a:pt x="11979" y="4593"/>
                    <a:pt x="12274" y="5361"/>
                  </a:cubicBezTo>
                  <a:cubicBezTo>
                    <a:pt x="12343" y="5542"/>
                    <a:pt x="12322" y="5723"/>
                    <a:pt x="12208" y="5932"/>
                  </a:cubicBezTo>
                  <a:cubicBezTo>
                    <a:pt x="11767" y="6740"/>
                    <a:pt x="10499" y="7276"/>
                    <a:pt x="9337" y="7276"/>
                  </a:cubicBezTo>
                  <a:cubicBezTo>
                    <a:pt x="8931" y="7276"/>
                    <a:pt x="8538" y="7211"/>
                    <a:pt x="8197" y="7069"/>
                  </a:cubicBezTo>
                  <a:cubicBezTo>
                    <a:pt x="7567" y="6806"/>
                    <a:pt x="7356" y="5865"/>
                    <a:pt x="7170" y="5034"/>
                  </a:cubicBezTo>
                  <a:cubicBezTo>
                    <a:pt x="6992" y="4233"/>
                    <a:pt x="6837" y="3542"/>
                    <a:pt x="6271" y="3461"/>
                  </a:cubicBezTo>
                  <a:cubicBezTo>
                    <a:pt x="6225" y="3454"/>
                    <a:pt x="6180" y="3451"/>
                    <a:pt x="6134" y="3451"/>
                  </a:cubicBezTo>
                  <a:cubicBezTo>
                    <a:pt x="5704" y="3451"/>
                    <a:pt x="5357" y="3745"/>
                    <a:pt x="4990" y="4058"/>
                  </a:cubicBezTo>
                  <a:cubicBezTo>
                    <a:pt x="4534" y="4446"/>
                    <a:pt x="4062" y="4847"/>
                    <a:pt x="3335" y="4847"/>
                  </a:cubicBezTo>
                  <a:cubicBezTo>
                    <a:pt x="2824" y="4847"/>
                    <a:pt x="2236" y="4506"/>
                    <a:pt x="1722" y="3913"/>
                  </a:cubicBezTo>
                  <a:cubicBezTo>
                    <a:pt x="1025" y="3110"/>
                    <a:pt x="632" y="2044"/>
                    <a:pt x="744" y="1261"/>
                  </a:cubicBezTo>
                  <a:cubicBezTo>
                    <a:pt x="780" y="1011"/>
                    <a:pt x="880" y="846"/>
                    <a:pt x="1058" y="744"/>
                  </a:cubicBezTo>
                  <a:cubicBezTo>
                    <a:pt x="1222" y="650"/>
                    <a:pt x="1435" y="614"/>
                    <a:pt x="1665" y="614"/>
                  </a:cubicBezTo>
                  <a:close/>
                  <a:moveTo>
                    <a:pt x="1676" y="1"/>
                  </a:moveTo>
                  <a:cubicBezTo>
                    <a:pt x="1349" y="1"/>
                    <a:pt x="1025" y="56"/>
                    <a:pt x="754" y="212"/>
                  </a:cubicBezTo>
                  <a:cubicBezTo>
                    <a:pt x="413" y="408"/>
                    <a:pt x="200" y="740"/>
                    <a:pt x="138" y="1173"/>
                  </a:cubicBezTo>
                  <a:cubicBezTo>
                    <a:pt x="1" y="2137"/>
                    <a:pt x="440" y="3369"/>
                    <a:pt x="1259" y="4313"/>
                  </a:cubicBezTo>
                  <a:cubicBezTo>
                    <a:pt x="1899" y="5051"/>
                    <a:pt x="2637" y="5458"/>
                    <a:pt x="3334" y="5458"/>
                  </a:cubicBezTo>
                  <a:cubicBezTo>
                    <a:pt x="4285" y="5458"/>
                    <a:pt x="4896" y="4940"/>
                    <a:pt x="5387" y="4523"/>
                  </a:cubicBezTo>
                  <a:cubicBezTo>
                    <a:pt x="5673" y="4279"/>
                    <a:pt x="5919" y="4063"/>
                    <a:pt x="6135" y="4063"/>
                  </a:cubicBezTo>
                  <a:cubicBezTo>
                    <a:pt x="6152" y="4063"/>
                    <a:pt x="6168" y="4064"/>
                    <a:pt x="6184" y="4067"/>
                  </a:cubicBezTo>
                  <a:cubicBezTo>
                    <a:pt x="6331" y="4087"/>
                    <a:pt x="6489" y="4790"/>
                    <a:pt x="6573" y="5167"/>
                  </a:cubicBezTo>
                  <a:cubicBezTo>
                    <a:pt x="6780" y="6095"/>
                    <a:pt x="7038" y="7249"/>
                    <a:pt x="7961" y="7634"/>
                  </a:cubicBezTo>
                  <a:cubicBezTo>
                    <a:pt x="8351" y="7795"/>
                    <a:pt x="8820" y="7874"/>
                    <a:pt x="9312" y="7874"/>
                  </a:cubicBezTo>
                  <a:cubicBezTo>
                    <a:pt x="10648" y="7874"/>
                    <a:pt x="12162" y="7296"/>
                    <a:pt x="12747" y="6223"/>
                  </a:cubicBezTo>
                  <a:cubicBezTo>
                    <a:pt x="12946" y="5856"/>
                    <a:pt x="12980" y="5492"/>
                    <a:pt x="12845" y="5141"/>
                  </a:cubicBezTo>
                  <a:cubicBezTo>
                    <a:pt x="12480" y="4188"/>
                    <a:pt x="10912" y="3567"/>
                    <a:pt x="9338" y="3011"/>
                  </a:cubicBezTo>
                  <a:cubicBezTo>
                    <a:pt x="7409" y="2331"/>
                    <a:pt x="3393" y="382"/>
                    <a:pt x="3352" y="363"/>
                  </a:cubicBezTo>
                  <a:cubicBezTo>
                    <a:pt x="3346" y="360"/>
                    <a:pt x="3340" y="358"/>
                    <a:pt x="3334" y="354"/>
                  </a:cubicBezTo>
                  <a:cubicBezTo>
                    <a:pt x="3216" y="306"/>
                    <a:pt x="2440" y="1"/>
                    <a:pt x="1676"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88" name="Google Shape;2405;p54">
              <a:extLst>
                <a:ext uri="{FF2B5EF4-FFF2-40B4-BE49-F238E27FC236}">
                  <a16:creationId xmlns:a16="http://schemas.microsoft.com/office/drawing/2014/main" id="{179A1778-BE41-4408-962F-D45E6A191C7D}"/>
                </a:ext>
              </a:extLst>
            </p:cNvPr>
            <p:cNvSpPr/>
            <p:nvPr/>
          </p:nvSpPr>
          <p:spPr>
            <a:xfrm>
              <a:off x="4741275" y="1172625"/>
              <a:ext cx="66575" cy="66575"/>
            </a:xfrm>
            <a:custGeom>
              <a:avLst/>
              <a:gdLst/>
              <a:ahLst/>
              <a:cxnLst/>
              <a:rect l="l" t="t" r="r" b="b"/>
              <a:pathLst>
                <a:path w="2663" h="2663" extrusionOk="0">
                  <a:moveTo>
                    <a:pt x="0" y="2663"/>
                  </a:moveTo>
                  <a:lnTo>
                    <a:pt x="2662" y="1"/>
                  </a:lnTo>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89" name="Google Shape;2406;p54">
              <a:extLst>
                <a:ext uri="{FF2B5EF4-FFF2-40B4-BE49-F238E27FC236}">
                  <a16:creationId xmlns:a16="http://schemas.microsoft.com/office/drawing/2014/main" id="{5AE28AE8-6DF5-4019-B53D-BACC57ABE47C}"/>
                </a:ext>
              </a:extLst>
            </p:cNvPr>
            <p:cNvSpPr/>
            <p:nvPr/>
          </p:nvSpPr>
          <p:spPr>
            <a:xfrm>
              <a:off x="4731050" y="1165075"/>
              <a:ext cx="85100" cy="81775"/>
            </a:xfrm>
            <a:custGeom>
              <a:avLst/>
              <a:gdLst/>
              <a:ahLst/>
              <a:cxnLst/>
              <a:rect l="l" t="t" r="r" b="b"/>
              <a:pathLst>
                <a:path w="3404" h="3271" extrusionOk="0">
                  <a:moveTo>
                    <a:pt x="3068" y="0"/>
                  </a:moveTo>
                  <a:cubicBezTo>
                    <a:pt x="2991" y="0"/>
                    <a:pt x="2914" y="29"/>
                    <a:pt x="2854" y="87"/>
                  </a:cubicBezTo>
                  <a:lnTo>
                    <a:pt x="193" y="2748"/>
                  </a:lnTo>
                  <a:cubicBezTo>
                    <a:pt x="0" y="2940"/>
                    <a:pt x="137" y="3270"/>
                    <a:pt x="409" y="3270"/>
                  </a:cubicBezTo>
                  <a:cubicBezTo>
                    <a:pt x="491" y="3270"/>
                    <a:pt x="569" y="3238"/>
                    <a:pt x="626" y="3181"/>
                  </a:cubicBezTo>
                  <a:lnTo>
                    <a:pt x="3287" y="519"/>
                  </a:lnTo>
                  <a:cubicBezTo>
                    <a:pt x="3403" y="399"/>
                    <a:pt x="3401" y="207"/>
                    <a:pt x="3284" y="90"/>
                  </a:cubicBezTo>
                  <a:cubicBezTo>
                    <a:pt x="3224" y="30"/>
                    <a:pt x="3146" y="0"/>
                    <a:pt x="3068"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90" name="Google Shape;2407;p54">
              <a:extLst>
                <a:ext uri="{FF2B5EF4-FFF2-40B4-BE49-F238E27FC236}">
                  <a16:creationId xmlns:a16="http://schemas.microsoft.com/office/drawing/2014/main" id="{C7B8D9FB-B914-4D6D-B099-48A80AE9DBA7}"/>
                </a:ext>
              </a:extLst>
            </p:cNvPr>
            <p:cNvSpPr/>
            <p:nvPr/>
          </p:nvSpPr>
          <p:spPr>
            <a:xfrm>
              <a:off x="4449025" y="1051100"/>
              <a:ext cx="34775" cy="78150"/>
            </a:xfrm>
            <a:custGeom>
              <a:avLst/>
              <a:gdLst/>
              <a:ahLst/>
              <a:cxnLst/>
              <a:rect l="l" t="t" r="r" b="b"/>
              <a:pathLst>
                <a:path w="1391" h="3126" extrusionOk="0">
                  <a:moveTo>
                    <a:pt x="1" y="3126"/>
                  </a:moveTo>
                  <a:lnTo>
                    <a:pt x="1390" y="1"/>
                  </a:lnTo>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91" name="Google Shape;2408;p54">
              <a:extLst>
                <a:ext uri="{FF2B5EF4-FFF2-40B4-BE49-F238E27FC236}">
                  <a16:creationId xmlns:a16="http://schemas.microsoft.com/office/drawing/2014/main" id="{65EA4B49-EFEC-4F44-89E1-C28C21556E2B}"/>
                </a:ext>
              </a:extLst>
            </p:cNvPr>
            <p:cNvSpPr/>
            <p:nvPr/>
          </p:nvSpPr>
          <p:spPr>
            <a:xfrm>
              <a:off x="4439775" y="1043475"/>
              <a:ext cx="52725" cy="93425"/>
            </a:xfrm>
            <a:custGeom>
              <a:avLst/>
              <a:gdLst/>
              <a:ahLst/>
              <a:cxnLst/>
              <a:rect l="l" t="t" r="r" b="b"/>
              <a:pathLst>
                <a:path w="2109" h="3737" extrusionOk="0">
                  <a:moveTo>
                    <a:pt x="1761" y="0"/>
                  </a:moveTo>
                  <a:cubicBezTo>
                    <a:pt x="1643" y="0"/>
                    <a:pt x="1531" y="68"/>
                    <a:pt x="1480" y="182"/>
                  </a:cubicBezTo>
                  <a:lnTo>
                    <a:pt x="91" y="3307"/>
                  </a:lnTo>
                  <a:cubicBezTo>
                    <a:pt x="1" y="3508"/>
                    <a:pt x="149" y="3737"/>
                    <a:pt x="371" y="3737"/>
                  </a:cubicBezTo>
                  <a:cubicBezTo>
                    <a:pt x="492" y="3737"/>
                    <a:pt x="601" y="3666"/>
                    <a:pt x="650" y="3556"/>
                  </a:cubicBezTo>
                  <a:lnTo>
                    <a:pt x="2040" y="431"/>
                  </a:lnTo>
                  <a:cubicBezTo>
                    <a:pt x="2109" y="277"/>
                    <a:pt x="2039" y="95"/>
                    <a:pt x="1885" y="27"/>
                  </a:cubicBezTo>
                  <a:cubicBezTo>
                    <a:pt x="1845" y="9"/>
                    <a:pt x="1802" y="0"/>
                    <a:pt x="1761"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92" name="Google Shape;2409;p54">
              <a:extLst>
                <a:ext uri="{FF2B5EF4-FFF2-40B4-BE49-F238E27FC236}">
                  <a16:creationId xmlns:a16="http://schemas.microsoft.com/office/drawing/2014/main" id="{5307AD48-C5A5-4B63-98E1-BA22A9457946}"/>
                </a:ext>
              </a:extLst>
            </p:cNvPr>
            <p:cNvSpPr/>
            <p:nvPr/>
          </p:nvSpPr>
          <p:spPr>
            <a:xfrm>
              <a:off x="4963425" y="1742925"/>
              <a:ext cx="355200" cy="389300"/>
            </a:xfrm>
            <a:custGeom>
              <a:avLst/>
              <a:gdLst/>
              <a:ahLst/>
              <a:cxnLst/>
              <a:rect l="l" t="t" r="r" b="b"/>
              <a:pathLst>
                <a:path w="14208" h="15572" extrusionOk="0">
                  <a:moveTo>
                    <a:pt x="11745" y="0"/>
                  </a:moveTo>
                  <a:cubicBezTo>
                    <a:pt x="11745" y="0"/>
                    <a:pt x="4073" y="6821"/>
                    <a:pt x="2084" y="8809"/>
                  </a:cubicBezTo>
                  <a:cubicBezTo>
                    <a:pt x="95" y="10798"/>
                    <a:pt x="1" y="14587"/>
                    <a:pt x="1895" y="15439"/>
                  </a:cubicBezTo>
                  <a:cubicBezTo>
                    <a:pt x="2098" y="15531"/>
                    <a:pt x="2348" y="15572"/>
                    <a:pt x="2634" y="15572"/>
                  </a:cubicBezTo>
                  <a:cubicBezTo>
                    <a:pt x="5011" y="15572"/>
                    <a:pt x="9858" y="12706"/>
                    <a:pt x="10704" y="12029"/>
                  </a:cubicBezTo>
                  <a:cubicBezTo>
                    <a:pt x="11651" y="11272"/>
                    <a:pt x="14208" y="474"/>
                    <a:pt x="11745"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93" name="Google Shape;2410;p54">
              <a:extLst>
                <a:ext uri="{FF2B5EF4-FFF2-40B4-BE49-F238E27FC236}">
                  <a16:creationId xmlns:a16="http://schemas.microsoft.com/office/drawing/2014/main" id="{C8A7E1CC-7205-407D-9126-94C484894CBB}"/>
                </a:ext>
              </a:extLst>
            </p:cNvPr>
            <p:cNvSpPr/>
            <p:nvPr/>
          </p:nvSpPr>
          <p:spPr>
            <a:xfrm>
              <a:off x="4963175" y="1735275"/>
              <a:ext cx="340650" cy="404475"/>
            </a:xfrm>
            <a:custGeom>
              <a:avLst/>
              <a:gdLst/>
              <a:ahLst/>
              <a:cxnLst/>
              <a:rect l="l" t="t" r="r" b="b"/>
              <a:pathLst>
                <a:path w="13626" h="16179" extrusionOk="0">
                  <a:moveTo>
                    <a:pt x="11828" y="651"/>
                  </a:moveTo>
                  <a:lnTo>
                    <a:pt x="11828" y="652"/>
                  </a:lnTo>
                  <a:cubicBezTo>
                    <a:pt x="12052" y="765"/>
                    <a:pt x="12224" y="1056"/>
                    <a:pt x="12338" y="1517"/>
                  </a:cubicBezTo>
                  <a:cubicBezTo>
                    <a:pt x="13034" y="4335"/>
                    <a:pt x="11168" y="11580"/>
                    <a:pt x="10521" y="12096"/>
                  </a:cubicBezTo>
                  <a:cubicBezTo>
                    <a:pt x="9523" y="12897"/>
                    <a:pt x="4799" y="15576"/>
                    <a:pt x="2652" y="15576"/>
                  </a:cubicBezTo>
                  <a:cubicBezTo>
                    <a:pt x="2409" y="15576"/>
                    <a:pt x="2198" y="15542"/>
                    <a:pt x="2030" y="15466"/>
                  </a:cubicBezTo>
                  <a:cubicBezTo>
                    <a:pt x="1464" y="15212"/>
                    <a:pt x="1068" y="14612"/>
                    <a:pt x="915" y="13778"/>
                  </a:cubicBezTo>
                  <a:cubicBezTo>
                    <a:pt x="637" y="12260"/>
                    <a:pt x="1210" y="10431"/>
                    <a:pt x="2310" y="9331"/>
                  </a:cubicBezTo>
                  <a:cubicBezTo>
                    <a:pt x="4128" y="7513"/>
                    <a:pt x="10807" y="1560"/>
                    <a:pt x="11828" y="651"/>
                  </a:cubicBezTo>
                  <a:close/>
                  <a:moveTo>
                    <a:pt x="11755" y="0"/>
                  </a:moveTo>
                  <a:cubicBezTo>
                    <a:pt x="11681" y="0"/>
                    <a:pt x="11608" y="28"/>
                    <a:pt x="11551" y="78"/>
                  </a:cubicBezTo>
                  <a:cubicBezTo>
                    <a:pt x="11474" y="145"/>
                    <a:pt x="3850" y="6926"/>
                    <a:pt x="1877" y="8899"/>
                  </a:cubicBezTo>
                  <a:cubicBezTo>
                    <a:pt x="643" y="10132"/>
                    <a:pt x="1" y="12184"/>
                    <a:pt x="312" y="13888"/>
                  </a:cubicBezTo>
                  <a:cubicBezTo>
                    <a:pt x="503" y="14926"/>
                    <a:pt x="1023" y="15685"/>
                    <a:pt x="1779" y="16024"/>
                  </a:cubicBezTo>
                  <a:cubicBezTo>
                    <a:pt x="2016" y="16131"/>
                    <a:pt x="2300" y="16178"/>
                    <a:pt x="2625" y="16178"/>
                  </a:cubicBezTo>
                  <a:cubicBezTo>
                    <a:pt x="5231" y="16178"/>
                    <a:pt x="10257" y="13093"/>
                    <a:pt x="10905" y="12575"/>
                  </a:cubicBezTo>
                  <a:cubicBezTo>
                    <a:pt x="11876" y="11797"/>
                    <a:pt x="13625" y="4177"/>
                    <a:pt x="12932" y="1372"/>
                  </a:cubicBezTo>
                  <a:cubicBezTo>
                    <a:pt x="12733" y="571"/>
                    <a:pt x="12357" y="111"/>
                    <a:pt x="11813" y="6"/>
                  </a:cubicBezTo>
                  <a:cubicBezTo>
                    <a:pt x="11794" y="2"/>
                    <a:pt x="11774" y="0"/>
                    <a:pt x="11755"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94" name="Google Shape;2411;p54">
              <a:extLst>
                <a:ext uri="{FF2B5EF4-FFF2-40B4-BE49-F238E27FC236}">
                  <a16:creationId xmlns:a16="http://schemas.microsoft.com/office/drawing/2014/main" id="{9AFEC3C6-C220-4CCA-A854-217DE49ED8F9}"/>
                </a:ext>
              </a:extLst>
            </p:cNvPr>
            <p:cNvSpPr/>
            <p:nvPr/>
          </p:nvSpPr>
          <p:spPr>
            <a:xfrm>
              <a:off x="5303800" y="2169800"/>
              <a:ext cx="690925" cy="680600"/>
            </a:xfrm>
            <a:custGeom>
              <a:avLst/>
              <a:gdLst/>
              <a:ahLst/>
              <a:cxnLst/>
              <a:rect l="l" t="t" r="r" b="b"/>
              <a:pathLst>
                <a:path w="27637" h="27224" extrusionOk="0">
                  <a:moveTo>
                    <a:pt x="17325" y="0"/>
                  </a:moveTo>
                  <a:lnTo>
                    <a:pt x="0" y="11137"/>
                  </a:lnTo>
                  <a:lnTo>
                    <a:pt x="3712" y="27224"/>
                  </a:lnTo>
                  <a:cubicBezTo>
                    <a:pt x="3712" y="27224"/>
                    <a:pt x="23512" y="16912"/>
                    <a:pt x="25574" y="13613"/>
                  </a:cubicBezTo>
                  <a:cubicBezTo>
                    <a:pt x="27637" y="10313"/>
                    <a:pt x="17325" y="0"/>
                    <a:pt x="17325" y="0"/>
                  </a:cubicBez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95" name="Google Shape;2412;p54">
              <a:extLst>
                <a:ext uri="{FF2B5EF4-FFF2-40B4-BE49-F238E27FC236}">
                  <a16:creationId xmlns:a16="http://schemas.microsoft.com/office/drawing/2014/main" id="{828591EA-2C1E-4709-B38C-80DF27C55186}"/>
                </a:ext>
              </a:extLst>
            </p:cNvPr>
            <p:cNvSpPr/>
            <p:nvPr/>
          </p:nvSpPr>
          <p:spPr>
            <a:xfrm>
              <a:off x="5295625" y="2162175"/>
              <a:ext cx="679925" cy="695875"/>
            </a:xfrm>
            <a:custGeom>
              <a:avLst/>
              <a:gdLst/>
              <a:ahLst/>
              <a:cxnLst/>
              <a:rect l="l" t="t" r="r" b="b"/>
              <a:pathLst>
                <a:path w="27197" h="27835" extrusionOk="0">
                  <a:moveTo>
                    <a:pt x="17609" y="696"/>
                  </a:moveTo>
                  <a:cubicBezTo>
                    <a:pt x="20530" y="3654"/>
                    <a:pt x="27196" y="11268"/>
                    <a:pt x="25642" y="13755"/>
                  </a:cubicBezTo>
                  <a:cubicBezTo>
                    <a:pt x="23795" y="16709"/>
                    <a:pt x="6907" y="25674"/>
                    <a:pt x="4249" y="27074"/>
                  </a:cubicBezTo>
                  <a:lnTo>
                    <a:pt x="674" y="11584"/>
                  </a:lnTo>
                  <a:lnTo>
                    <a:pt x="17609" y="696"/>
                  </a:lnTo>
                  <a:close/>
                  <a:moveTo>
                    <a:pt x="17650" y="0"/>
                  </a:moveTo>
                  <a:cubicBezTo>
                    <a:pt x="17594" y="0"/>
                    <a:pt x="17536" y="16"/>
                    <a:pt x="17486" y="48"/>
                  </a:cubicBezTo>
                  <a:lnTo>
                    <a:pt x="162" y="11186"/>
                  </a:lnTo>
                  <a:cubicBezTo>
                    <a:pt x="54" y="11256"/>
                    <a:pt x="0" y="11385"/>
                    <a:pt x="29" y="11512"/>
                  </a:cubicBezTo>
                  <a:lnTo>
                    <a:pt x="3741" y="27599"/>
                  </a:lnTo>
                  <a:cubicBezTo>
                    <a:pt x="3774" y="27736"/>
                    <a:pt x="3898" y="27835"/>
                    <a:pt x="4039" y="27835"/>
                  </a:cubicBezTo>
                  <a:cubicBezTo>
                    <a:pt x="4089" y="27835"/>
                    <a:pt x="4137" y="27824"/>
                    <a:pt x="4181" y="27801"/>
                  </a:cubicBezTo>
                  <a:cubicBezTo>
                    <a:pt x="4992" y="27378"/>
                    <a:pt x="24078" y="17413"/>
                    <a:pt x="26161" y="14080"/>
                  </a:cubicBezTo>
                  <a:cubicBezTo>
                    <a:pt x="27092" y="12592"/>
                    <a:pt x="25958" y="9768"/>
                    <a:pt x="22792" y="5687"/>
                  </a:cubicBezTo>
                  <a:cubicBezTo>
                    <a:pt x="20487" y="2716"/>
                    <a:pt x="17893" y="116"/>
                    <a:pt x="17868" y="90"/>
                  </a:cubicBezTo>
                  <a:cubicBezTo>
                    <a:pt x="17808" y="31"/>
                    <a:pt x="17730" y="0"/>
                    <a:pt x="17650"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96" name="Google Shape;2413;p54">
              <a:extLst>
                <a:ext uri="{FF2B5EF4-FFF2-40B4-BE49-F238E27FC236}">
                  <a16:creationId xmlns:a16="http://schemas.microsoft.com/office/drawing/2014/main" id="{5D752B9D-EC0A-400C-9B33-6BBCBD3402C4}"/>
                </a:ext>
              </a:extLst>
            </p:cNvPr>
            <p:cNvSpPr/>
            <p:nvPr/>
          </p:nvSpPr>
          <p:spPr>
            <a:xfrm>
              <a:off x="5155250" y="1720875"/>
              <a:ext cx="703275" cy="1107200"/>
            </a:xfrm>
            <a:custGeom>
              <a:avLst/>
              <a:gdLst/>
              <a:ahLst/>
              <a:cxnLst/>
              <a:rect l="l" t="t" r="r" b="b"/>
              <a:pathLst>
                <a:path w="28131" h="44288" extrusionOk="0">
                  <a:moveTo>
                    <a:pt x="11663" y="1"/>
                  </a:moveTo>
                  <a:cubicBezTo>
                    <a:pt x="10696" y="1"/>
                    <a:pt x="10040" y="220"/>
                    <a:pt x="10040" y="220"/>
                  </a:cubicBezTo>
                  <a:cubicBezTo>
                    <a:pt x="10040" y="220"/>
                    <a:pt x="9267" y="152"/>
                    <a:pt x="8252" y="152"/>
                  </a:cubicBezTo>
                  <a:cubicBezTo>
                    <a:pt x="6857" y="152"/>
                    <a:pt x="5005" y="279"/>
                    <a:pt x="4072" y="882"/>
                  </a:cubicBezTo>
                  <a:cubicBezTo>
                    <a:pt x="2463" y="1924"/>
                    <a:pt x="1326" y="11586"/>
                    <a:pt x="1041" y="17364"/>
                  </a:cubicBezTo>
                  <a:cubicBezTo>
                    <a:pt x="758" y="23141"/>
                    <a:pt x="0" y="27783"/>
                    <a:pt x="379" y="28920"/>
                  </a:cubicBezTo>
                  <a:cubicBezTo>
                    <a:pt x="758" y="30056"/>
                    <a:pt x="10608" y="42465"/>
                    <a:pt x="12029" y="44171"/>
                  </a:cubicBezTo>
                  <a:cubicBezTo>
                    <a:pt x="12095" y="44250"/>
                    <a:pt x="12183" y="44288"/>
                    <a:pt x="12290" y="44288"/>
                  </a:cubicBezTo>
                  <a:cubicBezTo>
                    <a:pt x="14492" y="44288"/>
                    <a:pt x="24985" y="28284"/>
                    <a:pt x="26521" y="24942"/>
                  </a:cubicBezTo>
                  <a:cubicBezTo>
                    <a:pt x="28131" y="21437"/>
                    <a:pt x="27089" y="18217"/>
                    <a:pt x="25006" y="13386"/>
                  </a:cubicBezTo>
                  <a:cubicBezTo>
                    <a:pt x="22922" y="8556"/>
                    <a:pt x="18470" y="4103"/>
                    <a:pt x="15818" y="1641"/>
                  </a:cubicBezTo>
                  <a:cubicBezTo>
                    <a:pt x="14381" y="307"/>
                    <a:pt x="12805" y="1"/>
                    <a:pt x="11663"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97" name="Google Shape;2414;p54">
              <a:extLst>
                <a:ext uri="{FF2B5EF4-FFF2-40B4-BE49-F238E27FC236}">
                  <a16:creationId xmlns:a16="http://schemas.microsoft.com/office/drawing/2014/main" id="{2DA7A3EF-9972-4A37-A400-5D69112DA8DE}"/>
                </a:ext>
              </a:extLst>
            </p:cNvPr>
            <p:cNvSpPr/>
            <p:nvPr/>
          </p:nvSpPr>
          <p:spPr>
            <a:xfrm>
              <a:off x="5151400" y="1713075"/>
              <a:ext cx="716700" cy="1122625"/>
            </a:xfrm>
            <a:custGeom>
              <a:avLst/>
              <a:gdLst/>
              <a:ahLst/>
              <a:cxnLst/>
              <a:rect l="l" t="t" r="r" b="b"/>
              <a:pathLst>
                <a:path w="28668" h="44905" extrusionOk="0">
                  <a:moveTo>
                    <a:pt x="11811" y="621"/>
                  </a:moveTo>
                  <a:cubicBezTo>
                    <a:pt x="12896" y="621"/>
                    <a:pt x="14399" y="909"/>
                    <a:pt x="15764" y="2177"/>
                  </a:cubicBezTo>
                  <a:cubicBezTo>
                    <a:pt x="20295" y="6383"/>
                    <a:pt x="23361" y="10299"/>
                    <a:pt x="24880" y="13818"/>
                  </a:cubicBezTo>
                  <a:cubicBezTo>
                    <a:pt x="26843" y="18371"/>
                    <a:pt x="28010" y="21617"/>
                    <a:pt x="26397" y="25125"/>
                  </a:cubicBezTo>
                  <a:cubicBezTo>
                    <a:pt x="24405" y="29462"/>
                    <a:pt x="14158" y="44303"/>
                    <a:pt x="12506" y="44303"/>
                  </a:cubicBezTo>
                  <a:cubicBezTo>
                    <a:pt x="12473" y="44303"/>
                    <a:pt x="12444" y="44297"/>
                    <a:pt x="12418" y="44285"/>
                  </a:cubicBezTo>
                  <a:cubicBezTo>
                    <a:pt x="10573" y="42071"/>
                    <a:pt x="1158" y="30140"/>
                    <a:pt x="823" y="29134"/>
                  </a:cubicBezTo>
                  <a:cubicBezTo>
                    <a:pt x="621" y="28527"/>
                    <a:pt x="798" y="26576"/>
                    <a:pt x="1020" y="24106"/>
                  </a:cubicBezTo>
                  <a:cubicBezTo>
                    <a:pt x="1183" y="22313"/>
                    <a:pt x="1384" y="20079"/>
                    <a:pt x="1501" y="17690"/>
                  </a:cubicBezTo>
                  <a:cubicBezTo>
                    <a:pt x="1855" y="10524"/>
                    <a:pt x="3100" y="2287"/>
                    <a:pt x="4392" y="1451"/>
                  </a:cubicBezTo>
                  <a:cubicBezTo>
                    <a:pt x="5261" y="889"/>
                    <a:pt x="7036" y="770"/>
                    <a:pt x="8390" y="770"/>
                  </a:cubicBezTo>
                  <a:cubicBezTo>
                    <a:pt x="9383" y="770"/>
                    <a:pt x="10150" y="834"/>
                    <a:pt x="10168" y="836"/>
                  </a:cubicBezTo>
                  <a:cubicBezTo>
                    <a:pt x="10177" y="837"/>
                    <a:pt x="10186" y="837"/>
                    <a:pt x="10194" y="837"/>
                  </a:cubicBezTo>
                  <a:cubicBezTo>
                    <a:pt x="10227" y="837"/>
                    <a:pt x="10260" y="832"/>
                    <a:pt x="10291" y="822"/>
                  </a:cubicBezTo>
                  <a:cubicBezTo>
                    <a:pt x="10304" y="817"/>
                    <a:pt x="10915" y="621"/>
                    <a:pt x="11811" y="621"/>
                  </a:cubicBezTo>
                  <a:close/>
                  <a:moveTo>
                    <a:pt x="11828" y="0"/>
                  </a:moveTo>
                  <a:cubicBezTo>
                    <a:pt x="10982" y="0"/>
                    <a:pt x="10359" y="162"/>
                    <a:pt x="10161" y="221"/>
                  </a:cubicBezTo>
                  <a:cubicBezTo>
                    <a:pt x="9950" y="205"/>
                    <a:pt x="9266" y="156"/>
                    <a:pt x="8408" y="156"/>
                  </a:cubicBezTo>
                  <a:cubicBezTo>
                    <a:pt x="6974" y="156"/>
                    <a:pt x="5056" y="292"/>
                    <a:pt x="4060" y="937"/>
                  </a:cubicBezTo>
                  <a:cubicBezTo>
                    <a:pt x="2082" y="2219"/>
                    <a:pt x="1085" y="13729"/>
                    <a:pt x="891" y="17661"/>
                  </a:cubicBezTo>
                  <a:cubicBezTo>
                    <a:pt x="773" y="20037"/>
                    <a:pt x="573" y="22263"/>
                    <a:pt x="410" y="24051"/>
                  </a:cubicBezTo>
                  <a:cubicBezTo>
                    <a:pt x="163" y="26790"/>
                    <a:pt x="0" y="28600"/>
                    <a:pt x="243" y="29328"/>
                  </a:cubicBezTo>
                  <a:cubicBezTo>
                    <a:pt x="654" y="30562"/>
                    <a:pt x="10675" y="43149"/>
                    <a:pt x="11949" y="44678"/>
                  </a:cubicBezTo>
                  <a:cubicBezTo>
                    <a:pt x="12073" y="44826"/>
                    <a:pt x="12246" y="44905"/>
                    <a:pt x="12446" y="44905"/>
                  </a:cubicBezTo>
                  <a:cubicBezTo>
                    <a:pt x="12481" y="44904"/>
                    <a:pt x="12517" y="44901"/>
                    <a:pt x="12552" y="44897"/>
                  </a:cubicBezTo>
                  <a:cubicBezTo>
                    <a:pt x="15078" y="44562"/>
                    <a:pt x="25466" y="28619"/>
                    <a:pt x="26953" y="25381"/>
                  </a:cubicBezTo>
                  <a:cubicBezTo>
                    <a:pt x="28667" y="21650"/>
                    <a:pt x="27408" y="18135"/>
                    <a:pt x="25441" y="13576"/>
                  </a:cubicBezTo>
                  <a:cubicBezTo>
                    <a:pt x="23889" y="9979"/>
                    <a:pt x="20773" y="5992"/>
                    <a:pt x="16180" y="1728"/>
                  </a:cubicBezTo>
                  <a:cubicBezTo>
                    <a:pt x="14670" y="325"/>
                    <a:pt x="13026" y="0"/>
                    <a:pt x="11828"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98" name="Google Shape;2415;p54">
              <a:extLst>
                <a:ext uri="{FF2B5EF4-FFF2-40B4-BE49-F238E27FC236}">
                  <a16:creationId xmlns:a16="http://schemas.microsoft.com/office/drawing/2014/main" id="{45D648A0-A6A8-451E-8095-2E8D114FDA49}"/>
                </a:ext>
              </a:extLst>
            </p:cNvPr>
            <p:cNvSpPr/>
            <p:nvPr/>
          </p:nvSpPr>
          <p:spPr>
            <a:xfrm>
              <a:off x="5380200" y="1851550"/>
              <a:ext cx="295000" cy="407600"/>
            </a:xfrm>
            <a:custGeom>
              <a:avLst/>
              <a:gdLst/>
              <a:ahLst/>
              <a:cxnLst/>
              <a:rect l="l" t="t" r="r" b="b"/>
              <a:pathLst>
                <a:path w="11800" h="16304" extrusionOk="0">
                  <a:moveTo>
                    <a:pt x="9835" y="1"/>
                  </a:moveTo>
                  <a:cubicBezTo>
                    <a:pt x="6881" y="1"/>
                    <a:pt x="1490" y="4488"/>
                    <a:pt x="948" y="6454"/>
                  </a:cubicBezTo>
                  <a:cubicBezTo>
                    <a:pt x="948" y="6454"/>
                    <a:pt x="922" y="6584"/>
                    <a:pt x="880" y="6820"/>
                  </a:cubicBezTo>
                  <a:cubicBezTo>
                    <a:pt x="758" y="7500"/>
                    <a:pt x="496" y="9051"/>
                    <a:pt x="285" y="10811"/>
                  </a:cubicBezTo>
                  <a:cubicBezTo>
                    <a:pt x="1" y="13178"/>
                    <a:pt x="96" y="16304"/>
                    <a:pt x="852" y="16304"/>
                  </a:cubicBezTo>
                  <a:cubicBezTo>
                    <a:pt x="1610" y="16304"/>
                    <a:pt x="11557" y="9106"/>
                    <a:pt x="11745" y="2570"/>
                  </a:cubicBezTo>
                  <a:cubicBezTo>
                    <a:pt x="11799" y="710"/>
                    <a:pt x="11010" y="1"/>
                    <a:pt x="9835" y="1"/>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99" name="Google Shape;2416;p54">
              <a:extLst>
                <a:ext uri="{FF2B5EF4-FFF2-40B4-BE49-F238E27FC236}">
                  <a16:creationId xmlns:a16="http://schemas.microsoft.com/office/drawing/2014/main" id="{A0239196-FFDA-4EE1-9678-4F3FA861030B}"/>
                </a:ext>
              </a:extLst>
            </p:cNvPr>
            <p:cNvSpPr/>
            <p:nvPr/>
          </p:nvSpPr>
          <p:spPr>
            <a:xfrm>
              <a:off x="5372500" y="1843925"/>
              <a:ext cx="310525" cy="422900"/>
            </a:xfrm>
            <a:custGeom>
              <a:avLst/>
              <a:gdLst/>
              <a:ahLst/>
              <a:cxnLst/>
              <a:rect l="l" t="t" r="r" b="b"/>
              <a:pathLst>
                <a:path w="12421" h="16916" extrusionOk="0">
                  <a:moveTo>
                    <a:pt x="10142" y="612"/>
                  </a:moveTo>
                  <a:cubicBezTo>
                    <a:pt x="10257" y="612"/>
                    <a:pt x="10368" y="619"/>
                    <a:pt x="10474" y="635"/>
                  </a:cubicBezTo>
                  <a:cubicBezTo>
                    <a:pt x="11370" y="770"/>
                    <a:pt x="11786" y="1499"/>
                    <a:pt x="11747" y="2866"/>
                  </a:cubicBezTo>
                  <a:cubicBezTo>
                    <a:pt x="11562" y="9242"/>
                    <a:pt x="1922" y="16149"/>
                    <a:pt x="1175" y="16307"/>
                  </a:cubicBezTo>
                  <a:cubicBezTo>
                    <a:pt x="843" y="16137"/>
                    <a:pt x="573" y="13846"/>
                    <a:pt x="896" y="11152"/>
                  </a:cubicBezTo>
                  <a:cubicBezTo>
                    <a:pt x="1111" y="9363"/>
                    <a:pt x="1382" y="7778"/>
                    <a:pt x="1489" y="7180"/>
                  </a:cubicBezTo>
                  <a:lnTo>
                    <a:pt x="1554" y="6827"/>
                  </a:lnTo>
                  <a:cubicBezTo>
                    <a:pt x="2091" y="4947"/>
                    <a:pt x="7390" y="612"/>
                    <a:pt x="10142" y="612"/>
                  </a:cubicBezTo>
                  <a:close/>
                  <a:moveTo>
                    <a:pt x="10158" y="1"/>
                  </a:moveTo>
                  <a:cubicBezTo>
                    <a:pt x="7090" y="1"/>
                    <a:pt x="1554" y="4523"/>
                    <a:pt x="960" y="6677"/>
                  </a:cubicBezTo>
                  <a:lnTo>
                    <a:pt x="954" y="6701"/>
                  </a:lnTo>
                  <a:lnTo>
                    <a:pt x="887" y="7071"/>
                  </a:lnTo>
                  <a:cubicBezTo>
                    <a:pt x="779" y="7676"/>
                    <a:pt x="506" y="9274"/>
                    <a:pt x="289" y="11079"/>
                  </a:cubicBezTo>
                  <a:cubicBezTo>
                    <a:pt x="77" y="12835"/>
                    <a:pt x="1" y="15911"/>
                    <a:pt x="691" y="16689"/>
                  </a:cubicBezTo>
                  <a:cubicBezTo>
                    <a:pt x="857" y="16876"/>
                    <a:pt x="1038" y="16916"/>
                    <a:pt x="1160" y="16916"/>
                  </a:cubicBezTo>
                  <a:cubicBezTo>
                    <a:pt x="2334" y="16916"/>
                    <a:pt x="12172" y="9354"/>
                    <a:pt x="12359" y="2884"/>
                  </a:cubicBezTo>
                  <a:cubicBezTo>
                    <a:pt x="12421" y="758"/>
                    <a:pt x="11417" y="159"/>
                    <a:pt x="10564" y="30"/>
                  </a:cubicBezTo>
                  <a:cubicBezTo>
                    <a:pt x="10435" y="10"/>
                    <a:pt x="10299" y="1"/>
                    <a:pt x="10158"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00" name="Google Shape;2417;p54">
              <a:extLst>
                <a:ext uri="{FF2B5EF4-FFF2-40B4-BE49-F238E27FC236}">
                  <a16:creationId xmlns:a16="http://schemas.microsoft.com/office/drawing/2014/main" id="{6527823E-413A-4885-A9AF-293A4B252A6B}"/>
                </a:ext>
              </a:extLst>
            </p:cNvPr>
            <p:cNvSpPr/>
            <p:nvPr/>
          </p:nvSpPr>
          <p:spPr>
            <a:xfrm>
              <a:off x="5337550" y="1666475"/>
              <a:ext cx="362350" cy="431725"/>
            </a:xfrm>
            <a:custGeom>
              <a:avLst/>
              <a:gdLst/>
              <a:ahLst/>
              <a:cxnLst/>
              <a:rect l="l" t="t" r="r" b="b"/>
              <a:pathLst>
                <a:path w="14494" h="17269" extrusionOk="0">
                  <a:moveTo>
                    <a:pt x="5169" y="0"/>
                  </a:moveTo>
                  <a:cubicBezTo>
                    <a:pt x="3951" y="0"/>
                    <a:pt x="2874" y="280"/>
                    <a:pt x="2180" y="974"/>
                  </a:cubicBezTo>
                  <a:cubicBezTo>
                    <a:pt x="2180" y="974"/>
                    <a:pt x="1232" y="4479"/>
                    <a:pt x="1232" y="5048"/>
                  </a:cubicBezTo>
                  <a:cubicBezTo>
                    <a:pt x="1232" y="5616"/>
                    <a:pt x="1611" y="7036"/>
                    <a:pt x="1611" y="7036"/>
                  </a:cubicBezTo>
                  <a:cubicBezTo>
                    <a:pt x="1611" y="7036"/>
                    <a:pt x="1" y="9594"/>
                    <a:pt x="190" y="9879"/>
                  </a:cubicBezTo>
                  <a:cubicBezTo>
                    <a:pt x="379" y="10162"/>
                    <a:pt x="948" y="10636"/>
                    <a:pt x="948" y="10636"/>
                  </a:cubicBezTo>
                  <a:cubicBezTo>
                    <a:pt x="948" y="10636"/>
                    <a:pt x="759" y="14236"/>
                    <a:pt x="1516" y="14993"/>
                  </a:cubicBezTo>
                  <a:cubicBezTo>
                    <a:pt x="1853" y="15330"/>
                    <a:pt x="2656" y="15423"/>
                    <a:pt x="3446" y="15423"/>
                  </a:cubicBezTo>
                  <a:cubicBezTo>
                    <a:pt x="4434" y="15423"/>
                    <a:pt x="5400" y="15277"/>
                    <a:pt x="5400" y="15277"/>
                  </a:cubicBezTo>
                  <a:lnTo>
                    <a:pt x="5400" y="15277"/>
                  </a:lnTo>
                  <a:cubicBezTo>
                    <a:pt x="5400" y="15277"/>
                    <a:pt x="3885" y="17171"/>
                    <a:pt x="5589" y="17266"/>
                  </a:cubicBezTo>
                  <a:cubicBezTo>
                    <a:pt x="5610" y="17268"/>
                    <a:pt x="5632" y="17268"/>
                    <a:pt x="5654" y="17268"/>
                  </a:cubicBezTo>
                  <a:cubicBezTo>
                    <a:pt x="7406" y="17268"/>
                    <a:pt x="11857" y="13545"/>
                    <a:pt x="13168" y="11394"/>
                  </a:cubicBezTo>
                  <a:cubicBezTo>
                    <a:pt x="14494" y="9215"/>
                    <a:pt x="14398" y="5237"/>
                    <a:pt x="13168" y="3247"/>
                  </a:cubicBezTo>
                  <a:cubicBezTo>
                    <a:pt x="12283" y="1819"/>
                    <a:pt x="8272" y="0"/>
                    <a:pt x="5169" y="0"/>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01" name="Google Shape;2418;p54">
              <a:extLst>
                <a:ext uri="{FF2B5EF4-FFF2-40B4-BE49-F238E27FC236}">
                  <a16:creationId xmlns:a16="http://schemas.microsoft.com/office/drawing/2014/main" id="{563E3F28-64EE-44BD-8B55-42D56F7CEF1D}"/>
                </a:ext>
              </a:extLst>
            </p:cNvPr>
            <p:cNvSpPr/>
            <p:nvPr/>
          </p:nvSpPr>
          <p:spPr>
            <a:xfrm>
              <a:off x="5328600" y="1658800"/>
              <a:ext cx="378100" cy="447050"/>
            </a:xfrm>
            <a:custGeom>
              <a:avLst/>
              <a:gdLst/>
              <a:ahLst/>
              <a:cxnLst/>
              <a:rect l="l" t="t" r="r" b="b"/>
              <a:pathLst>
                <a:path w="15124" h="17882" extrusionOk="0">
                  <a:moveTo>
                    <a:pt x="5520" y="612"/>
                  </a:moveTo>
                  <a:cubicBezTo>
                    <a:pt x="5882" y="612"/>
                    <a:pt x="6235" y="638"/>
                    <a:pt x="6558" y="675"/>
                  </a:cubicBezTo>
                  <a:cubicBezTo>
                    <a:pt x="9486" y="1014"/>
                    <a:pt x="12569" y="2589"/>
                    <a:pt x="13265" y="3715"/>
                  </a:cubicBezTo>
                  <a:cubicBezTo>
                    <a:pt x="14477" y="5673"/>
                    <a:pt x="14477" y="9549"/>
                    <a:pt x="13264" y="11542"/>
                  </a:cubicBezTo>
                  <a:cubicBezTo>
                    <a:pt x="11973" y="13663"/>
                    <a:pt x="7625" y="17269"/>
                    <a:pt x="6020" y="17269"/>
                  </a:cubicBezTo>
                  <a:cubicBezTo>
                    <a:pt x="6003" y="17269"/>
                    <a:pt x="5984" y="17268"/>
                    <a:pt x="5965" y="17268"/>
                  </a:cubicBezTo>
                  <a:cubicBezTo>
                    <a:pt x="5808" y="17259"/>
                    <a:pt x="5533" y="17221"/>
                    <a:pt x="5467" y="17074"/>
                  </a:cubicBezTo>
                  <a:cubicBezTo>
                    <a:pt x="5342" y="16797"/>
                    <a:pt x="5710" y="16134"/>
                    <a:pt x="5997" y="15774"/>
                  </a:cubicBezTo>
                  <a:cubicBezTo>
                    <a:pt x="6157" y="15574"/>
                    <a:pt x="6015" y="15278"/>
                    <a:pt x="5758" y="15278"/>
                  </a:cubicBezTo>
                  <a:cubicBezTo>
                    <a:pt x="5742" y="15278"/>
                    <a:pt x="5728" y="15279"/>
                    <a:pt x="5712" y="15282"/>
                  </a:cubicBezTo>
                  <a:cubicBezTo>
                    <a:pt x="5164" y="15365"/>
                    <a:pt x="4476" y="15423"/>
                    <a:pt x="3842" y="15423"/>
                  </a:cubicBezTo>
                  <a:cubicBezTo>
                    <a:pt x="3049" y="15423"/>
                    <a:pt x="2340" y="15332"/>
                    <a:pt x="2091" y="15084"/>
                  </a:cubicBezTo>
                  <a:cubicBezTo>
                    <a:pt x="1610" y="14602"/>
                    <a:pt x="1542" y="12298"/>
                    <a:pt x="1612" y="10959"/>
                  </a:cubicBezTo>
                  <a:cubicBezTo>
                    <a:pt x="1617" y="10862"/>
                    <a:pt x="1576" y="10769"/>
                    <a:pt x="1502" y="10707"/>
                  </a:cubicBezTo>
                  <a:cubicBezTo>
                    <a:pt x="1317" y="10552"/>
                    <a:pt x="996" y="10261"/>
                    <a:pt x="846" y="10074"/>
                  </a:cubicBezTo>
                  <a:cubicBezTo>
                    <a:pt x="920" y="9726"/>
                    <a:pt x="1602" y="8503"/>
                    <a:pt x="2229" y="7507"/>
                  </a:cubicBezTo>
                  <a:cubicBezTo>
                    <a:pt x="2274" y="7435"/>
                    <a:pt x="2288" y="7346"/>
                    <a:pt x="2266" y="7263"/>
                  </a:cubicBezTo>
                  <a:cubicBezTo>
                    <a:pt x="2164" y="6879"/>
                    <a:pt x="1898" y="5787"/>
                    <a:pt x="1898" y="5354"/>
                  </a:cubicBezTo>
                  <a:cubicBezTo>
                    <a:pt x="1898" y="4977"/>
                    <a:pt x="2449" y="2790"/>
                    <a:pt x="2812" y="1442"/>
                  </a:cubicBezTo>
                  <a:cubicBezTo>
                    <a:pt x="3501" y="799"/>
                    <a:pt x="4543" y="612"/>
                    <a:pt x="5520" y="612"/>
                  </a:cubicBezTo>
                  <a:close/>
                  <a:moveTo>
                    <a:pt x="5525" y="1"/>
                  </a:moveTo>
                  <a:cubicBezTo>
                    <a:pt x="4119" y="1"/>
                    <a:pt x="3024" y="363"/>
                    <a:pt x="2322" y="1065"/>
                  </a:cubicBezTo>
                  <a:cubicBezTo>
                    <a:pt x="2284" y="1103"/>
                    <a:pt x="2256" y="1150"/>
                    <a:pt x="2243" y="1202"/>
                  </a:cubicBezTo>
                  <a:cubicBezTo>
                    <a:pt x="2144" y="1564"/>
                    <a:pt x="1285" y="4762"/>
                    <a:pt x="1285" y="5355"/>
                  </a:cubicBezTo>
                  <a:cubicBezTo>
                    <a:pt x="1285" y="5862"/>
                    <a:pt x="1542" y="6911"/>
                    <a:pt x="1640" y="7293"/>
                  </a:cubicBezTo>
                  <a:cubicBezTo>
                    <a:pt x="1" y="9913"/>
                    <a:pt x="191" y="10200"/>
                    <a:pt x="294" y="10355"/>
                  </a:cubicBezTo>
                  <a:cubicBezTo>
                    <a:pt x="453" y="10592"/>
                    <a:pt x="806" y="10915"/>
                    <a:pt x="994" y="11077"/>
                  </a:cubicBezTo>
                  <a:cubicBezTo>
                    <a:pt x="956" y="11948"/>
                    <a:pt x="898" y="14756"/>
                    <a:pt x="1659" y="15516"/>
                  </a:cubicBezTo>
                  <a:cubicBezTo>
                    <a:pt x="2071" y="15929"/>
                    <a:pt x="2968" y="16042"/>
                    <a:pt x="3831" y="16042"/>
                  </a:cubicBezTo>
                  <a:cubicBezTo>
                    <a:pt x="4304" y="16042"/>
                    <a:pt x="4767" y="16008"/>
                    <a:pt x="5134" y="15970"/>
                  </a:cubicBezTo>
                  <a:lnTo>
                    <a:pt x="5134" y="15970"/>
                  </a:lnTo>
                  <a:cubicBezTo>
                    <a:pt x="4913" y="16374"/>
                    <a:pt x="4720" y="16902"/>
                    <a:pt x="4907" y="17323"/>
                  </a:cubicBezTo>
                  <a:cubicBezTo>
                    <a:pt x="5059" y="17663"/>
                    <a:pt x="5403" y="17849"/>
                    <a:pt x="5931" y="17879"/>
                  </a:cubicBezTo>
                  <a:cubicBezTo>
                    <a:pt x="5956" y="17880"/>
                    <a:pt x="5982" y="17881"/>
                    <a:pt x="6007" y="17881"/>
                  </a:cubicBezTo>
                  <a:cubicBezTo>
                    <a:pt x="7959" y="17881"/>
                    <a:pt x="12483" y="14002"/>
                    <a:pt x="13787" y="11861"/>
                  </a:cubicBezTo>
                  <a:cubicBezTo>
                    <a:pt x="15123" y="9666"/>
                    <a:pt x="15122" y="5552"/>
                    <a:pt x="13786" y="3394"/>
                  </a:cubicBezTo>
                  <a:cubicBezTo>
                    <a:pt x="12915" y="1987"/>
                    <a:pt x="9503" y="402"/>
                    <a:pt x="6629" y="68"/>
                  </a:cubicBezTo>
                  <a:cubicBezTo>
                    <a:pt x="6242" y="23"/>
                    <a:pt x="5874" y="1"/>
                    <a:pt x="5525"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02" name="Google Shape;2419;p54">
              <a:extLst>
                <a:ext uri="{FF2B5EF4-FFF2-40B4-BE49-F238E27FC236}">
                  <a16:creationId xmlns:a16="http://schemas.microsoft.com/office/drawing/2014/main" id="{C7078323-C7C6-479C-BFE8-18E746E45066}"/>
                </a:ext>
              </a:extLst>
            </p:cNvPr>
            <p:cNvSpPr/>
            <p:nvPr/>
          </p:nvSpPr>
          <p:spPr>
            <a:xfrm>
              <a:off x="5349400" y="1516775"/>
              <a:ext cx="483100" cy="429875"/>
            </a:xfrm>
            <a:custGeom>
              <a:avLst/>
              <a:gdLst/>
              <a:ahLst/>
              <a:cxnLst/>
              <a:rect l="l" t="t" r="r" b="b"/>
              <a:pathLst>
                <a:path w="19324" h="17195" extrusionOk="0">
                  <a:moveTo>
                    <a:pt x="11115" y="1"/>
                  </a:moveTo>
                  <a:cubicBezTo>
                    <a:pt x="10707" y="1"/>
                    <a:pt x="10313" y="46"/>
                    <a:pt x="9946" y="143"/>
                  </a:cubicBezTo>
                  <a:cubicBezTo>
                    <a:pt x="9946" y="143"/>
                    <a:pt x="2653" y="1090"/>
                    <a:pt x="1327" y="3931"/>
                  </a:cubicBezTo>
                  <a:cubicBezTo>
                    <a:pt x="1" y="6773"/>
                    <a:pt x="3032" y="10278"/>
                    <a:pt x="5211" y="10751"/>
                  </a:cubicBezTo>
                  <a:cubicBezTo>
                    <a:pt x="6764" y="11089"/>
                    <a:pt x="7933" y="11138"/>
                    <a:pt x="8475" y="11138"/>
                  </a:cubicBezTo>
                  <a:cubicBezTo>
                    <a:pt x="8693" y="11138"/>
                    <a:pt x="8810" y="11130"/>
                    <a:pt x="8810" y="11130"/>
                  </a:cubicBezTo>
                  <a:lnTo>
                    <a:pt x="8810" y="11130"/>
                  </a:lnTo>
                  <a:cubicBezTo>
                    <a:pt x="8810" y="11130"/>
                    <a:pt x="6537" y="13119"/>
                    <a:pt x="7957" y="13592"/>
                  </a:cubicBezTo>
                  <a:cubicBezTo>
                    <a:pt x="9378" y="14066"/>
                    <a:pt x="10042" y="13782"/>
                    <a:pt x="10042" y="14256"/>
                  </a:cubicBezTo>
                  <a:cubicBezTo>
                    <a:pt x="10042" y="14729"/>
                    <a:pt x="8620" y="16244"/>
                    <a:pt x="9852" y="16340"/>
                  </a:cubicBezTo>
                  <a:cubicBezTo>
                    <a:pt x="9879" y="16342"/>
                    <a:pt x="9905" y="16343"/>
                    <a:pt x="9930" y="16343"/>
                  </a:cubicBezTo>
                  <a:cubicBezTo>
                    <a:pt x="10982" y="16343"/>
                    <a:pt x="11394" y="14662"/>
                    <a:pt x="12006" y="14662"/>
                  </a:cubicBezTo>
                  <a:cubicBezTo>
                    <a:pt x="12074" y="14662"/>
                    <a:pt x="12145" y="14683"/>
                    <a:pt x="12220" y="14729"/>
                  </a:cubicBezTo>
                  <a:cubicBezTo>
                    <a:pt x="12977" y="15203"/>
                    <a:pt x="11935" y="17097"/>
                    <a:pt x="12315" y="17193"/>
                  </a:cubicBezTo>
                  <a:cubicBezTo>
                    <a:pt x="12319" y="17194"/>
                    <a:pt x="12324" y="17194"/>
                    <a:pt x="12330" y="17194"/>
                  </a:cubicBezTo>
                  <a:cubicBezTo>
                    <a:pt x="12781" y="17194"/>
                    <a:pt x="16311" y="13450"/>
                    <a:pt x="17808" y="9520"/>
                  </a:cubicBezTo>
                  <a:cubicBezTo>
                    <a:pt x="19324" y="5542"/>
                    <a:pt x="17240" y="3078"/>
                    <a:pt x="15724" y="1752"/>
                  </a:cubicBezTo>
                  <a:cubicBezTo>
                    <a:pt x="14517" y="696"/>
                    <a:pt x="12710" y="1"/>
                    <a:pt x="11115"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03" name="Google Shape;2420;p54">
              <a:extLst>
                <a:ext uri="{FF2B5EF4-FFF2-40B4-BE49-F238E27FC236}">
                  <a16:creationId xmlns:a16="http://schemas.microsoft.com/office/drawing/2014/main" id="{4FE5A8E4-DAB5-4737-8BF2-10EA227B05F1}"/>
                </a:ext>
              </a:extLst>
            </p:cNvPr>
            <p:cNvSpPr/>
            <p:nvPr/>
          </p:nvSpPr>
          <p:spPr>
            <a:xfrm>
              <a:off x="5358625" y="1509100"/>
              <a:ext cx="472550" cy="445100"/>
            </a:xfrm>
            <a:custGeom>
              <a:avLst/>
              <a:gdLst/>
              <a:ahLst/>
              <a:cxnLst/>
              <a:rect l="l" t="t" r="r" b="b"/>
              <a:pathLst>
                <a:path w="18902" h="17804" extrusionOk="0">
                  <a:moveTo>
                    <a:pt x="10741" y="615"/>
                  </a:moveTo>
                  <a:cubicBezTo>
                    <a:pt x="12224" y="615"/>
                    <a:pt x="13962" y="1248"/>
                    <a:pt x="15154" y="2290"/>
                  </a:cubicBezTo>
                  <a:cubicBezTo>
                    <a:pt x="17590" y="4422"/>
                    <a:pt x="18245" y="6852"/>
                    <a:pt x="17153" y="9718"/>
                  </a:cubicBezTo>
                  <a:cubicBezTo>
                    <a:pt x="15875" y="13072"/>
                    <a:pt x="13205" y="16127"/>
                    <a:pt x="12223" y="16977"/>
                  </a:cubicBezTo>
                  <a:cubicBezTo>
                    <a:pt x="12237" y="16910"/>
                    <a:pt x="12254" y="16845"/>
                    <a:pt x="12267" y="16785"/>
                  </a:cubicBezTo>
                  <a:cubicBezTo>
                    <a:pt x="12429" y="16106"/>
                    <a:pt x="12650" y="15176"/>
                    <a:pt x="12012" y="14777"/>
                  </a:cubicBezTo>
                  <a:cubicBezTo>
                    <a:pt x="11880" y="14694"/>
                    <a:pt x="11755" y="14659"/>
                    <a:pt x="11639" y="14659"/>
                  </a:cubicBezTo>
                  <a:lnTo>
                    <a:pt x="11639" y="14658"/>
                  </a:lnTo>
                  <a:cubicBezTo>
                    <a:pt x="11219" y="14658"/>
                    <a:pt x="10892" y="15111"/>
                    <a:pt x="10639" y="15460"/>
                  </a:cubicBezTo>
                  <a:cubicBezTo>
                    <a:pt x="10268" y="15972"/>
                    <a:pt x="9961" y="16344"/>
                    <a:pt x="9564" y="16344"/>
                  </a:cubicBezTo>
                  <a:cubicBezTo>
                    <a:pt x="9545" y="16344"/>
                    <a:pt x="9525" y="16343"/>
                    <a:pt x="9505" y="16341"/>
                  </a:cubicBezTo>
                  <a:cubicBezTo>
                    <a:pt x="9350" y="16329"/>
                    <a:pt x="9297" y="16291"/>
                    <a:pt x="9293" y="16282"/>
                  </a:cubicBezTo>
                  <a:cubicBezTo>
                    <a:pt x="9222" y="16151"/>
                    <a:pt x="9522" y="15612"/>
                    <a:pt x="9648" y="15382"/>
                  </a:cubicBezTo>
                  <a:cubicBezTo>
                    <a:pt x="9832" y="15050"/>
                    <a:pt x="9977" y="14789"/>
                    <a:pt x="9977" y="14562"/>
                  </a:cubicBezTo>
                  <a:cubicBezTo>
                    <a:pt x="9977" y="14028"/>
                    <a:pt x="9515" y="13967"/>
                    <a:pt x="9068" y="13909"/>
                  </a:cubicBezTo>
                  <a:cubicBezTo>
                    <a:pt x="8734" y="13866"/>
                    <a:pt x="8280" y="13807"/>
                    <a:pt x="7684" y="13609"/>
                  </a:cubicBezTo>
                  <a:cubicBezTo>
                    <a:pt x="7457" y="13533"/>
                    <a:pt x="7438" y="13436"/>
                    <a:pt x="7432" y="13404"/>
                  </a:cubicBezTo>
                  <a:cubicBezTo>
                    <a:pt x="7353" y="13012"/>
                    <a:pt x="8107" y="12136"/>
                    <a:pt x="8641" y="11666"/>
                  </a:cubicBezTo>
                  <a:cubicBezTo>
                    <a:pt x="8740" y="11581"/>
                    <a:pt x="8773" y="11440"/>
                    <a:pt x="8723" y="11319"/>
                  </a:cubicBezTo>
                  <a:cubicBezTo>
                    <a:pt x="8675" y="11204"/>
                    <a:pt x="8574" y="11130"/>
                    <a:pt x="8440" y="11130"/>
                  </a:cubicBezTo>
                  <a:cubicBezTo>
                    <a:pt x="8433" y="11130"/>
                    <a:pt x="8427" y="11131"/>
                    <a:pt x="8420" y="11131"/>
                  </a:cubicBezTo>
                  <a:cubicBezTo>
                    <a:pt x="8416" y="11131"/>
                    <a:pt x="8312" y="11138"/>
                    <a:pt x="8120" y="11138"/>
                  </a:cubicBezTo>
                  <a:cubicBezTo>
                    <a:pt x="7601" y="11138"/>
                    <a:pt x="6442" y="11092"/>
                    <a:pt x="4906" y="10758"/>
                  </a:cubicBezTo>
                  <a:cubicBezTo>
                    <a:pt x="3666" y="10489"/>
                    <a:pt x="2175" y="9164"/>
                    <a:pt x="1437" y="7675"/>
                  </a:cubicBezTo>
                  <a:cubicBezTo>
                    <a:pt x="1026" y="6846"/>
                    <a:pt x="659" y="5600"/>
                    <a:pt x="1235" y="4367"/>
                  </a:cubicBezTo>
                  <a:cubicBezTo>
                    <a:pt x="2475" y="1711"/>
                    <a:pt x="9545" y="762"/>
                    <a:pt x="9616" y="752"/>
                  </a:cubicBezTo>
                  <a:cubicBezTo>
                    <a:pt x="9629" y="751"/>
                    <a:pt x="9643" y="749"/>
                    <a:pt x="9655" y="746"/>
                  </a:cubicBezTo>
                  <a:cubicBezTo>
                    <a:pt x="9991" y="657"/>
                    <a:pt x="10357" y="615"/>
                    <a:pt x="10741" y="615"/>
                  </a:cubicBezTo>
                  <a:close/>
                  <a:moveTo>
                    <a:pt x="10754" y="1"/>
                  </a:moveTo>
                  <a:cubicBezTo>
                    <a:pt x="10321" y="1"/>
                    <a:pt x="9904" y="49"/>
                    <a:pt x="9518" y="149"/>
                  </a:cubicBezTo>
                  <a:cubicBezTo>
                    <a:pt x="9009" y="216"/>
                    <a:pt x="2039" y="1195"/>
                    <a:pt x="680" y="4109"/>
                  </a:cubicBezTo>
                  <a:cubicBezTo>
                    <a:pt x="1" y="5562"/>
                    <a:pt x="418" y="6998"/>
                    <a:pt x="889" y="7946"/>
                  </a:cubicBezTo>
                  <a:cubicBezTo>
                    <a:pt x="1714" y="9612"/>
                    <a:pt x="3349" y="11047"/>
                    <a:pt x="4775" y="11357"/>
                  </a:cubicBezTo>
                  <a:cubicBezTo>
                    <a:pt x="6039" y="11633"/>
                    <a:pt x="7049" y="11719"/>
                    <a:pt x="7691" y="11744"/>
                  </a:cubicBezTo>
                  <a:cubicBezTo>
                    <a:pt x="7239" y="12234"/>
                    <a:pt x="6715" y="12950"/>
                    <a:pt x="6831" y="13526"/>
                  </a:cubicBezTo>
                  <a:cubicBezTo>
                    <a:pt x="6874" y="13743"/>
                    <a:pt x="7025" y="14035"/>
                    <a:pt x="7490" y="14190"/>
                  </a:cubicBezTo>
                  <a:cubicBezTo>
                    <a:pt x="8142" y="14407"/>
                    <a:pt x="8651" y="14473"/>
                    <a:pt x="8988" y="14518"/>
                  </a:cubicBezTo>
                  <a:cubicBezTo>
                    <a:pt x="9133" y="14535"/>
                    <a:pt x="9309" y="14561"/>
                    <a:pt x="9355" y="14561"/>
                  </a:cubicBezTo>
                  <a:cubicBezTo>
                    <a:pt x="9360" y="14561"/>
                    <a:pt x="9363" y="14560"/>
                    <a:pt x="9365" y="14560"/>
                  </a:cubicBezTo>
                  <a:lnTo>
                    <a:pt x="9365" y="14560"/>
                  </a:lnTo>
                  <a:cubicBezTo>
                    <a:pt x="9358" y="14644"/>
                    <a:pt x="9211" y="14910"/>
                    <a:pt x="9113" y="15086"/>
                  </a:cubicBezTo>
                  <a:cubicBezTo>
                    <a:pt x="8837" y="15583"/>
                    <a:pt x="8524" y="16148"/>
                    <a:pt x="8753" y="16574"/>
                  </a:cubicBezTo>
                  <a:cubicBezTo>
                    <a:pt x="8875" y="16798"/>
                    <a:pt x="9111" y="16925"/>
                    <a:pt x="9459" y="16951"/>
                  </a:cubicBezTo>
                  <a:cubicBezTo>
                    <a:pt x="9493" y="16954"/>
                    <a:pt x="9527" y="16955"/>
                    <a:pt x="9560" y="16955"/>
                  </a:cubicBezTo>
                  <a:cubicBezTo>
                    <a:pt x="10313" y="16955"/>
                    <a:pt x="10786" y="16303"/>
                    <a:pt x="11134" y="15820"/>
                  </a:cubicBezTo>
                  <a:cubicBezTo>
                    <a:pt x="11393" y="15464"/>
                    <a:pt x="11540" y="15283"/>
                    <a:pt x="11642" y="15283"/>
                  </a:cubicBezTo>
                  <a:cubicBezTo>
                    <a:pt x="11658" y="15283"/>
                    <a:pt x="11673" y="15287"/>
                    <a:pt x="11688" y="15296"/>
                  </a:cubicBezTo>
                  <a:cubicBezTo>
                    <a:pt x="11954" y="15461"/>
                    <a:pt x="11784" y="16173"/>
                    <a:pt x="11672" y="16643"/>
                  </a:cubicBezTo>
                  <a:cubicBezTo>
                    <a:pt x="11545" y="17178"/>
                    <a:pt x="11424" y="17685"/>
                    <a:pt x="11872" y="17797"/>
                  </a:cubicBezTo>
                  <a:cubicBezTo>
                    <a:pt x="11891" y="17801"/>
                    <a:pt x="11913" y="17803"/>
                    <a:pt x="11934" y="17803"/>
                  </a:cubicBezTo>
                  <a:cubicBezTo>
                    <a:pt x="12913" y="17803"/>
                    <a:pt x="16481" y="13200"/>
                    <a:pt x="17724" y="9936"/>
                  </a:cubicBezTo>
                  <a:cubicBezTo>
                    <a:pt x="18901" y="6846"/>
                    <a:pt x="18171" y="4118"/>
                    <a:pt x="15556" y="1829"/>
                  </a:cubicBezTo>
                  <a:cubicBezTo>
                    <a:pt x="14244" y="682"/>
                    <a:pt x="12386" y="1"/>
                    <a:pt x="10754"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04" name="Google Shape;2421;p54">
              <a:extLst>
                <a:ext uri="{FF2B5EF4-FFF2-40B4-BE49-F238E27FC236}">
                  <a16:creationId xmlns:a16="http://schemas.microsoft.com/office/drawing/2014/main" id="{86BC5716-98B1-45ED-9A72-0F8CDFE531EB}"/>
                </a:ext>
              </a:extLst>
            </p:cNvPr>
            <p:cNvSpPr/>
            <p:nvPr/>
          </p:nvSpPr>
          <p:spPr>
            <a:xfrm>
              <a:off x="5574375" y="1873175"/>
              <a:ext cx="99475" cy="100225"/>
            </a:xfrm>
            <a:custGeom>
              <a:avLst/>
              <a:gdLst/>
              <a:ahLst/>
              <a:cxnLst/>
              <a:rect l="l" t="t" r="r" b="b"/>
              <a:pathLst>
                <a:path w="3979" h="4009" extrusionOk="0">
                  <a:moveTo>
                    <a:pt x="2862" y="0"/>
                  </a:moveTo>
                  <a:cubicBezTo>
                    <a:pt x="2025" y="0"/>
                    <a:pt x="947" y="2464"/>
                    <a:pt x="947" y="2464"/>
                  </a:cubicBezTo>
                  <a:lnTo>
                    <a:pt x="0" y="3599"/>
                  </a:lnTo>
                  <a:cubicBezTo>
                    <a:pt x="0" y="3599"/>
                    <a:pt x="863" y="4008"/>
                    <a:pt x="1709" y="4008"/>
                  </a:cubicBezTo>
                  <a:cubicBezTo>
                    <a:pt x="2084" y="4008"/>
                    <a:pt x="2456" y="3927"/>
                    <a:pt x="2747" y="3694"/>
                  </a:cubicBezTo>
                  <a:cubicBezTo>
                    <a:pt x="3694" y="2937"/>
                    <a:pt x="3978" y="759"/>
                    <a:pt x="3126" y="95"/>
                  </a:cubicBezTo>
                  <a:cubicBezTo>
                    <a:pt x="3042" y="30"/>
                    <a:pt x="2953" y="0"/>
                    <a:pt x="2862" y="0"/>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05" name="Google Shape;2422;p54">
              <a:extLst>
                <a:ext uri="{FF2B5EF4-FFF2-40B4-BE49-F238E27FC236}">
                  <a16:creationId xmlns:a16="http://schemas.microsoft.com/office/drawing/2014/main" id="{852186E1-1045-4769-B31C-A4BCCB7837D0}"/>
                </a:ext>
              </a:extLst>
            </p:cNvPr>
            <p:cNvSpPr/>
            <p:nvPr/>
          </p:nvSpPr>
          <p:spPr>
            <a:xfrm>
              <a:off x="5565675" y="1865500"/>
              <a:ext cx="107325" cy="115500"/>
            </a:xfrm>
            <a:custGeom>
              <a:avLst/>
              <a:gdLst/>
              <a:ahLst/>
              <a:cxnLst/>
              <a:rect l="l" t="t" r="r" b="b"/>
              <a:pathLst>
                <a:path w="4293" h="4620" extrusionOk="0">
                  <a:moveTo>
                    <a:pt x="3212" y="0"/>
                  </a:moveTo>
                  <a:cubicBezTo>
                    <a:pt x="3148" y="0"/>
                    <a:pt x="3083" y="9"/>
                    <a:pt x="3017" y="26"/>
                  </a:cubicBezTo>
                  <a:cubicBezTo>
                    <a:pt x="2101" y="257"/>
                    <a:pt x="1188" y="2250"/>
                    <a:pt x="1015" y="2647"/>
                  </a:cubicBezTo>
                  <a:cubicBezTo>
                    <a:pt x="948" y="2802"/>
                    <a:pt x="1017" y="2982"/>
                    <a:pt x="1172" y="3050"/>
                  </a:cubicBezTo>
                  <a:cubicBezTo>
                    <a:pt x="1212" y="3067"/>
                    <a:pt x="1254" y="3076"/>
                    <a:pt x="1295" y="3076"/>
                  </a:cubicBezTo>
                  <a:cubicBezTo>
                    <a:pt x="1413" y="3076"/>
                    <a:pt x="1526" y="3007"/>
                    <a:pt x="1576" y="2892"/>
                  </a:cubicBezTo>
                  <a:cubicBezTo>
                    <a:pt x="1959" y="2018"/>
                    <a:pt x="2704" y="736"/>
                    <a:pt x="3167" y="618"/>
                  </a:cubicBezTo>
                  <a:cubicBezTo>
                    <a:pt x="3183" y="614"/>
                    <a:pt x="3196" y="612"/>
                    <a:pt x="3209" y="612"/>
                  </a:cubicBezTo>
                  <a:cubicBezTo>
                    <a:pt x="3236" y="612"/>
                    <a:pt x="3259" y="622"/>
                    <a:pt x="3286" y="643"/>
                  </a:cubicBezTo>
                  <a:cubicBezTo>
                    <a:pt x="3530" y="832"/>
                    <a:pt x="3673" y="1240"/>
                    <a:pt x="3676" y="1760"/>
                  </a:cubicBezTo>
                  <a:cubicBezTo>
                    <a:pt x="3681" y="2558"/>
                    <a:pt x="3356" y="3400"/>
                    <a:pt x="2904" y="3762"/>
                  </a:cubicBezTo>
                  <a:cubicBezTo>
                    <a:pt x="2680" y="3942"/>
                    <a:pt x="2376" y="4007"/>
                    <a:pt x="2056" y="4007"/>
                  </a:cubicBezTo>
                  <a:cubicBezTo>
                    <a:pt x="1447" y="4007"/>
                    <a:pt x="777" y="3769"/>
                    <a:pt x="479" y="3629"/>
                  </a:cubicBezTo>
                  <a:cubicBezTo>
                    <a:pt x="437" y="3610"/>
                    <a:pt x="393" y="3601"/>
                    <a:pt x="350" y="3601"/>
                  </a:cubicBezTo>
                  <a:cubicBezTo>
                    <a:pt x="235" y="3601"/>
                    <a:pt x="125" y="3665"/>
                    <a:pt x="72" y="3775"/>
                  </a:cubicBezTo>
                  <a:cubicBezTo>
                    <a:pt x="0" y="3928"/>
                    <a:pt x="65" y="4110"/>
                    <a:pt x="217" y="4183"/>
                  </a:cubicBezTo>
                  <a:cubicBezTo>
                    <a:pt x="272" y="4209"/>
                    <a:pt x="1154" y="4619"/>
                    <a:pt x="2055" y="4619"/>
                  </a:cubicBezTo>
                  <a:cubicBezTo>
                    <a:pt x="2492" y="4619"/>
                    <a:pt x="2933" y="4523"/>
                    <a:pt x="3286" y="4240"/>
                  </a:cubicBezTo>
                  <a:cubicBezTo>
                    <a:pt x="3985" y="3681"/>
                    <a:pt x="4293" y="2589"/>
                    <a:pt x="4287" y="1756"/>
                  </a:cubicBezTo>
                  <a:cubicBezTo>
                    <a:pt x="4283" y="1037"/>
                    <a:pt x="4060" y="470"/>
                    <a:pt x="3662" y="160"/>
                  </a:cubicBezTo>
                  <a:cubicBezTo>
                    <a:pt x="3526" y="54"/>
                    <a:pt x="3373" y="0"/>
                    <a:pt x="3212"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06" name="Google Shape;2423;p54">
              <a:extLst>
                <a:ext uri="{FF2B5EF4-FFF2-40B4-BE49-F238E27FC236}">
                  <a16:creationId xmlns:a16="http://schemas.microsoft.com/office/drawing/2014/main" id="{A9B43A7D-37EB-4386-9715-1680AC496127}"/>
                </a:ext>
              </a:extLst>
            </p:cNvPr>
            <p:cNvSpPr/>
            <p:nvPr/>
          </p:nvSpPr>
          <p:spPr>
            <a:xfrm>
              <a:off x="5387300" y="2105200"/>
              <a:ext cx="75800" cy="113725"/>
            </a:xfrm>
            <a:custGeom>
              <a:avLst/>
              <a:gdLst/>
              <a:ahLst/>
              <a:cxnLst/>
              <a:rect l="l" t="t" r="r" b="b"/>
              <a:pathLst>
                <a:path w="3032" h="4549" extrusionOk="0">
                  <a:moveTo>
                    <a:pt x="3031" y="1"/>
                  </a:moveTo>
                  <a:lnTo>
                    <a:pt x="0" y="1516"/>
                  </a:lnTo>
                  <a:lnTo>
                    <a:pt x="2558" y="4548"/>
                  </a:lnTo>
                  <a:lnTo>
                    <a:pt x="3031" y="1"/>
                  </a:ln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07" name="Google Shape;2424;p54">
              <a:extLst>
                <a:ext uri="{FF2B5EF4-FFF2-40B4-BE49-F238E27FC236}">
                  <a16:creationId xmlns:a16="http://schemas.microsoft.com/office/drawing/2014/main" id="{FBDA726B-0061-451B-A69D-F19A4756CCFE}"/>
                </a:ext>
              </a:extLst>
            </p:cNvPr>
            <p:cNvSpPr/>
            <p:nvPr/>
          </p:nvSpPr>
          <p:spPr>
            <a:xfrm>
              <a:off x="5378425" y="2097550"/>
              <a:ext cx="92750" cy="129025"/>
            </a:xfrm>
            <a:custGeom>
              <a:avLst/>
              <a:gdLst/>
              <a:ahLst/>
              <a:cxnLst/>
              <a:rect l="l" t="t" r="r" b="b"/>
              <a:pathLst>
                <a:path w="3710" h="5161" extrusionOk="0">
                  <a:moveTo>
                    <a:pt x="3386" y="1"/>
                  </a:moveTo>
                  <a:cubicBezTo>
                    <a:pt x="3341" y="1"/>
                    <a:pt x="3295" y="11"/>
                    <a:pt x="3250" y="33"/>
                  </a:cubicBezTo>
                  <a:lnTo>
                    <a:pt x="218" y="1549"/>
                  </a:lnTo>
                  <a:cubicBezTo>
                    <a:pt x="65" y="1623"/>
                    <a:pt x="1" y="1809"/>
                    <a:pt x="77" y="1962"/>
                  </a:cubicBezTo>
                  <a:cubicBezTo>
                    <a:pt x="131" y="2069"/>
                    <a:pt x="239" y="2130"/>
                    <a:pt x="351" y="2130"/>
                  </a:cubicBezTo>
                  <a:cubicBezTo>
                    <a:pt x="398" y="2130"/>
                    <a:pt x="446" y="2119"/>
                    <a:pt x="491" y="2096"/>
                  </a:cubicBezTo>
                  <a:lnTo>
                    <a:pt x="3024" y="831"/>
                  </a:lnTo>
                  <a:lnTo>
                    <a:pt x="2608" y="4822"/>
                  </a:lnTo>
                  <a:cubicBezTo>
                    <a:pt x="2591" y="4991"/>
                    <a:pt x="2713" y="5140"/>
                    <a:pt x="2881" y="5158"/>
                  </a:cubicBezTo>
                  <a:cubicBezTo>
                    <a:pt x="2892" y="5159"/>
                    <a:pt x="2903" y="5160"/>
                    <a:pt x="2913" y="5160"/>
                  </a:cubicBezTo>
                  <a:cubicBezTo>
                    <a:pt x="3070" y="5160"/>
                    <a:pt x="3201" y="5042"/>
                    <a:pt x="3217" y="4885"/>
                  </a:cubicBezTo>
                  <a:lnTo>
                    <a:pt x="3691" y="339"/>
                  </a:lnTo>
                  <a:cubicBezTo>
                    <a:pt x="3710" y="149"/>
                    <a:pt x="3558" y="1"/>
                    <a:pt x="3386"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08" name="Google Shape;2425;p54">
              <a:extLst>
                <a:ext uri="{FF2B5EF4-FFF2-40B4-BE49-F238E27FC236}">
                  <a16:creationId xmlns:a16="http://schemas.microsoft.com/office/drawing/2014/main" id="{8EE3949E-D77A-4129-9F90-AAC26DC8727C}"/>
                </a:ext>
              </a:extLst>
            </p:cNvPr>
            <p:cNvSpPr/>
            <p:nvPr/>
          </p:nvSpPr>
          <p:spPr>
            <a:xfrm>
              <a:off x="4851350" y="4089525"/>
              <a:ext cx="1146875" cy="870725"/>
            </a:xfrm>
            <a:custGeom>
              <a:avLst/>
              <a:gdLst/>
              <a:ahLst/>
              <a:cxnLst/>
              <a:rect l="l" t="t" r="r" b="b"/>
              <a:pathLst>
                <a:path w="45875" h="34829" extrusionOk="0">
                  <a:moveTo>
                    <a:pt x="44465" y="0"/>
                  </a:moveTo>
                  <a:cubicBezTo>
                    <a:pt x="44465" y="0"/>
                    <a:pt x="38371" y="7489"/>
                    <a:pt x="33188" y="8785"/>
                  </a:cubicBezTo>
                  <a:cubicBezTo>
                    <a:pt x="31245" y="9271"/>
                    <a:pt x="26811" y="9423"/>
                    <a:pt x="22027" y="9423"/>
                  </a:cubicBezTo>
                  <a:cubicBezTo>
                    <a:pt x="14055" y="9423"/>
                    <a:pt x="5113" y="9001"/>
                    <a:pt x="5113" y="9001"/>
                  </a:cubicBezTo>
                  <a:cubicBezTo>
                    <a:pt x="3972" y="16229"/>
                    <a:pt x="820" y="30660"/>
                    <a:pt x="85" y="33999"/>
                  </a:cubicBezTo>
                  <a:cubicBezTo>
                    <a:pt x="1" y="34382"/>
                    <a:pt x="255" y="34756"/>
                    <a:pt x="642" y="34818"/>
                  </a:cubicBezTo>
                  <a:cubicBezTo>
                    <a:pt x="681" y="34825"/>
                    <a:pt x="720" y="34828"/>
                    <a:pt x="758" y="34828"/>
                  </a:cubicBezTo>
                  <a:cubicBezTo>
                    <a:pt x="1049" y="34828"/>
                    <a:pt x="1314" y="34641"/>
                    <a:pt x="1406" y="34357"/>
                  </a:cubicBezTo>
                  <a:cubicBezTo>
                    <a:pt x="2324" y="31504"/>
                    <a:pt x="6432" y="18621"/>
                    <a:pt x="6625" y="16128"/>
                  </a:cubicBezTo>
                  <a:cubicBezTo>
                    <a:pt x="6627" y="16098"/>
                    <a:pt x="6629" y="16069"/>
                    <a:pt x="6632" y="16042"/>
                  </a:cubicBezTo>
                  <a:cubicBezTo>
                    <a:pt x="6822" y="13816"/>
                    <a:pt x="8731" y="12148"/>
                    <a:pt x="10946" y="12148"/>
                  </a:cubicBezTo>
                  <a:cubicBezTo>
                    <a:pt x="11011" y="12148"/>
                    <a:pt x="11075" y="12149"/>
                    <a:pt x="11140" y="12152"/>
                  </a:cubicBezTo>
                  <a:cubicBezTo>
                    <a:pt x="17154" y="12416"/>
                    <a:pt x="30325" y="13040"/>
                    <a:pt x="32972" y="13536"/>
                  </a:cubicBezTo>
                  <a:cubicBezTo>
                    <a:pt x="36427" y="14184"/>
                    <a:pt x="37508" y="15480"/>
                    <a:pt x="37508" y="15480"/>
                  </a:cubicBezTo>
                  <a:lnTo>
                    <a:pt x="43545" y="34009"/>
                  </a:lnTo>
                  <a:cubicBezTo>
                    <a:pt x="43681" y="34429"/>
                    <a:pt x="44055" y="34727"/>
                    <a:pt x="44494" y="34766"/>
                  </a:cubicBezTo>
                  <a:cubicBezTo>
                    <a:pt x="44529" y="34770"/>
                    <a:pt x="44563" y="34771"/>
                    <a:pt x="44597" y="34771"/>
                  </a:cubicBezTo>
                  <a:cubicBezTo>
                    <a:pt x="45331" y="34771"/>
                    <a:pt x="45874" y="34056"/>
                    <a:pt x="45647" y="33339"/>
                  </a:cubicBezTo>
                  <a:cubicBezTo>
                    <a:pt x="44269" y="28955"/>
                    <a:pt x="40491" y="16852"/>
                    <a:pt x="40315" y="15264"/>
                  </a:cubicBezTo>
                  <a:cubicBezTo>
                    <a:pt x="40099" y="13320"/>
                    <a:pt x="45546" y="2592"/>
                    <a:pt x="45546" y="2592"/>
                  </a:cubicBezTo>
                  <a:cubicBezTo>
                    <a:pt x="45760" y="0"/>
                    <a:pt x="44465" y="0"/>
                    <a:pt x="44465"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09" name="Google Shape;2426;p54">
              <a:extLst>
                <a:ext uri="{FF2B5EF4-FFF2-40B4-BE49-F238E27FC236}">
                  <a16:creationId xmlns:a16="http://schemas.microsoft.com/office/drawing/2014/main" id="{0CAA39AA-35DA-4042-9553-D083310C8086}"/>
                </a:ext>
              </a:extLst>
            </p:cNvPr>
            <p:cNvSpPr/>
            <p:nvPr/>
          </p:nvSpPr>
          <p:spPr>
            <a:xfrm>
              <a:off x="4844500" y="4081875"/>
              <a:ext cx="1158900" cy="886050"/>
            </a:xfrm>
            <a:custGeom>
              <a:avLst/>
              <a:gdLst/>
              <a:ahLst/>
              <a:cxnLst/>
              <a:rect l="l" t="t" r="r" b="b"/>
              <a:pathLst>
                <a:path w="46356" h="35442" extrusionOk="0">
                  <a:moveTo>
                    <a:pt x="44858" y="642"/>
                  </a:moveTo>
                  <a:cubicBezTo>
                    <a:pt x="44970" y="687"/>
                    <a:pt x="45070" y="759"/>
                    <a:pt x="45147" y="851"/>
                  </a:cubicBezTo>
                  <a:cubicBezTo>
                    <a:pt x="45365" y="1101"/>
                    <a:pt x="45606" y="1643"/>
                    <a:pt x="45518" y="2813"/>
                  </a:cubicBezTo>
                  <a:cubicBezTo>
                    <a:pt x="44841" y="4149"/>
                    <a:pt x="40068" y="13655"/>
                    <a:pt x="40284" y="15603"/>
                  </a:cubicBezTo>
                  <a:cubicBezTo>
                    <a:pt x="40460" y="17191"/>
                    <a:pt x="44080" y="28812"/>
                    <a:pt x="45629" y="33735"/>
                  </a:cubicBezTo>
                  <a:cubicBezTo>
                    <a:pt x="45792" y="34253"/>
                    <a:pt x="45401" y="34770"/>
                    <a:pt x="44872" y="34770"/>
                  </a:cubicBezTo>
                  <a:cubicBezTo>
                    <a:pt x="44846" y="34770"/>
                    <a:pt x="44821" y="34769"/>
                    <a:pt x="44795" y="34767"/>
                  </a:cubicBezTo>
                  <a:cubicBezTo>
                    <a:pt x="44478" y="34738"/>
                    <a:pt x="44208" y="34523"/>
                    <a:pt x="44109" y="34219"/>
                  </a:cubicBezTo>
                  <a:lnTo>
                    <a:pt x="38072" y="15690"/>
                  </a:lnTo>
                  <a:cubicBezTo>
                    <a:pt x="38060" y="15653"/>
                    <a:pt x="38041" y="15619"/>
                    <a:pt x="38016" y="15589"/>
                  </a:cubicBezTo>
                  <a:cubicBezTo>
                    <a:pt x="37969" y="15532"/>
                    <a:pt x="36826" y="14202"/>
                    <a:pt x="33303" y="13541"/>
                  </a:cubicBezTo>
                  <a:cubicBezTo>
                    <a:pt x="30611" y="13037"/>
                    <a:pt x="17108" y="12401"/>
                    <a:pt x="11429" y="12151"/>
                  </a:cubicBezTo>
                  <a:cubicBezTo>
                    <a:pt x="11360" y="12149"/>
                    <a:pt x="11291" y="12147"/>
                    <a:pt x="11222" y="12147"/>
                  </a:cubicBezTo>
                  <a:cubicBezTo>
                    <a:pt x="8799" y="12147"/>
                    <a:pt x="6805" y="13940"/>
                    <a:pt x="6601" y="16321"/>
                  </a:cubicBezTo>
                  <a:lnTo>
                    <a:pt x="6594" y="16410"/>
                  </a:lnTo>
                  <a:cubicBezTo>
                    <a:pt x="6403" y="18885"/>
                    <a:pt x="2225" y="31971"/>
                    <a:pt x="1389" y="34568"/>
                  </a:cubicBezTo>
                  <a:cubicBezTo>
                    <a:pt x="1340" y="34726"/>
                    <a:pt x="1195" y="34829"/>
                    <a:pt x="1035" y="34829"/>
                  </a:cubicBezTo>
                  <a:cubicBezTo>
                    <a:pt x="1012" y="34829"/>
                    <a:pt x="990" y="34827"/>
                    <a:pt x="967" y="34823"/>
                  </a:cubicBezTo>
                  <a:cubicBezTo>
                    <a:pt x="863" y="34807"/>
                    <a:pt x="771" y="34747"/>
                    <a:pt x="713" y="34660"/>
                  </a:cubicBezTo>
                  <a:cubicBezTo>
                    <a:pt x="655" y="34575"/>
                    <a:pt x="635" y="34471"/>
                    <a:pt x="658" y="34370"/>
                  </a:cubicBezTo>
                  <a:cubicBezTo>
                    <a:pt x="1543" y="30350"/>
                    <a:pt x="4492" y="16806"/>
                    <a:pt x="5646" y="9626"/>
                  </a:cubicBezTo>
                  <a:cubicBezTo>
                    <a:pt x="7274" y="9699"/>
                    <a:pt x="15139" y="10038"/>
                    <a:pt x="22264" y="10038"/>
                  </a:cubicBezTo>
                  <a:cubicBezTo>
                    <a:pt x="27077" y="10038"/>
                    <a:pt x="31551" y="9883"/>
                    <a:pt x="33535" y="9388"/>
                  </a:cubicBezTo>
                  <a:cubicBezTo>
                    <a:pt x="38420" y="8166"/>
                    <a:pt x="43956" y="1722"/>
                    <a:pt x="44858" y="642"/>
                  </a:cubicBezTo>
                  <a:close/>
                  <a:moveTo>
                    <a:pt x="44739" y="0"/>
                  </a:moveTo>
                  <a:cubicBezTo>
                    <a:pt x="44648" y="0"/>
                    <a:pt x="44560" y="41"/>
                    <a:pt x="44502" y="113"/>
                  </a:cubicBezTo>
                  <a:cubicBezTo>
                    <a:pt x="44443" y="187"/>
                    <a:pt x="38413" y="7538"/>
                    <a:pt x="33388" y="8794"/>
                  </a:cubicBezTo>
                  <a:cubicBezTo>
                    <a:pt x="31479" y="9272"/>
                    <a:pt x="27087" y="9421"/>
                    <a:pt x="22335" y="9421"/>
                  </a:cubicBezTo>
                  <a:cubicBezTo>
                    <a:pt x="14437" y="9421"/>
                    <a:pt x="5544" y="9008"/>
                    <a:pt x="5401" y="9001"/>
                  </a:cubicBezTo>
                  <a:cubicBezTo>
                    <a:pt x="5390" y="9000"/>
                    <a:pt x="5379" y="8999"/>
                    <a:pt x="5368" y="8999"/>
                  </a:cubicBezTo>
                  <a:cubicBezTo>
                    <a:pt x="5223" y="8999"/>
                    <a:pt x="5107" y="9116"/>
                    <a:pt x="5084" y="9259"/>
                  </a:cubicBezTo>
                  <a:cubicBezTo>
                    <a:pt x="3938" y="16530"/>
                    <a:pt x="698" y="31345"/>
                    <a:pt x="61" y="34239"/>
                  </a:cubicBezTo>
                  <a:cubicBezTo>
                    <a:pt x="1" y="34503"/>
                    <a:pt x="53" y="34780"/>
                    <a:pt x="205" y="35004"/>
                  </a:cubicBezTo>
                  <a:cubicBezTo>
                    <a:pt x="391" y="35277"/>
                    <a:pt x="701" y="35441"/>
                    <a:pt x="1033" y="35441"/>
                  </a:cubicBezTo>
                  <a:cubicBezTo>
                    <a:pt x="1034" y="35441"/>
                    <a:pt x="1035" y="35441"/>
                    <a:pt x="1036" y="35441"/>
                  </a:cubicBezTo>
                  <a:cubicBezTo>
                    <a:pt x="1464" y="35441"/>
                    <a:pt x="1842" y="35165"/>
                    <a:pt x="1972" y="34757"/>
                  </a:cubicBezTo>
                  <a:cubicBezTo>
                    <a:pt x="3151" y="31090"/>
                    <a:pt x="7013" y="18937"/>
                    <a:pt x="7205" y="16458"/>
                  </a:cubicBezTo>
                  <a:lnTo>
                    <a:pt x="7211" y="16373"/>
                  </a:lnTo>
                  <a:cubicBezTo>
                    <a:pt x="7387" y="14320"/>
                    <a:pt x="9114" y="12759"/>
                    <a:pt x="11199" y="12759"/>
                  </a:cubicBezTo>
                  <a:cubicBezTo>
                    <a:pt x="11266" y="12759"/>
                    <a:pt x="11334" y="12761"/>
                    <a:pt x="11402" y="12764"/>
                  </a:cubicBezTo>
                  <a:cubicBezTo>
                    <a:pt x="17070" y="13013"/>
                    <a:pt x="30538" y="13646"/>
                    <a:pt x="33191" y="14142"/>
                  </a:cubicBezTo>
                  <a:cubicBezTo>
                    <a:pt x="36142" y="14696"/>
                    <a:pt x="37304" y="15737"/>
                    <a:pt x="37511" y="15944"/>
                  </a:cubicBezTo>
                  <a:lnTo>
                    <a:pt x="43529" y="34409"/>
                  </a:lnTo>
                  <a:cubicBezTo>
                    <a:pt x="43703" y="34945"/>
                    <a:pt x="44180" y="35326"/>
                    <a:pt x="44741" y="35377"/>
                  </a:cubicBezTo>
                  <a:cubicBezTo>
                    <a:pt x="44781" y="35380"/>
                    <a:pt x="44822" y="35382"/>
                    <a:pt x="44862" y="35382"/>
                  </a:cubicBezTo>
                  <a:cubicBezTo>
                    <a:pt x="45292" y="35382"/>
                    <a:pt x="45696" y="35194"/>
                    <a:pt x="45968" y="34858"/>
                  </a:cubicBezTo>
                  <a:cubicBezTo>
                    <a:pt x="46264" y="34491"/>
                    <a:pt x="46356" y="34000"/>
                    <a:pt x="46214" y="33551"/>
                  </a:cubicBezTo>
                  <a:cubicBezTo>
                    <a:pt x="45010" y="29724"/>
                    <a:pt x="41068" y="17113"/>
                    <a:pt x="40893" y="15536"/>
                  </a:cubicBezTo>
                  <a:cubicBezTo>
                    <a:pt x="40725" y="14016"/>
                    <a:pt x="44589" y="5998"/>
                    <a:pt x="46093" y="3036"/>
                  </a:cubicBezTo>
                  <a:cubicBezTo>
                    <a:pt x="46111" y="3000"/>
                    <a:pt x="46121" y="2961"/>
                    <a:pt x="46124" y="2923"/>
                  </a:cubicBezTo>
                  <a:cubicBezTo>
                    <a:pt x="46222" y="1757"/>
                    <a:pt x="46040" y="915"/>
                    <a:pt x="45585" y="421"/>
                  </a:cubicBezTo>
                  <a:cubicBezTo>
                    <a:pt x="45208" y="11"/>
                    <a:pt x="44786" y="0"/>
                    <a:pt x="44739"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10" name="Google Shape;2427;p54">
              <a:extLst>
                <a:ext uri="{FF2B5EF4-FFF2-40B4-BE49-F238E27FC236}">
                  <a16:creationId xmlns:a16="http://schemas.microsoft.com/office/drawing/2014/main" id="{8E268A53-CE63-459A-A797-D441B30983C3}"/>
                </a:ext>
              </a:extLst>
            </p:cNvPr>
            <p:cNvSpPr/>
            <p:nvPr/>
          </p:nvSpPr>
          <p:spPr>
            <a:xfrm>
              <a:off x="5859350" y="3227275"/>
              <a:ext cx="371100" cy="1006475"/>
            </a:xfrm>
            <a:custGeom>
              <a:avLst/>
              <a:gdLst/>
              <a:ahLst/>
              <a:cxnLst/>
              <a:rect l="l" t="t" r="r" b="b"/>
              <a:pathLst>
                <a:path w="14844" h="40259" extrusionOk="0">
                  <a:moveTo>
                    <a:pt x="7765" y="0"/>
                  </a:moveTo>
                  <a:cubicBezTo>
                    <a:pt x="7421" y="0"/>
                    <a:pt x="7000" y="342"/>
                    <a:pt x="6508" y="1350"/>
                  </a:cubicBezTo>
                  <a:cubicBezTo>
                    <a:pt x="4979" y="4486"/>
                    <a:pt x="317" y="11939"/>
                    <a:pt x="159" y="14094"/>
                  </a:cubicBezTo>
                  <a:cubicBezTo>
                    <a:pt x="0" y="16247"/>
                    <a:pt x="200" y="40081"/>
                    <a:pt x="2568" y="40255"/>
                  </a:cubicBezTo>
                  <a:cubicBezTo>
                    <a:pt x="2604" y="40258"/>
                    <a:pt x="2642" y="40259"/>
                    <a:pt x="2680" y="40259"/>
                  </a:cubicBezTo>
                  <a:cubicBezTo>
                    <a:pt x="5142" y="40259"/>
                    <a:pt x="11651" y="34793"/>
                    <a:pt x="13235" y="30645"/>
                  </a:cubicBezTo>
                  <a:cubicBezTo>
                    <a:pt x="14843" y="26432"/>
                    <a:pt x="8878" y="1524"/>
                    <a:pt x="8878" y="1524"/>
                  </a:cubicBezTo>
                  <a:cubicBezTo>
                    <a:pt x="8878" y="1524"/>
                    <a:pt x="8491" y="0"/>
                    <a:pt x="7765" y="0"/>
                  </a:cubicBez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11" name="Google Shape;2428;p54">
              <a:extLst>
                <a:ext uri="{FF2B5EF4-FFF2-40B4-BE49-F238E27FC236}">
                  <a16:creationId xmlns:a16="http://schemas.microsoft.com/office/drawing/2014/main" id="{BC1CA2C8-94BB-40C9-B28D-A40F2CFCF877}"/>
                </a:ext>
              </a:extLst>
            </p:cNvPr>
            <p:cNvSpPr/>
            <p:nvPr/>
          </p:nvSpPr>
          <p:spPr>
            <a:xfrm>
              <a:off x="5853625" y="3219625"/>
              <a:ext cx="384350" cy="1021800"/>
            </a:xfrm>
            <a:custGeom>
              <a:avLst/>
              <a:gdLst/>
              <a:ahLst/>
              <a:cxnLst/>
              <a:rect l="l" t="t" r="r" b="b"/>
              <a:pathLst>
                <a:path w="15374" h="40872" extrusionOk="0">
                  <a:moveTo>
                    <a:pt x="8016" y="612"/>
                  </a:moveTo>
                  <a:cubicBezTo>
                    <a:pt x="8340" y="646"/>
                    <a:pt x="8682" y="1401"/>
                    <a:pt x="8810" y="1903"/>
                  </a:cubicBezTo>
                  <a:cubicBezTo>
                    <a:pt x="8899" y="2275"/>
                    <a:pt x="14731" y="26774"/>
                    <a:pt x="13179" y="30840"/>
                  </a:cubicBezTo>
                  <a:cubicBezTo>
                    <a:pt x="11578" y="35031"/>
                    <a:pt x="5070" y="40258"/>
                    <a:pt x="2910" y="40258"/>
                  </a:cubicBezTo>
                  <a:cubicBezTo>
                    <a:pt x="2879" y="40258"/>
                    <a:pt x="2849" y="40257"/>
                    <a:pt x="2820" y="40255"/>
                  </a:cubicBezTo>
                  <a:cubicBezTo>
                    <a:pt x="2693" y="40246"/>
                    <a:pt x="1557" y="39828"/>
                    <a:pt x="950" y="28206"/>
                  </a:cubicBezTo>
                  <a:cubicBezTo>
                    <a:pt x="628" y="22019"/>
                    <a:pt x="614" y="15511"/>
                    <a:pt x="693" y="14421"/>
                  </a:cubicBezTo>
                  <a:cubicBezTo>
                    <a:pt x="796" y="13018"/>
                    <a:pt x="3042" y="9009"/>
                    <a:pt x="4846" y="5788"/>
                  </a:cubicBezTo>
                  <a:cubicBezTo>
                    <a:pt x="5708" y="4248"/>
                    <a:pt x="6524" y="2792"/>
                    <a:pt x="7013" y="1789"/>
                  </a:cubicBezTo>
                  <a:cubicBezTo>
                    <a:pt x="7535" y="720"/>
                    <a:pt x="7882" y="612"/>
                    <a:pt x="7998" y="612"/>
                  </a:cubicBezTo>
                  <a:cubicBezTo>
                    <a:pt x="8002" y="612"/>
                    <a:pt x="8006" y="613"/>
                    <a:pt x="8010" y="613"/>
                  </a:cubicBezTo>
                  <a:cubicBezTo>
                    <a:pt x="8012" y="613"/>
                    <a:pt x="8014" y="613"/>
                    <a:pt x="8016" y="612"/>
                  </a:cubicBezTo>
                  <a:close/>
                  <a:moveTo>
                    <a:pt x="7995" y="0"/>
                  </a:moveTo>
                  <a:cubicBezTo>
                    <a:pt x="7469" y="0"/>
                    <a:pt x="6962" y="494"/>
                    <a:pt x="6462" y="1522"/>
                  </a:cubicBezTo>
                  <a:cubicBezTo>
                    <a:pt x="5980" y="2510"/>
                    <a:pt x="5169" y="3958"/>
                    <a:pt x="4310" y="5490"/>
                  </a:cubicBezTo>
                  <a:cubicBezTo>
                    <a:pt x="2382" y="8934"/>
                    <a:pt x="196" y="12839"/>
                    <a:pt x="82" y="14376"/>
                  </a:cubicBezTo>
                  <a:cubicBezTo>
                    <a:pt x="1" y="15479"/>
                    <a:pt x="14" y="22028"/>
                    <a:pt x="339" y="28238"/>
                  </a:cubicBezTo>
                  <a:cubicBezTo>
                    <a:pt x="991" y="40736"/>
                    <a:pt x="2241" y="40827"/>
                    <a:pt x="2776" y="40867"/>
                  </a:cubicBezTo>
                  <a:cubicBezTo>
                    <a:pt x="2817" y="40870"/>
                    <a:pt x="2859" y="40871"/>
                    <a:pt x="2902" y="40871"/>
                  </a:cubicBezTo>
                  <a:cubicBezTo>
                    <a:pt x="5540" y="40871"/>
                    <a:pt x="12115" y="35344"/>
                    <a:pt x="13750" y="31060"/>
                  </a:cubicBezTo>
                  <a:cubicBezTo>
                    <a:pt x="15374" y="26807"/>
                    <a:pt x="9647" y="2779"/>
                    <a:pt x="9404" y="1759"/>
                  </a:cubicBezTo>
                  <a:cubicBezTo>
                    <a:pt x="9403" y="1758"/>
                    <a:pt x="9403" y="1756"/>
                    <a:pt x="9403" y="1754"/>
                  </a:cubicBezTo>
                  <a:cubicBezTo>
                    <a:pt x="9333" y="1477"/>
                    <a:pt x="8939" y="93"/>
                    <a:pt x="8077" y="4"/>
                  </a:cubicBezTo>
                  <a:cubicBezTo>
                    <a:pt x="8050" y="2"/>
                    <a:pt x="8022" y="0"/>
                    <a:pt x="7995"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12" name="Google Shape;2429;p54">
              <a:extLst>
                <a:ext uri="{FF2B5EF4-FFF2-40B4-BE49-F238E27FC236}">
                  <a16:creationId xmlns:a16="http://schemas.microsoft.com/office/drawing/2014/main" id="{DE0BFFB3-6A58-4208-A9F9-EC6719DAF6C7}"/>
                </a:ext>
              </a:extLst>
            </p:cNvPr>
            <p:cNvSpPr/>
            <p:nvPr/>
          </p:nvSpPr>
          <p:spPr>
            <a:xfrm>
              <a:off x="4912175" y="3628875"/>
              <a:ext cx="957850" cy="772475"/>
            </a:xfrm>
            <a:custGeom>
              <a:avLst/>
              <a:gdLst/>
              <a:ahLst/>
              <a:cxnLst/>
              <a:rect l="l" t="t" r="r" b="b"/>
              <a:pathLst>
                <a:path w="38314" h="30899" extrusionOk="0">
                  <a:moveTo>
                    <a:pt x="6782" y="0"/>
                  </a:moveTo>
                  <a:cubicBezTo>
                    <a:pt x="1199" y="0"/>
                    <a:pt x="957" y="10787"/>
                    <a:pt x="721" y="14442"/>
                  </a:cubicBezTo>
                  <a:cubicBezTo>
                    <a:pt x="652" y="15519"/>
                    <a:pt x="0" y="20748"/>
                    <a:pt x="123" y="24618"/>
                  </a:cubicBezTo>
                  <a:cubicBezTo>
                    <a:pt x="200" y="27046"/>
                    <a:pt x="580" y="28939"/>
                    <a:pt x="1600" y="28939"/>
                  </a:cubicBezTo>
                  <a:cubicBezTo>
                    <a:pt x="3451" y="28939"/>
                    <a:pt x="22736" y="30898"/>
                    <a:pt x="28859" y="30898"/>
                  </a:cubicBezTo>
                  <a:cubicBezTo>
                    <a:pt x="29165" y="30898"/>
                    <a:pt x="29439" y="30893"/>
                    <a:pt x="29675" y="30883"/>
                  </a:cubicBezTo>
                  <a:cubicBezTo>
                    <a:pt x="34643" y="30666"/>
                    <a:pt x="38314" y="28075"/>
                    <a:pt x="38314" y="24404"/>
                  </a:cubicBezTo>
                  <a:cubicBezTo>
                    <a:pt x="38314" y="20732"/>
                    <a:pt x="38098" y="4536"/>
                    <a:pt x="34427" y="2375"/>
                  </a:cubicBezTo>
                  <a:cubicBezTo>
                    <a:pt x="30754" y="216"/>
                    <a:pt x="11318" y="0"/>
                    <a:pt x="6782" y="0"/>
                  </a:cubicBez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13" name="Google Shape;2430;p54">
              <a:extLst>
                <a:ext uri="{FF2B5EF4-FFF2-40B4-BE49-F238E27FC236}">
                  <a16:creationId xmlns:a16="http://schemas.microsoft.com/office/drawing/2014/main" id="{0B3AAC82-53CB-4322-AEE5-666E8586C4C5}"/>
                </a:ext>
              </a:extLst>
            </p:cNvPr>
            <p:cNvSpPr/>
            <p:nvPr/>
          </p:nvSpPr>
          <p:spPr>
            <a:xfrm>
              <a:off x="4905150" y="3621200"/>
              <a:ext cx="972525" cy="787800"/>
            </a:xfrm>
            <a:custGeom>
              <a:avLst/>
              <a:gdLst/>
              <a:ahLst/>
              <a:cxnLst/>
              <a:rect l="l" t="t" r="r" b="b"/>
              <a:pathLst>
                <a:path w="38901" h="31512" extrusionOk="0">
                  <a:moveTo>
                    <a:pt x="7063" y="613"/>
                  </a:moveTo>
                  <a:cubicBezTo>
                    <a:pt x="15800" y="613"/>
                    <a:pt x="31421" y="1104"/>
                    <a:pt x="34551" y="2946"/>
                  </a:cubicBezTo>
                  <a:cubicBezTo>
                    <a:pt x="37310" y="4569"/>
                    <a:pt x="38289" y="15684"/>
                    <a:pt x="38289" y="24711"/>
                  </a:cubicBezTo>
                  <a:cubicBezTo>
                    <a:pt x="38289" y="28131"/>
                    <a:pt x="34857" y="30669"/>
                    <a:pt x="29943" y="30883"/>
                  </a:cubicBezTo>
                  <a:cubicBezTo>
                    <a:pt x="29709" y="30893"/>
                    <a:pt x="29437" y="30898"/>
                    <a:pt x="29132" y="30898"/>
                  </a:cubicBezTo>
                  <a:cubicBezTo>
                    <a:pt x="25178" y="30898"/>
                    <a:pt x="15594" y="30068"/>
                    <a:pt x="9096" y="29505"/>
                  </a:cubicBezTo>
                  <a:cubicBezTo>
                    <a:pt x="5296" y="29177"/>
                    <a:pt x="2551" y="28939"/>
                    <a:pt x="1881" y="28939"/>
                  </a:cubicBezTo>
                  <a:cubicBezTo>
                    <a:pt x="1568" y="28939"/>
                    <a:pt x="825" y="28547"/>
                    <a:pt x="710" y="24916"/>
                  </a:cubicBezTo>
                  <a:cubicBezTo>
                    <a:pt x="615" y="21889"/>
                    <a:pt x="994" y="18044"/>
                    <a:pt x="1197" y="15978"/>
                  </a:cubicBezTo>
                  <a:cubicBezTo>
                    <a:pt x="1253" y="15421"/>
                    <a:pt x="1293" y="15000"/>
                    <a:pt x="1308" y="14768"/>
                  </a:cubicBezTo>
                  <a:lnTo>
                    <a:pt x="1354" y="13991"/>
                  </a:lnTo>
                  <a:cubicBezTo>
                    <a:pt x="1584" y="9987"/>
                    <a:pt x="2122" y="614"/>
                    <a:pt x="7063" y="613"/>
                  </a:cubicBezTo>
                  <a:close/>
                  <a:moveTo>
                    <a:pt x="7063" y="1"/>
                  </a:moveTo>
                  <a:cubicBezTo>
                    <a:pt x="1544" y="2"/>
                    <a:pt x="982" y="9780"/>
                    <a:pt x="743" y="13955"/>
                  </a:cubicBezTo>
                  <a:lnTo>
                    <a:pt x="697" y="14730"/>
                  </a:lnTo>
                  <a:cubicBezTo>
                    <a:pt x="682" y="14957"/>
                    <a:pt x="641" y="15371"/>
                    <a:pt x="588" y="15918"/>
                  </a:cubicBezTo>
                  <a:cubicBezTo>
                    <a:pt x="383" y="17997"/>
                    <a:pt x="1" y="21869"/>
                    <a:pt x="97" y="24935"/>
                  </a:cubicBezTo>
                  <a:cubicBezTo>
                    <a:pt x="198" y="28085"/>
                    <a:pt x="764" y="29552"/>
                    <a:pt x="1881" y="29552"/>
                  </a:cubicBezTo>
                  <a:cubicBezTo>
                    <a:pt x="2526" y="29552"/>
                    <a:pt x="5401" y="29801"/>
                    <a:pt x="9043" y="30115"/>
                  </a:cubicBezTo>
                  <a:cubicBezTo>
                    <a:pt x="15932" y="30711"/>
                    <a:pt x="25180" y="31511"/>
                    <a:pt x="29132" y="31511"/>
                  </a:cubicBezTo>
                  <a:cubicBezTo>
                    <a:pt x="29446" y="31511"/>
                    <a:pt x="29727" y="31506"/>
                    <a:pt x="29970" y="31496"/>
                  </a:cubicBezTo>
                  <a:cubicBezTo>
                    <a:pt x="35228" y="31266"/>
                    <a:pt x="38900" y="28477"/>
                    <a:pt x="38900" y="24711"/>
                  </a:cubicBezTo>
                  <a:cubicBezTo>
                    <a:pt x="38900" y="20038"/>
                    <a:pt x="38610" y="4623"/>
                    <a:pt x="34863" y="2419"/>
                  </a:cubicBezTo>
                  <a:cubicBezTo>
                    <a:pt x="30868" y="68"/>
                    <a:pt x="9488" y="1"/>
                    <a:pt x="7063"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14" name="Google Shape;2431;p54">
              <a:extLst>
                <a:ext uri="{FF2B5EF4-FFF2-40B4-BE49-F238E27FC236}">
                  <a16:creationId xmlns:a16="http://schemas.microsoft.com/office/drawing/2014/main" id="{6BA63F64-E38F-4708-B2BF-FE16B068961A}"/>
                </a:ext>
              </a:extLst>
            </p:cNvPr>
            <p:cNvSpPr/>
            <p:nvPr/>
          </p:nvSpPr>
          <p:spPr>
            <a:xfrm>
              <a:off x="4875725" y="3558675"/>
              <a:ext cx="955700" cy="751450"/>
            </a:xfrm>
            <a:custGeom>
              <a:avLst/>
              <a:gdLst/>
              <a:ahLst/>
              <a:cxnLst/>
              <a:rect l="l" t="t" r="r" b="b"/>
              <a:pathLst>
                <a:path w="38228" h="30058" extrusionOk="0">
                  <a:moveTo>
                    <a:pt x="30448" y="1"/>
                  </a:moveTo>
                  <a:cubicBezTo>
                    <a:pt x="27320" y="1"/>
                    <a:pt x="24181" y="1155"/>
                    <a:pt x="23027" y="2310"/>
                  </a:cubicBezTo>
                  <a:cubicBezTo>
                    <a:pt x="20455" y="4880"/>
                    <a:pt x="19338" y="8681"/>
                    <a:pt x="16096" y="13264"/>
                  </a:cubicBezTo>
                  <a:cubicBezTo>
                    <a:pt x="12855" y="17846"/>
                    <a:pt x="0" y="27012"/>
                    <a:pt x="0" y="27012"/>
                  </a:cubicBezTo>
                  <a:cubicBezTo>
                    <a:pt x="0" y="27012"/>
                    <a:pt x="12519" y="29024"/>
                    <a:pt x="18220" y="29806"/>
                  </a:cubicBezTo>
                  <a:cubicBezTo>
                    <a:pt x="19466" y="29977"/>
                    <a:pt x="20626" y="30057"/>
                    <a:pt x="21716" y="30057"/>
                  </a:cubicBezTo>
                  <a:cubicBezTo>
                    <a:pt x="25609" y="30057"/>
                    <a:pt x="28590" y="29032"/>
                    <a:pt x="31297" y="27459"/>
                  </a:cubicBezTo>
                  <a:cubicBezTo>
                    <a:pt x="34762" y="25447"/>
                    <a:pt x="36440" y="18629"/>
                    <a:pt x="36440" y="15163"/>
                  </a:cubicBezTo>
                  <a:cubicBezTo>
                    <a:pt x="36440" y="11699"/>
                    <a:pt x="38227" y="7340"/>
                    <a:pt x="38227" y="7340"/>
                  </a:cubicBezTo>
                  <a:cubicBezTo>
                    <a:pt x="38104" y="1737"/>
                    <a:pt x="34284" y="1"/>
                    <a:pt x="30448"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15" name="Google Shape;2432;p54">
              <a:extLst>
                <a:ext uri="{FF2B5EF4-FFF2-40B4-BE49-F238E27FC236}">
                  <a16:creationId xmlns:a16="http://schemas.microsoft.com/office/drawing/2014/main" id="{B8535281-B16C-44B9-946A-CED3E835B35D}"/>
                </a:ext>
              </a:extLst>
            </p:cNvPr>
            <p:cNvSpPr/>
            <p:nvPr/>
          </p:nvSpPr>
          <p:spPr>
            <a:xfrm>
              <a:off x="4865700" y="3551175"/>
              <a:ext cx="973400" cy="766650"/>
            </a:xfrm>
            <a:custGeom>
              <a:avLst/>
              <a:gdLst/>
              <a:ahLst/>
              <a:cxnLst/>
              <a:rect l="l" t="t" r="r" b="b"/>
              <a:pathLst>
                <a:path w="38936" h="30666" extrusionOk="0">
                  <a:moveTo>
                    <a:pt x="30877" y="611"/>
                  </a:moveTo>
                  <a:cubicBezTo>
                    <a:pt x="32092" y="611"/>
                    <a:pt x="33305" y="791"/>
                    <a:pt x="34390" y="1226"/>
                  </a:cubicBezTo>
                  <a:cubicBezTo>
                    <a:pt x="36911" y="2239"/>
                    <a:pt x="38234" y="4377"/>
                    <a:pt x="38322" y="7584"/>
                  </a:cubicBezTo>
                  <a:cubicBezTo>
                    <a:pt x="38097" y="8144"/>
                    <a:pt x="36534" y="12159"/>
                    <a:pt x="36534" y="15465"/>
                  </a:cubicBezTo>
                  <a:cubicBezTo>
                    <a:pt x="36534" y="19198"/>
                    <a:pt x="34758" y="25631"/>
                    <a:pt x="31545" y="27495"/>
                  </a:cubicBezTo>
                  <a:cubicBezTo>
                    <a:pt x="28565" y="29225"/>
                    <a:pt x="25559" y="30052"/>
                    <a:pt x="22107" y="30052"/>
                  </a:cubicBezTo>
                  <a:cubicBezTo>
                    <a:pt x="21009" y="30052"/>
                    <a:pt x="19865" y="29969"/>
                    <a:pt x="18663" y="29804"/>
                  </a:cubicBezTo>
                  <a:cubicBezTo>
                    <a:pt x="13824" y="29139"/>
                    <a:pt x="3947" y="27568"/>
                    <a:pt x="1182" y="27127"/>
                  </a:cubicBezTo>
                  <a:cubicBezTo>
                    <a:pt x="3792" y="25236"/>
                    <a:pt x="13879" y="17796"/>
                    <a:pt x="16748" y="13741"/>
                  </a:cubicBezTo>
                  <a:cubicBezTo>
                    <a:pt x="18200" y="11686"/>
                    <a:pt x="19235" y="9778"/>
                    <a:pt x="20147" y="8096"/>
                  </a:cubicBezTo>
                  <a:cubicBezTo>
                    <a:pt x="21276" y="6017"/>
                    <a:pt x="22249" y="4222"/>
                    <a:pt x="23644" y="2827"/>
                  </a:cubicBezTo>
                  <a:cubicBezTo>
                    <a:pt x="24706" y="1764"/>
                    <a:pt x="27798" y="611"/>
                    <a:pt x="30877" y="611"/>
                  </a:cubicBezTo>
                  <a:close/>
                  <a:moveTo>
                    <a:pt x="30851" y="1"/>
                  </a:moveTo>
                  <a:cubicBezTo>
                    <a:pt x="27681" y="1"/>
                    <a:pt x="24464" y="1140"/>
                    <a:pt x="23210" y="2394"/>
                  </a:cubicBezTo>
                  <a:cubicBezTo>
                    <a:pt x="21753" y="3852"/>
                    <a:pt x="20759" y="5683"/>
                    <a:pt x="19609" y="7803"/>
                  </a:cubicBezTo>
                  <a:cubicBezTo>
                    <a:pt x="18705" y="9473"/>
                    <a:pt x="17679" y="11362"/>
                    <a:pt x="16247" y="13387"/>
                  </a:cubicBezTo>
                  <a:cubicBezTo>
                    <a:pt x="13073" y="17876"/>
                    <a:pt x="353" y="26971"/>
                    <a:pt x="224" y="27063"/>
                  </a:cubicBezTo>
                  <a:cubicBezTo>
                    <a:pt x="0" y="27221"/>
                    <a:pt x="82" y="27571"/>
                    <a:pt x="354" y="27615"/>
                  </a:cubicBezTo>
                  <a:cubicBezTo>
                    <a:pt x="479" y="27635"/>
                    <a:pt x="12941" y="29635"/>
                    <a:pt x="18579" y="30410"/>
                  </a:cubicBezTo>
                  <a:cubicBezTo>
                    <a:pt x="19814" y="30580"/>
                    <a:pt x="20988" y="30665"/>
                    <a:pt x="22117" y="30665"/>
                  </a:cubicBezTo>
                  <a:cubicBezTo>
                    <a:pt x="25675" y="30665"/>
                    <a:pt x="28776" y="29811"/>
                    <a:pt x="31852" y="28023"/>
                  </a:cubicBezTo>
                  <a:cubicBezTo>
                    <a:pt x="35548" y="25879"/>
                    <a:pt x="37146" y="18669"/>
                    <a:pt x="37146" y="15465"/>
                  </a:cubicBezTo>
                  <a:cubicBezTo>
                    <a:pt x="37146" y="12100"/>
                    <a:pt x="38894" y="7799"/>
                    <a:pt x="38912" y="7756"/>
                  </a:cubicBezTo>
                  <a:cubicBezTo>
                    <a:pt x="38928" y="7717"/>
                    <a:pt x="38935" y="7676"/>
                    <a:pt x="38934" y="7634"/>
                  </a:cubicBezTo>
                  <a:cubicBezTo>
                    <a:pt x="38839" y="3261"/>
                    <a:pt x="36534" y="1427"/>
                    <a:pt x="34617" y="658"/>
                  </a:cubicBezTo>
                  <a:cubicBezTo>
                    <a:pt x="33465" y="196"/>
                    <a:pt x="32162" y="1"/>
                    <a:pt x="30851" y="1"/>
                  </a:cubicBezTo>
                  <a:close/>
                </a:path>
              </a:pathLst>
            </a:custGeom>
            <a:solidFill>
              <a:srgbClr val="263238"/>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16" name="Google Shape;2433;p54">
              <a:extLst>
                <a:ext uri="{FF2B5EF4-FFF2-40B4-BE49-F238E27FC236}">
                  <a16:creationId xmlns:a16="http://schemas.microsoft.com/office/drawing/2014/main" id="{DB12160A-7F20-41E3-B936-398F039261FC}"/>
                </a:ext>
              </a:extLst>
            </p:cNvPr>
            <p:cNvSpPr/>
            <p:nvPr/>
          </p:nvSpPr>
          <p:spPr>
            <a:xfrm>
              <a:off x="2190775" y="1954750"/>
              <a:ext cx="3435550" cy="2655075"/>
            </a:xfrm>
            <a:custGeom>
              <a:avLst/>
              <a:gdLst/>
              <a:ahLst/>
              <a:cxnLst/>
              <a:rect l="l" t="t" r="r" b="b"/>
              <a:pathLst>
                <a:path w="137422" h="106203" extrusionOk="0">
                  <a:moveTo>
                    <a:pt x="68710" y="0"/>
                  </a:moveTo>
                  <a:cubicBezTo>
                    <a:pt x="50488" y="0"/>
                    <a:pt x="33011" y="5595"/>
                    <a:pt x="20126" y="15554"/>
                  </a:cubicBezTo>
                  <a:cubicBezTo>
                    <a:pt x="7240" y="25511"/>
                    <a:pt x="1" y="39018"/>
                    <a:pt x="1" y="53102"/>
                  </a:cubicBezTo>
                  <a:cubicBezTo>
                    <a:pt x="1" y="67185"/>
                    <a:pt x="7240" y="80692"/>
                    <a:pt x="20126" y="90650"/>
                  </a:cubicBezTo>
                  <a:cubicBezTo>
                    <a:pt x="33011" y="100609"/>
                    <a:pt x="50488" y="106203"/>
                    <a:pt x="68712" y="106203"/>
                  </a:cubicBezTo>
                  <a:cubicBezTo>
                    <a:pt x="86934" y="106203"/>
                    <a:pt x="104411" y="100609"/>
                    <a:pt x="117296" y="90650"/>
                  </a:cubicBezTo>
                  <a:cubicBezTo>
                    <a:pt x="130182" y="80692"/>
                    <a:pt x="137421" y="67185"/>
                    <a:pt x="137421" y="53102"/>
                  </a:cubicBezTo>
                  <a:cubicBezTo>
                    <a:pt x="137421" y="39018"/>
                    <a:pt x="130182" y="25511"/>
                    <a:pt x="117296" y="15554"/>
                  </a:cubicBezTo>
                  <a:cubicBezTo>
                    <a:pt x="104411" y="5595"/>
                    <a:pt x="86934" y="0"/>
                    <a:pt x="68710"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17" name="Google Shape;2434;p54">
              <a:extLst>
                <a:ext uri="{FF2B5EF4-FFF2-40B4-BE49-F238E27FC236}">
                  <a16:creationId xmlns:a16="http://schemas.microsoft.com/office/drawing/2014/main" id="{31236843-5AA8-4767-88B1-04FDE3851075}"/>
                </a:ext>
              </a:extLst>
            </p:cNvPr>
            <p:cNvSpPr/>
            <p:nvPr/>
          </p:nvSpPr>
          <p:spPr>
            <a:xfrm>
              <a:off x="2183100" y="1947100"/>
              <a:ext cx="3450900" cy="2670400"/>
            </a:xfrm>
            <a:custGeom>
              <a:avLst/>
              <a:gdLst/>
              <a:ahLst/>
              <a:cxnLst/>
              <a:rect l="l" t="t" r="r" b="b"/>
              <a:pathLst>
                <a:path w="138036" h="106816" extrusionOk="0">
                  <a:moveTo>
                    <a:pt x="69019" y="612"/>
                  </a:moveTo>
                  <a:cubicBezTo>
                    <a:pt x="106736" y="612"/>
                    <a:pt x="137424" y="24295"/>
                    <a:pt x="137424" y="53408"/>
                  </a:cubicBezTo>
                  <a:cubicBezTo>
                    <a:pt x="137424" y="82520"/>
                    <a:pt x="106737" y="106203"/>
                    <a:pt x="69019" y="106203"/>
                  </a:cubicBezTo>
                  <a:cubicBezTo>
                    <a:pt x="31299" y="106203"/>
                    <a:pt x="614" y="82519"/>
                    <a:pt x="614" y="53408"/>
                  </a:cubicBezTo>
                  <a:cubicBezTo>
                    <a:pt x="614" y="24296"/>
                    <a:pt x="31300" y="612"/>
                    <a:pt x="69019" y="612"/>
                  </a:cubicBezTo>
                  <a:close/>
                  <a:moveTo>
                    <a:pt x="69019" y="1"/>
                  </a:moveTo>
                  <a:cubicBezTo>
                    <a:pt x="30962" y="1"/>
                    <a:pt x="1" y="23959"/>
                    <a:pt x="1" y="53408"/>
                  </a:cubicBezTo>
                  <a:cubicBezTo>
                    <a:pt x="1" y="82857"/>
                    <a:pt x="30962" y="106816"/>
                    <a:pt x="69019" y="106816"/>
                  </a:cubicBezTo>
                  <a:cubicBezTo>
                    <a:pt x="107074" y="106816"/>
                    <a:pt x="138035" y="82857"/>
                    <a:pt x="138035" y="53408"/>
                  </a:cubicBezTo>
                  <a:cubicBezTo>
                    <a:pt x="138035" y="23959"/>
                    <a:pt x="107074" y="1"/>
                    <a:pt x="69019"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18" name="Google Shape;2435;p54">
              <a:extLst>
                <a:ext uri="{FF2B5EF4-FFF2-40B4-BE49-F238E27FC236}">
                  <a16:creationId xmlns:a16="http://schemas.microsoft.com/office/drawing/2014/main" id="{F03CC2A3-30B3-4BD9-9D5A-9F634FCC6C75}"/>
                </a:ext>
              </a:extLst>
            </p:cNvPr>
            <p:cNvSpPr/>
            <p:nvPr/>
          </p:nvSpPr>
          <p:spPr>
            <a:xfrm>
              <a:off x="2190775" y="1914975"/>
              <a:ext cx="3435550" cy="2655125"/>
            </a:xfrm>
            <a:custGeom>
              <a:avLst/>
              <a:gdLst/>
              <a:ahLst/>
              <a:cxnLst/>
              <a:rect l="l" t="t" r="r" b="b"/>
              <a:pathLst>
                <a:path w="137422" h="106205" extrusionOk="0">
                  <a:moveTo>
                    <a:pt x="68710" y="1"/>
                  </a:moveTo>
                  <a:cubicBezTo>
                    <a:pt x="50488" y="1"/>
                    <a:pt x="33011" y="5596"/>
                    <a:pt x="20126" y="15554"/>
                  </a:cubicBezTo>
                  <a:cubicBezTo>
                    <a:pt x="7240" y="25513"/>
                    <a:pt x="1" y="39019"/>
                    <a:pt x="1" y="53102"/>
                  </a:cubicBezTo>
                  <a:cubicBezTo>
                    <a:pt x="1" y="67186"/>
                    <a:pt x="7240" y="80692"/>
                    <a:pt x="20126" y="90651"/>
                  </a:cubicBezTo>
                  <a:cubicBezTo>
                    <a:pt x="33011" y="100609"/>
                    <a:pt x="50488" y="106204"/>
                    <a:pt x="68712" y="106204"/>
                  </a:cubicBezTo>
                  <a:cubicBezTo>
                    <a:pt x="86934" y="106204"/>
                    <a:pt x="104411" y="100609"/>
                    <a:pt x="117296" y="90651"/>
                  </a:cubicBezTo>
                  <a:cubicBezTo>
                    <a:pt x="130182" y="80692"/>
                    <a:pt x="137421" y="67186"/>
                    <a:pt x="137421" y="53102"/>
                  </a:cubicBezTo>
                  <a:cubicBezTo>
                    <a:pt x="137421" y="39019"/>
                    <a:pt x="130182" y="25513"/>
                    <a:pt x="117296" y="15554"/>
                  </a:cubicBezTo>
                  <a:cubicBezTo>
                    <a:pt x="104411" y="5596"/>
                    <a:pt x="86934" y="1"/>
                    <a:pt x="68710" y="1"/>
                  </a:cubicBezTo>
                  <a:close/>
                </a:path>
              </a:pathLst>
            </a:custGeom>
            <a:gradFill>
              <a:gsLst>
                <a:gs pos="0">
                  <a:srgbClr val="8BE3FF"/>
                </a:gs>
                <a:gs pos="100000">
                  <a:srgbClr val="ACFFD9"/>
                </a:gs>
              </a:gsLst>
              <a:path path="circle">
                <a:fillToRect l="50000" t="50000" r="50000" b="50000"/>
              </a:path>
              <a:tileRect/>
            </a:gra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19" name="Google Shape;2436;p54">
              <a:extLst>
                <a:ext uri="{FF2B5EF4-FFF2-40B4-BE49-F238E27FC236}">
                  <a16:creationId xmlns:a16="http://schemas.microsoft.com/office/drawing/2014/main" id="{1297E9C4-1D2F-4C03-8D88-45ACF25E61E1}"/>
                </a:ext>
              </a:extLst>
            </p:cNvPr>
            <p:cNvSpPr/>
            <p:nvPr/>
          </p:nvSpPr>
          <p:spPr>
            <a:xfrm>
              <a:off x="2183100" y="1907300"/>
              <a:ext cx="3450900" cy="2670425"/>
            </a:xfrm>
            <a:custGeom>
              <a:avLst/>
              <a:gdLst/>
              <a:ahLst/>
              <a:cxnLst/>
              <a:rect l="l" t="t" r="r" b="b"/>
              <a:pathLst>
                <a:path w="138036" h="106817" extrusionOk="0">
                  <a:moveTo>
                    <a:pt x="69019" y="613"/>
                  </a:moveTo>
                  <a:cubicBezTo>
                    <a:pt x="106736" y="613"/>
                    <a:pt x="137424" y="24298"/>
                    <a:pt x="137424" y="53409"/>
                  </a:cubicBezTo>
                  <a:cubicBezTo>
                    <a:pt x="137424" y="82521"/>
                    <a:pt x="106737" y="106204"/>
                    <a:pt x="69019" y="106204"/>
                  </a:cubicBezTo>
                  <a:cubicBezTo>
                    <a:pt x="31299" y="106204"/>
                    <a:pt x="614" y="82521"/>
                    <a:pt x="614" y="53409"/>
                  </a:cubicBezTo>
                  <a:cubicBezTo>
                    <a:pt x="614" y="24298"/>
                    <a:pt x="31300" y="613"/>
                    <a:pt x="69019" y="613"/>
                  </a:cubicBezTo>
                  <a:close/>
                  <a:moveTo>
                    <a:pt x="69019" y="1"/>
                  </a:moveTo>
                  <a:cubicBezTo>
                    <a:pt x="30962" y="1"/>
                    <a:pt x="1" y="23961"/>
                    <a:pt x="1" y="53410"/>
                  </a:cubicBezTo>
                  <a:cubicBezTo>
                    <a:pt x="1" y="82858"/>
                    <a:pt x="30962" y="106817"/>
                    <a:pt x="69019" y="106817"/>
                  </a:cubicBezTo>
                  <a:cubicBezTo>
                    <a:pt x="107074" y="106817"/>
                    <a:pt x="138035" y="82859"/>
                    <a:pt x="138035" y="53410"/>
                  </a:cubicBezTo>
                  <a:cubicBezTo>
                    <a:pt x="138035" y="23960"/>
                    <a:pt x="107074" y="1"/>
                    <a:pt x="69019"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20" name="Google Shape;2437;p54">
              <a:extLst>
                <a:ext uri="{FF2B5EF4-FFF2-40B4-BE49-F238E27FC236}">
                  <a16:creationId xmlns:a16="http://schemas.microsoft.com/office/drawing/2014/main" id="{57624FB7-E2C4-4C6A-ACFA-44155581F658}"/>
                </a:ext>
              </a:extLst>
            </p:cNvPr>
            <p:cNvSpPr/>
            <p:nvPr/>
          </p:nvSpPr>
          <p:spPr>
            <a:xfrm>
              <a:off x="4369050" y="2427275"/>
              <a:ext cx="608600" cy="516250"/>
            </a:xfrm>
            <a:custGeom>
              <a:avLst/>
              <a:gdLst/>
              <a:ahLst/>
              <a:cxnLst/>
              <a:rect l="l" t="t" r="r" b="b"/>
              <a:pathLst>
                <a:path w="24344" h="20650" extrusionOk="0">
                  <a:moveTo>
                    <a:pt x="15629" y="0"/>
                  </a:moveTo>
                  <a:lnTo>
                    <a:pt x="1" y="9852"/>
                  </a:lnTo>
                  <a:lnTo>
                    <a:pt x="8904" y="20649"/>
                  </a:lnTo>
                  <a:lnTo>
                    <a:pt x="24344" y="9567"/>
                  </a:lnTo>
                  <a:lnTo>
                    <a:pt x="15629" y="0"/>
                  </a:ln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21" name="Google Shape;2438;p54">
              <a:extLst>
                <a:ext uri="{FF2B5EF4-FFF2-40B4-BE49-F238E27FC236}">
                  <a16:creationId xmlns:a16="http://schemas.microsoft.com/office/drawing/2014/main" id="{DD342A78-4C93-4BF9-BEE6-55C05A076A65}"/>
                </a:ext>
              </a:extLst>
            </p:cNvPr>
            <p:cNvSpPr/>
            <p:nvPr/>
          </p:nvSpPr>
          <p:spPr>
            <a:xfrm>
              <a:off x="4360200" y="2419650"/>
              <a:ext cx="626175" cy="531500"/>
            </a:xfrm>
            <a:custGeom>
              <a:avLst/>
              <a:gdLst/>
              <a:ahLst/>
              <a:cxnLst/>
              <a:rect l="l" t="t" r="r" b="b"/>
              <a:pathLst>
                <a:path w="25047" h="21260" extrusionOk="0">
                  <a:moveTo>
                    <a:pt x="15930" y="702"/>
                  </a:moveTo>
                  <a:lnTo>
                    <a:pt x="24240" y="9824"/>
                  </a:lnTo>
                  <a:lnTo>
                    <a:pt x="9312" y="20540"/>
                  </a:lnTo>
                  <a:lnTo>
                    <a:pt x="812" y="10230"/>
                  </a:lnTo>
                  <a:lnTo>
                    <a:pt x="15930" y="702"/>
                  </a:lnTo>
                  <a:close/>
                  <a:moveTo>
                    <a:pt x="15984" y="0"/>
                  </a:moveTo>
                  <a:cubicBezTo>
                    <a:pt x="15927" y="0"/>
                    <a:pt x="15871" y="16"/>
                    <a:pt x="15820" y="47"/>
                  </a:cubicBezTo>
                  <a:lnTo>
                    <a:pt x="192" y="9897"/>
                  </a:lnTo>
                  <a:cubicBezTo>
                    <a:pt x="35" y="9995"/>
                    <a:pt x="0" y="10209"/>
                    <a:pt x="119" y="10352"/>
                  </a:cubicBezTo>
                  <a:lnTo>
                    <a:pt x="9023" y="21149"/>
                  </a:lnTo>
                  <a:cubicBezTo>
                    <a:pt x="9081" y="21219"/>
                    <a:pt x="9167" y="21260"/>
                    <a:pt x="9258" y="21260"/>
                  </a:cubicBezTo>
                  <a:cubicBezTo>
                    <a:pt x="9260" y="21260"/>
                    <a:pt x="9261" y="21260"/>
                    <a:pt x="9263" y="21260"/>
                  </a:cubicBezTo>
                  <a:cubicBezTo>
                    <a:pt x="9325" y="21260"/>
                    <a:pt x="9387" y="21240"/>
                    <a:pt x="9437" y="21203"/>
                  </a:cubicBezTo>
                  <a:lnTo>
                    <a:pt x="24876" y="10121"/>
                  </a:lnTo>
                  <a:cubicBezTo>
                    <a:pt x="25025" y="10014"/>
                    <a:pt x="25047" y="9802"/>
                    <a:pt x="24925" y="9666"/>
                  </a:cubicBezTo>
                  <a:lnTo>
                    <a:pt x="16210" y="99"/>
                  </a:lnTo>
                  <a:cubicBezTo>
                    <a:pt x="16151" y="34"/>
                    <a:pt x="16068" y="0"/>
                    <a:pt x="15984"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22" name="Google Shape;2439;p54">
              <a:extLst>
                <a:ext uri="{FF2B5EF4-FFF2-40B4-BE49-F238E27FC236}">
                  <a16:creationId xmlns:a16="http://schemas.microsoft.com/office/drawing/2014/main" id="{5327CC75-8120-434C-8CF0-80ADD03D1F61}"/>
                </a:ext>
              </a:extLst>
            </p:cNvPr>
            <p:cNvSpPr/>
            <p:nvPr/>
          </p:nvSpPr>
          <p:spPr>
            <a:xfrm>
              <a:off x="3224600" y="2447925"/>
              <a:ext cx="682450" cy="570375"/>
            </a:xfrm>
            <a:custGeom>
              <a:avLst/>
              <a:gdLst/>
              <a:ahLst/>
              <a:cxnLst/>
              <a:rect l="l" t="t" r="r" b="b"/>
              <a:pathLst>
                <a:path w="27298" h="22815" extrusionOk="0">
                  <a:moveTo>
                    <a:pt x="14260" y="1"/>
                  </a:moveTo>
                  <a:lnTo>
                    <a:pt x="1" y="7333"/>
                  </a:lnTo>
                  <a:lnTo>
                    <a:pt x="12631" y="22814"/>
                  </a:lnTo>
                  <a:lnTo>
                    <a:pt x="27298" y="13037"/>
                  </a:lnTo>
                  <a:lnTo>
                    <a:pt x="14260" y="1"/>
                  </a:ln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23" name="Google Shape;2440;p54">
              <a:extLst>
                <a:ext uri="{FF2B5EF4-FFF2-40B4-BE49-F238E27FC236}">
                  <a16:creationId xmlns:a16="http://schemas.microsoft.com/office/drawing/2014/main" id="{FF569274-A9F3-4144-AD1B-EA51FE03B335}"/>
                </a:ext>
              </a:extLst>
            </p:cNvPr>
            <p:cNvSpPr/>
            <p:nvPr/>
          </p:nvSpPr>
          <p:spPr>
            <a:xfrm>
              <a:off x="3215600" y="2440250"/>
              <a:ext cx="700250" cy="585675"/>
            </a:xfrm>
            <a:custGeom>
              <a:avLst/>
              <a:gdLst/>
              <a:ahLst/>
              <a:cxnLst/>
              <a:rect l="l" t="t" r="r" b="b"/>
              <a:pathLst>
                <a:path w="28010" h="23427" extrusionOk="0">
                  <a:moveTo>
                    <a:pt x="14562" y="682"/>
                  </a:moveTo>
                  <a:lnTo>
                    <a:pt x="27176" y="13296"/>
                  </a:lnTo>
                  <a:lnTo>
                    <a:pt x="13052" y="22712"/>
                  </a:lnTo>
                  <a:lnTo>
                    <a:pt x="837" y="7740"/>
                  </a:lnTo>
                  <a:lnTo>
                    <a:pt x="14562" y="682"/>
                  </a:lnTo>
                  <a:close/>
                  <a:moveTo>
                    <a:pt x="14620" y="1"/>
                  </a:moveTo>
                  <a:cubicBezTo>
                    <a:pt x="14573" y="1"/>
                    <a:pt x="14525" y="12"/>
                    <a:pt x="14481" y="35"/>
                  </a:cubicBezTo>
                  <a:lnTo>
                    <a:pt x="221" y="7369"/>
                  </a:lnTo>
                  <a:cubicBezTo>
                    <a:pt x="49" y="7457"/>
                    <a:pt x="1" y="7683"/>
                    <a:pt x="124" y="7834"/>
                  </a:cubicBezTo>
                  <a:lnTo>
                    <a:pt x="12754" y="23315"/>
                  </a:lnTo>
                  <a:cubicBezTo>
                    <a:pt x="12811" y="23385"/>
                    <a:pt x="12897" y="23427"/>
                    <a:pt x="12987" y="23427"/>
                  </a:cubicBezTo>
                  <a:cubicBezTo>
                    <a:pt x="12988" y="23427"/>
                    <a:pt x="12990" y="23427"/>
                    <a:pt x="12991" y="23427"/>
                  </a:cubicBezTo>
                  <a:cubicBezTo>
                    <a:pt x="13052" y="23427"/>
                    <a:pt x="13110" y="23409"/>
                    <a:pt x="13160" y="23375"/>
                  </a:cubicBezTo>
                  <a:lnTo>
                    <a:pt x="27827" y="13598"/>
                  </a:lnTo>
                  <a:cubicBezTo>
                    <a:pt x="27988" y="13491"/>
                    <a:pt x="28010" y="13263"/>
                    <a:pt x="27874" y="13127"/>
                  </a:cubicBezTo>
                  <a:lnTo>
                    <a:pt x="14836" y="91"/>
                  </a:lnTo>
                  <a:cubicBezTo>
                    <a:pt x="14777" y="32"/>
                    <a:pt x="14699" y="1"/>
                    <a:pt x="14620"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24" name="Google Shape;2441;p54">
              <a:extLst>
                <a:ext uri="{FF2B5EF4-FFF2-40B4-BE49-F238E27FC236}">
                  <a16:creationId xmlns:a16="http://schemas.microsoft.com/office/drawing/2014/main" id="{EBC360AF-AB94-4F61-B410-0D77FB923E87}"/>
                </a:ext>
              </a:extLst>
            </p:cNvPr>
            <p:cNvSpPr/>
            <p:nvPr/>
          </p:nvSpPr>
          <p:spPr>
            <a:xfrm>
              <a:off x="3765325" y="2835600"/>
              <a:ext cx="682425" cy="570375"/>
            </a:xfrm>
            <a:custGeom>
              <a:avLst/>
              <a:gdLst/>
              <a:ahLst/>
              <a:cxnLst/>
              <a:rect l="l" t="t" r="r" b="b"/>
              <a:pathLst>
                <a:path w="27297" h="22815" extrusionOk="0">
                  <a:moveTo>
                    <a:pt x="14259" y="0"/>
                  </a:moveTo>
                  <a:lnTo>
                    <a:pt x="0" y="7334"/>
                  </a:lnTo>
                  <a:lnTo>
                    <a:pt x="12630" y="22815"/>
                  </a:lnTo>
                  <a:lnTo>
                    <a:pt x="27297" y="13037"/>
                  </a:lnTo>
                  <a:lnTo>
                    <a:pt x="14259" y="0"/>
                  </a:ln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25" name="Google Shape;2442;p54">
              <a:extLst>
                <a:ext uri="{FF2B5EF4-FFF2-40B4-BE49-F238E27FC236}">
                  <a16:creationId xmlns:a16="http://schemas.microsoft.com/office/drawing/2014/main" id="{3F48AF48-1E4B-4203-AF95-3C52598DD9D6}"/>
                </a:ext>
              </a:extLst>
            </p:cNvPr>
            <p:cNvSpPr/>
            <p:nvPr/>
          </p:nvSpPr>
          <p:spPr>
            <a:xfrm>
              <a:off x="3756325" y="2827950"/>
              <a:ext cx="700250" cy="585700"/>
            </a:xfrm>
            <a:custGeom>
              <a:avLst/>
              <a:gdLst/>
              <a:ahLst/>
              <a:cxnLst/>
              <a:rect l="l" t="t" r="r" b="b"/>
              <a:pathLst>
                <a:path w="28010" h="23428" extrusionOk="0">
                  <a:moveTo>
                    <a:pt x="14561" y="681"/>
                  </a:moveTo>
                  <a:lnTo>
                    <a:pt x="27176" y="13295"/>
                  </a:lnTo>
                  <a:lnTo>
                    <a:pt x="13052" y="22711"/>
                  </a:lnTo>
                  <a:lnTo>
                    <a:pt x="837" y="7738"/>
                  </a:lnTo>
                  <a:lnTo>
                    <a:pt x="14561" y="681"/>
                  </a:lnTo>
                  <a:close/>
                  <a:moveTo>
                    <a:pt x="14619" y="0"/>
                  </a:moveTo>
                  <a:cubicBezTo>
                    <a:pt x="14572" y="0"/>
                    <a:pt x="14524" y="11"/>
                    <a:pt x="14480" y="34"/>
                  </a:cubicBezTo>
                  <a:lnTo>
                    <a:pt x="221" y="7368"/>
                  </a:lnTo>
                  <a:cubicBezTo>
                    <a:pt x="48" y="7457"/>
                    <a:pt x="0" y="7683"/>
                    <a:pt x="124" y="7834"/>
                  </a:cubicBezTo>
                  <a:lnTo>
                    <a:pt x="12753" y="23315"/>
                  </a:lnTo>
                  <a:cubicBezTo>
                    <a:pt x="12810" y="23386"/>
                    <a:pt x="12898" y="23428"/>
                    <a:pt x="12990" y="23428"/>
                  </a:cubicBezTo>
                  <a:cubicBezTo>
                    <a:pt x="13051" y="23427"/>
                    <a:pt x="13110" y="23409"/>
                    <a:pt x="13159" y="23376"/>
                  </a:cubicBezTo>
                  <a:lnTo>
                    <a:pt x="27826" y="13597"/>
                  </a:lnTo>
                  <a:cubicBezTo>
                    <a:pt x="27987" y="13490"/>
                    <a:pt x="28009" y="13263"/>
                    <a:pt x="27873" y="13127"/>
                  </a:cubicBezTo>
                  <a:lnTo>
                    <a:pt x="14835" y="89"/>
                  </a:lnTo>
                  <a:cubicBezTo>
                    <a:pt x="14777" y="31"/>
                    <a:pt x="14699" y="0"/>
                    <a:pt x="14619"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26" name="Google Shape;2443;p54">
              <a:extLst>
                <a:ext uri="{FF2B5EF4-FFF2-40B4-BE49-F238E27FC236}">
                  <a16:creationId xmlns:a16="http://schemas.microsoft.com/office/drawing/2014/main" id="{CC6C27D5-440E-41EA-A57D-4B1C15ED4EBC}"/>
                </a:ext>
              </a:extLst>
            </p:cNvPr>
            <p:cNvSpPr/>
            <p:nvPr/>
          </p:nvSpPr>
          <p:spPr>
            <a:xfrm>
              <a:off x="3697975" y="2863625"/>
              <a:ext cx="644700" cy="553250"/>
            </a:xfrm>
            <a:custGeom>
              <a:avLst/>
              <a:gdLst/>
              <a:ahLst/>
              <a:cxnLst/>
              <a:rect l="l" t="t" r="r" b="b"/>
              <a:pathLst>
                <a:path w="25788" h="22130" extrusionOk="0">
                  <a:moveTo>
                    <a:pt x="15363" y="0"/>
                  </a:moveTo>
                  <a:lnTo>
                    <a:pt x="0" y="4594"/>
                  </a:lnTo>
                  <a:lnTo>
                    <a:pt x="9577" y="22129"/>
                  </a:lnTo>
                  <a:lnTo>
                    <a:pt x="25788" y="15208"/>
                  </a:lnTo>
                  <a:lnTo>
                    <a:pt x="15363" y="0"/>
                  </a:ln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27" name="Google Shape;2444;p54">
              <a:extLst>
                <a:ext uri="{FF2B5EF4-FFF2-40B4-BE49-F238E27FC236}">
                  <a16:creationId xmlns:a16="http://schemas.microsoft.com/office/drawing/2014/main" id="{4AB9BBAA-1EB7-4041-BE07-47C79013E5C4}"/>
                </a:ext>
              </a:extLst>
            </p:cNvPr>
            <p:cNvSpPr/>
            <p:nvPr/>
          </p:nvSpPr>
          <p:spPr>
            <a:xfrm>
              <a:off x="3688925" y="2856000"/>
              <a:ext cx="662800" cy="568550"/>
            </a:xfrm>
            <a:custGeom>
              <a:avLst/>
              <a:gdLst/>
              <a:ahLst/>
              <a:cxnLst/>
              <a:rect l="l" t="t" r="r" b="b"/>
              <a:pathLst>
                <a:path w="26512" h="22742" extrusionOk="0">
                  <a:moveTo>
                    <a:pt x="15598" y="663"/>
                  </a:moveTo>
                  <a:lnTo>
                    <a:pt x="25686" y="15378"/>
                  </a:lnTo>
                  <a:lnTo>
                    <a:pt x="10074" y="22044"/>
                  </a:lnTo>
                  <a:lnTo>
                    <a:pt x="812" y="5084"/>
                  </a:lnTo>
                  <a:lnTo>
                    <a:pt x="15598" y="663"/>
                  </a:lnTo>
                  <a:close/>
                  <a:moveTo>
                    <a:pt x="15724" y="0"/>
                  </a:moveTo>
                  <a:cubicBezTo>
                    <a:pt x="15695" y="0"/>
                    <a:pt x="15665" y="4"/>
                    <a:pt x="15636" y="13"/>
                  </a:cubicBezTo>
                  <a:lnTo>
                    <a:pt x="275" y="4607"/>
                  </a:lnTo>
                  <a:cubicBezTo>
                    <a:pt x="88" y="4662"/>
                    <a:pt x="1" y="4876"/>
                    <a:pt x="94" y="5047"/>
                  </a:cubicBezTo>
                  <a:lnTo>
                    <a:pt x="9670" y="22582"/>
                  </a:lnTo>
                  <a:cubicBezTo>
                    <a:pt x="9724" y="22679"/>
                    <a:pt x="9827" y="22740"/>
                    <a:pt x="9939" y="22741"/>
                  </a:cubicBezTo>
                  <a:cubicBezTo>
                    <a:pt x="9980" y="22741"/>
                    <a:pt x="10021" y="22732"/>
                    <a:pt x="10060" y="22716"/>
                  </a:cubicBezTo>
                  <a:lnTo>
                    <a:pt x="26270" y="15794"/>
                  </a:lnTo>
                  <a:cubicBezTo>
                    <a:pt x="26448" y="15718"/>
                    <a:pt x="26511" y="15499"/>
                    <a:pt x="26401" y="15339"/>
                  </a:cubicBezTo>
                  <a:lnTo>
                    <a:pt x="15976" y="133"/>
                  </a:lnTo>
                  <a:cubicBezTo>
                    <a:pt x="15918" y="48"/>
                    <a:pt x="15823" y="0"/>
                    <a:pt x="15724"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28" name="Google Shape;2445;p54">
              <a:extLst>
                <a:ext uri="{FF2B5EF4-FFF2-40B4-BE49-F238E27FC236}">
                  <a16:creationId xmlns:a16="http://schemas.microsoft.com/office/drawing/2014/main" id="{EB9F4F37-E5D2-4D1E-A586-69028855EC5C}"/>
                </a:ext>
              </a:extLst>
            </p:cNvPr>
            <p:cNvSpPr/>
            <p:nvPr/>
          </p:nvSpPr>
          <p:spPr>
            <a:xfrm>
              <a:off x="3532750" y="2215900"/>
              <a:ext cx="160375" cy="51225"/>
            </a:xfrm>
            <a:custGeom>
              <a:avLst/>
              <a:gdLst/>
              <a:ahLst/>
              <a:cxnLst/>
              <a:rect l="l" t="t" r="r" b="b"/>
              <a:pathLst>
                <a:path w="6415" h="2049" extrusionOk="0">
                  <a:moveTo>
                    <a:pt x="5981" y="1"/>
                  </a:moveTo>
                  <a:cubicBezTo>
                    <a:pt x="5202" y="1"/>
                    <a:pt x="3644" y="585"/>
                    <a:pt x="3644" y="585"/>
                  </a:cubicBezTo>
                  <a:cubicBezTo>
                    <a:pt x="3644" y="585"/>
                    <a:pt x="3367" y="557"/>
                    <a:pt x="2969" y="557"/>
                  </a:cubicBezTo>
                  <a:cubicBezTo>
                    <a:pt x="2371" y="557"/>
                    <a:pt x="1498" y="619"/>
                    <a:pt x="874" y="931"/>
                  </a:cubicBezTo>
                  <a:cubicBezTo>
                    <a:pt x="1" y="1368"/>
                    <a:pt x="2798" y="2049"/>
                    <a:pt x="4431" y="2049"/>
                  </a:cubicBezTo>
                  <a:cubicBezTo>
                    <a:pt x="4741" y="2049"/>
                    <a:pt x="5009" y="2025"/>
                    <a:pt x="5202" y="1969"/>
                  </a:cubicBezTo>
                  <a:cubicBezTo>
                    <a:pt x="6414" y="1624"/>
                    <a:pt x="6414" y="931"/>
                    <a:pt x="6414" y="239"/>
                  </a:cubicBezTo>
                  <a:cubicBezTo>
                    <a:pt x="6414" y="66"/>
                    <a:pt x="6241" y="1"/>
                    <a:pt x="5981" y="1"/>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29" name="Google Shape;2446;p54">
              <a:extLst>
                <a:ext uri="{FF2B5EF4-FFF2-40B4-BE49-F238E27FC236}">
                  <a16:creationId xmlns:a16="http://schemas.microsoft.com/office/drawing/2014/main" id="{08A3EBE9-380A-4052-B55D-10460DE66753}"/>
                </a:ext>
              </a:extLst>
            </p:cNvPr>
            <p:cNvSpPr/>
            <p:nvPr/>
          </p:nvSpPr>
          <p:spPr>
            <a:xfrm>
              <a:off x="3540350" y="2208425"/>
              <a:ext cx="160500" cy="66150"/>
            </a:xfrm>
            <a:custGeom>
              <a:avLst/>
              <a:gdLst/>
              <a:ahLst/>
              <a:cxnLst/>
              <a:rect l="l" t="t" r="r" b="b"/>
              <a:pathLst>
                <a:path w="6420" h="2646" extrusionOk="0">
                  <a:moveTo>
                    <a:pt x="5687" y="601"/>
                  </a:moveTo>
                  <a:cubicBezTo>
                    <a:pt x="5733" y="601"/>
                    <a:pt x="5773" y="605"/>
                    <a:pt x="5804" y="611"/>
                  </a:cubicBezTo>
                  <a:cubicBezTo>
                    <a:pt x="5803" y="1244"/>
                    <a:pt x="5768" y="1702"/>
                    <a:pt x="4815" y="1975"/>
                  </a:cubicBezTo>
                  <a:cubicBezTo>
                    <a:pt x="4634" y="2027"/>
                    <a:pt x="4389" y="2049"/>
                    <a:pt x="4109" y="2049"/>
                  </a:cubicBezTo>
                  <a:cubicBezTo>
                    <a:pt x="3025" y="2049"/>
                    <a:pt x="1407" y="1713"/>
                    <a:pt x="855" y="1437"/>
                  </a:cubicBezTo>
                  <a:lnTo>
                    <a:pt x="854" y="1437"/>
                  </a:lnTo>
                  <a:cubicBezTo>
                    <a:pt x="1410" y="1211"/>
                    <a:pt x="2143" y="1163"/>
                    <a:pt x="2662" y="1163"/>
                  </a:cubicBezTo>
                  <a:cubicBezTo>
                    <a:pt x="3038" y="1163"/>
                    <a:pt x="3303" y="1188"/>
                    <a:pt x="3310" y="1188"/>
                  </a:cubicBezTo>
                  <a:cubicBezTo>
                    <a:pt x="3319" y="1189"/>
                    <a:pt x="3329" y="1190"/>
                    <a:pt x="3338" y="1190"/>
                  </a:cubicBezTo>
                  <a:cubicBezTo>
                    <a:pt x="3375" y="1190"/>
                    <a:pt x="3413" y="1183"/>
                    <a:pt x="3448" y="1170"/>
                  </a:cubicBezTo>
                  <a:cubicBezTo>
                    <a:pt x="4347" y="834"/>
                    <a:pt x="5283" y="601"/>
                    <a:pt x="5687" y="601"/>
                  </a:cubicBezTo>
                  <a:close/>
                  <a:moveTo>
                    <a:pt x="5664" y="0"/>
                  </a:moveTo>
                  <a:cubicBezTo>
                    <a:pt x="4949" y="0"/>
                    <a:pt x="3867" y="362"/>
                    <a:pt x="3299" y="573"/>
                  </a:cubicBezTo>
                  <a:cubicBezTo>
                    <a:pt x="3187" y="565"/>
                    <a:pt x="2957" y="550"/>
                    <a:pt x="2665" y="550"/>
                  </a:cubicBezTo>
                  <a:cubicBezTo>
                    <a:pt x="2035" y="550"/>
                    <a:pt x="1111" y="618"/>
                    <a:pt x="433" y="957"/>
                  </a:cubicBezTo>
                  <a:cubicBezTo>
                    <a:pt x="1" y="1173"/>
                    <a:pt x="104" y="1505"/>
                    <a:pt x="128" y="1569"/>
                  </a:cubicBezTo>
                  <a:cubicBezTo>
                    <a:pt x="368" y="2187"/>
                    <a:pt x="2714" y="2646"/>
                    <a:pt x="4150" y="2646"/>
                  </a:cubicBezTo>
                  <a:cubicBezTo>
                    <a:pt x="4493" y="2646"/>
                    <a:pt x="4784" y="2621"/>
                    <a:pt x="4982" y="2564"/>
                  </a:cubicBezTo>
                  <a:cubicBezTo>
                    <a:pt x="6417" y="2153"/>
                    <a:pt x="6417" y="1258"/>
                    <a:pt x="6417" y="538"/>
                  </a:cubicBezTo>
                  <a:cubicBezTo>
                    <a:pt x="6419" y="372"/>
                    <a:pt x="6338" y="216"/>
                    <a:pt x="6200" y="122"/>
                  </a:cubicBezTo>
                  <a:cubicBezTo>
                    <a:pt x="6075" y="36"/>
                    <a:pt x="5888" y="0"/>
                    <a:pt x="5664"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30" name="Google Shape;2447;p54">
              <a:extLst>
                <a:ext uri="{FF2B5EF4-FFF2-40B4-BE49-F238E27FC236}">
                  <a16:creationId xmlns:a16="http://schemas.microsoft.com/office/drawing/2014/main" id="{1ACAFA49-0EAF-415F-9725-6E2C0B34ECFC}"/>
                </a:ext>
              </a:extLst>
            </p:cNvPr>
            <p:cNvSpPr/>
            <p:nvPr/>
          </p:nvSpPr>
          <p:spPr>
            <a:xfrm>
              <a:off x="2970550" y="1486750"/>
              <a:ext cx="740725" cy="865250"/>
            </a:xfrm>
            <a:custGeom>
              <a:avLst/>
              <a:gdLst/>
              <a:ahLst/>
              <a:cxnLst/>
              <a:rect l="l" t="t" r="r" b="b"/>
              <a:pathLst>
                <a:path w="29629" h="34610" extrusionOk="0">
                  <a:moveTo>
                    <a:pt x="10793" y="0"/>
                  </a:moveTo>
                  <a:cubicBezTo>
                    <a:pt x="10793" y="0"/>
                    <a:pt x="7195" y="1270"/>
                    <a:pt x="5397" y="3492"/>
                  </a:cubicBezTo>
                  <a:cubicBezTo>
                    <a:pt x="3598" y="5714"/>
                    <a:pt x="2752" y="11534"/>
                    <a:pt x="2328" y="14073"/>
                  </a:cubicBezTo>
                  <a:cubicBezTo>
                    <a:pt x="1905" y="16613"/>
                    <a:pt x="0" y="26242"/>
                    <a:pt x="1058" y="27405"/>
                  </a:cubicBezTo>
                  <a:cubicBezTo>
                    <a:pt x="2117" y="28569"/>
                    <a:pt x="13439" y="32485"/>
                    <a:pt x="15661" y="33119"/>
                  </a:cubicBezTo>
                  <a:cubicBezTo>
                    <a:pt x="17769" y="33721"/>
                    <a:pt x="20257" y="34610"/>
                    <a:pt x="21772" y="34610"/>
                  </a:cubicBezTo>
                  <a:cubicBezTo>
                    <a:pt x="21854" y="34610"/>
                    <a:pt x="21933" y="34607"/>
                    <a:pt x="22010" y="34601"/>
                  </a:cubicBezTo>
                  <a:cubicBezTo>
                    <a:pt x="23491" y="34495"/>
                    <a:pt x="24973" y="33437"/>
                    <a:pt x="24973" y="33437"/>
                  </a:cubicBezTo>
                  <a:cubicBezTo>
                    <a:pt x="24973" y="33437"/>
                    <a:pt x="27512" y="34601"/>
                    <a:pt x="28148" y="34601"/>
                  </a:cubicBezTo>
                  <a:cubicBezTo>
                    <a:pt x="28782" y="34601"/>
                    <a:pt x="29629" y="33437"/>
                    <a:pt x="28888" y="32273"/>
                  </a:cubicBezTo>
                  <a:cubicBezTo>
                    <a:pt x="28147" y="31109"/>
                    <a:pt x="26084" y="29404"/>
                    <a:pt x="24921" y="29404"/>
                  </a:cubicBezTo>
                  <a:cubicBezTo>
                    <a:pt x="23756" y="29404"/>
                    <a:pt x="19471" y="30051"/>
                    <a:pt x="19471" y="30051"/>
                  </a:cubicBezTo>
                  <a:cubicBezTo>
                    <a:pt x="19471" y="30051"/>
                    <a:pt x="12169" y="26347"/>
                    <a:pt x="10053" y="24866"/>
                  </a:cubicBezTo>
                  <a:cubicBezTo>
                    <a:pt x="7936" y="23384"/>
                    <a:pt x="6350" y="21691"/>
                    <a:pt x="6350" y="21691"/>
                  </a:cubicBezTo>
                  <a:lnTo>
                    <a:pt x="10688" y="8148"/>
                  </a:lnTo>
                  <a:lnTo>
                    <a:pt x="10793" y="0"/>
                  </a:lnTo>
                  <a:close/>
                </a:path>
              </a:pathLst>
            </a:custGeom>
            <a:gradFill>
              <a:gsLst>
                <a:gs pos="0">
                  <a:srgbClr val="8BE3FF"/>
                </a:gs>
                <a:gs pos="100000">
                  <a:srgbClr val="ACFFD9"/>
                </a:gs>
              </a:gsLst>
              <a:lin ang="5400700" scaled="0"/>
            </a:gra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31" name="Google Shape;2448;p54">
              <a:extLst>
                <a:ext uri="{FF2B5EF4-FFF2-40B4-BE49-F238E27FC236}">
                  <a16:creationId xmlns:a16="http://schemas.microsoft.com/office/drawing/2014/main" id="{00D60BBD-D473-4CFB-9C39-F2AAEB0AF6C3}"/>
                </a:ext>
              </a:extLst>
            </p:cNvPr>
            <p:cNvSpPr/>
            <p:nvPr/>
          </p:nvSpPr>
          <p:spPr>
            <a:xfrm>
              <a:off x="2970150" y="1479125"/>
              <a:ext cx="740175" cy="880500"/>
            </a:xfrm>
            <a:custGeom>
              <a:avLst/>
              <a:gdLst/>
              <a:ahLst/>
              <a:cxnLst/>
              <a:rect l="l" t="t" r="r" b="b"/>
              <a:pathLst>
                <a:path w="29607" h="35220" extrusionOk="0">
                  <a:moveTo>
                    <a:pt x="10803" y="1"/>
                  </a:moveTo>
                  <a:cubicBezTo>
                    <a:pt x="10771" y="1"/>
                    <a:pt x="10739" y="6"/>
                    <a:pt x="10707" y="16"/>
                  </a:cubicBezTo>
                  <a:cubicBezTo>
                    <a:pt x="10557" y="69"/>
                    <a:pt x="7007" y="1341"/>
                    <a:pt x="5175" y="3605"/>
                  </a:cubicBezTo>
                  <a:cubicBezTo>
                    <a:pt x="3449" y="5737"/>
                    <a:pt x="2595" y="10955"/>
                    <a:pt x="2135" y="13759"/>
                  </a:cubicBezTo>
                  <a:lnTo>
                    <a:pt x="2042" y="14328"/>
                  </a:lnTo>
                  <a:cubicBezTo>
                    <a:pt x="1987" y="14660"/>
                    <a:pt x="1906" y="15114"/>
                    <a:pt x="1810" y="15653"/>
                  </a:cubicBezTo>
                  <a:cubicBezTo>
                    <a:pt x="620" y="22341"/>
                    <a:pt x="1" y="26985"/>
                    <a:pt x="848" y="27916"/>
                  </a:cubicBezTo>
                  <a:cubicBezTo>
                    <a:pt x="1991" y="29175"/>
                    <a:pt x="13466" y="33112"/>
                    <a:pt x="15593" y="33719"/>
                  </a:cubicBezTo>
                  <a:cubicBezTo>
                    <a:pt x="16061" y="33853"/>
                    <a:pt x="16548" y="34001"/>
                    <a:pt x="17038" y="34150"/>
                  </a:cubicBezTo>
                  <a:cubicBezTo>
                    <a:pt x="18773" y="34677"/>
                    <a:pt x="20563" y="35220"/>
                    <a:pt x="21790" y="35220"/>
                  </a:cubicBezTo>
                  <a:cubicBezTo>
                    <a:pt x="21879" y="35220"/>
                    <a:pt x="21965" y="35218"/>
                    <a:pt x="22047" y="35211"/>
                  </a:cubicBezTo>
                  <a:cubicBezTo>
                    <a:pt x="23335" y="35119"/>
                    <a:pt x="24592" y="34368"/>
                    <a:pt x="25017" y="34091"/>
                  </a:cubicBezTo>
                  <a:cubicBezTo>
                    <a:pt x="25676" y="34389"/>
                    <a:pt x="27553" y="35212"/>
                    <a:pt x="28161" y="35212"/>
                  </a:cubicBezTo>
                  <a:cubicBezTo>
                    <a:pt x="28571" y="35212"/>
                    <a:pt x="29003" y="34906"/>
                    <a:pt x="29264" y="34432"/>
                  </a:cubicBezTo>
                  <a:cubicBezTo>
                    <a:pt x="29606" y="33809"/>
                    <a:pt x="29568" y="33053"/>
                    <a:pt x="29161" y="32414"/>
                  </a:cubicBezTo>
                  <a:cubicBezTo>
                    <a:pt x="28407" y="31230"/>
                    <a:pt x="26254" y="29404"/>
                    <a:pt x="24936" y="29404"/>
                  </a:cubicBezTo>
                  <a:cubicBezTo>
                    <a:pt x="23847" y="29404"/>
                    <a:pt x="20198" y="29940"/>
                    <a:pt x="19536" y="30039"/>
                  </a:cubicBezTo>
                  <a:cubicBezTo>
                    <a:pt x="18706" y="29616"/>
                    <a:pt x="12194" y="26286"/>
                    <a:pt x="10243" y="24921"/>
                  </a:cubicBezTo>
                  <a:cubicBezTo>
                    <a:pt x="8513" y="23708"/>
                    <a:pt x="7124" y="22335"/>
                    <a:pt x="6713" y="21916"/>
                  </a:cubicBezTo>
                  <a:lnTo>
                    <a:pt x="10994" y="8546"/>
                  </a:lnTo>
                  <a:cubicBezTo>
                    <a:pt x="11043" y="8386"/>
                    <a:pt x="10953" y="8218"/>
                    <a:pt x="10795" y="8167"/>
                  </a:cubicBezTo>
                  <a:cubicBezTo>
                    <a:pt x="10764" y="8157"/>
                    <a:pt x="10732" y="8152"/>
                    <a:pt x="10701" y="8152"/>
                  </a:cubicBezTo>
                  <a:cubicBezTo>
                    <a:pt x="10573" y="8152"/>
                    <a:pt x="10455" y="8232"/>
                    <a:pt x="10412" y="8360"/>
                  </a:cubicBezTo>
                  <a:lnTo>
                    <a:pt x="6074" y="21903"/>
                  </a:lnTo>
                  <a:cubicBezTo>
                    <a:pt x="6039" y="22010"/>
                    <a:pt x="6066" y="22125"/>
                    <a:pt x="6141" y="22206"/>
                  </a:cubicBezTo>
                  <a:cubicBezTo>
                    <a:pt x="6208" y="22277"/>
                    <a:pt x="7775" y="23940"/>
                    <a:pt x="9893" y="25423"/>
                  </a:cubicBezTo>
                  <a:cubicBezTo>
                    <a:pt x="12002" y="26899"/>
                    <a:pt x="19049" y="30478"/>
                    <a:pt x="19347" y="30629"/>
                  </a:cubicBezTo>
                  <a:cubicBezTo>
                    <a:pt x="19392" y="30651"/>
                    <a:pt x="19441" y="30662"/>
                    <a:pt x="19490" y="30662"/>
                  </a:cubicBezTo>
                  <a:cubicBezTo>
                    <a:pt x="19504" y="30662"/>
                    <a:pt x="19518" y="30661"/>
                    <a:pt x="19532" y="30659"/>
                  </a:cubicBezTo>
                  <a:cubicBezTo>
                    <a:pt x="19574" y="30653"/>
                    <a:pt x="23808" y="30016"/>
                    <a:pt x="24936" y="30016"/>
                  </a:cubicBezTo>
                  <a:cubicBezTo>
                    <a:pt x="25934" y="30016"/>
                    <a:pt x="27903" y="31577"/>
                    <a:pt x="28644" y="32743"/>
                  </a:cubicBezTo>
                  <a:cubicBezTo>
                    <a:pt x="29055" y="33388"/>
                    <a:pt x="28839" y="33934"/>
                    <a:pt x="28726" y="34138"/>
                  </a:cubicBezTo>
                  <a:cubicBezTo>
                    <a:pt x="28560" y="34441"/>
                    <a:pt x="28317" y="34600"/>
                    <a:pt x="28163" y="34600"/>
                  </a:cubicBezTo>
                  <a:cubicBezTo>
                    <a:pt x="27749" y="34600"/>
                    <a:pt x="26074" y="33903"/>
                    <a:pt x="25116" y="33464"/>
                  </a:cubicBezTo>
                  <a:cubicBezTo>
                    <a:pt x="25076" y="33445"/>
                    <a:pt x="25032" y="33436"/>
                    <a:pt x="24989" y="33436"/>
                  </a:cubicBezTo>
                  <a:cubicBezTo>
                    <a:pt x="24926" y="33436"/>
                    <a:pt x="24863" y="33456"/>
                    <a:pt x="24810" y="33493"/>
                  </a:cubicBezTo>
                  <a:cubicBezTo>
                    <a:pt x="24796" y="33503"/>
                    <a:pt x="23384" y="34502"/>
                    <a:pt x="22003" y="34601"/>
                  </a:cubicBezTo>
                  <a:cubicBezTo>
                    <a:pt x="21934" y="34606"/>
                    <a:pt x="21862" y="34608"/>
                    <a:pt x="21787" y="34608"/>
                  </a:cubicBezTo>
                  <a:cubicBezTo>
                    <a:pt x="20660" y="34608"/>
                    <a:pt x="18911" y="34079"/>
                    <a:pt x="17217" y="33564"/>
                  </a:cubicBezTo>
                  <a:cubicBezTo>
                    <a:pt x="16723" y="33414"/>
                    <a:pt x="16232" y="33265"/>
                    <a:pt x="15761" y="33131"/>
                  </a:cubicBezTo>
                  <a:cubicBezTo>
                    <a:pt x="13436" y="32466"/>
                    <a:pt x="2266" y="28568"/>
                    <a:pt x="1301" y="27504"/>
                  </a:cubicBezTo>
                  <a:cubicBezTo>
                    <a:pt x="483" y="26605"/>
                    <a:pt x="1885" y="18726"/>
                    <a:pt x="2412" y="15761"/>
                  </a:cubicBezTo>
                  <a:cubicBezTo>
                    <a:pt x="2510" y="15218"/>
                    <a:pt x="2591" y="14763"/>
                    <a:pt x="2646" y="14428"/>
                  </a:cubicBezTo>
                  <a:lnTo>
                    <a:pt x="2740" y="13858"/>
                  </a:lnTo>
                  <a:cubicBezTo>
                    <a:pt x="3190" y="11110"/>
                    <a:pt x="4026" y="5996"/>
                    <a:pt x="5650" y="3990"/>
                  </a:cubicBezTo>
                  <a:cubicBezTo>
                    <a:pt x="7373" y="1863"/>
                    <a:pt x="10876" y="606"/>
                    <a:pt x="10911" y="594"/>
                  </a:cubicBezTo>
                  <a:cubicBezTo>
                    <a:pt x="11067" y="536"/>
                    <a:pt x="11147" y="363"/>
                    <a:pt x="11092" y="205"/>
                  </a:cubicBezTo>
                  <a:cubicBezTo>
                    <a:pt x="11047" y="80"/>
                    <a:pt x="10930" y="1"/>
                    <a:pt x="10803"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32" name="Google Shape;2449;p54">
              <a:extLst>
                <a:ext uri="{FF2B5EF4-FFF2-40B4-BE49-F238E27FC236}">
                  <a16:creationId xmlns:a16="http://schemas.microsoft.com/office/drawing/2014/main" id="{9F6BBC83-D10F-4931-AB6B-EF4D6D8B6C5A}"/>
                </a:ext>
              </a:extLst>
            </p:cNvPr>
            <p:cNvSpPr/>
            <p:nvPr/>
          </p:nvSpPr>
          <p:spPr>
            <a:xfrm>
              <a:off x="3353725" y="2212850"/>
              <a:ext cx="357550" cy="139150"/>
            </a:xfrm>
            <a:custGeom>
              <a:avLst/>
              <a:gdLst/>
              <a:ahLst/>
              <a:cxnLst/>
              <a:rect l="l" t="t" r="r" b="b"/>
              <a:pathLst>
                <a:path w="14302" h="5566" extrusionOk="0">
                  <a:moveTo>
                    <a:pt x="2187" y="1"/>
                  </a:moveTo>
                  <a:cubicBezTo>
                    <a:pt x="1417" y="587"/>
                    <a:pt x="514" y="1459"/>
                    <a:pt x="228" y="2489"/>
                  </a:cubicBezTo>
                  <a:cubicBezTo>
                    <a:pt x="67" y="3068"/>
                    <a:pt x="10" y="3560"/>
                    <a:pt x="0" y="3977"/>
                  </a:cubicBezTo>
                  <a:cubicBezTo>
                    <a:pt x="126" y="4014"/>
                    <a:pt x="240" y="4049"/>
                    <a:pt x="334" y="4075"/>
                  </a:cubicBezTo>
                  <a:cubicBezTo>
                    <a:pt x="2442" y="4678"/>
                    <a:pt x="4930" y="5566"/>
                    <a:pt x="6445" y="5566"/>
                  </a:cubicBezTo>
                  <a:cubicBezTo>
                    <a:pt x="6527" y="5566"/>
                    <a:pt x="6606" y="5563"/>
                    <a:pt x="6683" y="5557"/>
                  </a:cubicBezTo>
                  <a:cubicBezTo>
                    <a:pt x="8164" y="5452"/>
                    <a:pt x="9646" y="4393"/>
                    <a:pt x="9646" y="4393"/>
                  </a:cubicBezTo>
                  <a:cubicBezTo>
                    <a:pt x="9646" y="4393"/>
                    <a:pt x="12186" y="5557"/>
                    <a:pt x="12821" y="5557"/>
                  </a:cubicBezTo>
                  <a:cubicBezTo>
                    <a:pt x="13455" y="5557"/>
                    <a:pt x="14302" y="4393"/>
                    <a:pt x="13561" y="3230"/>
                  </a:cubicBezTo>
                  <a:cubicBezTo>
                    <a:pt x="12820" y="2066"/>
                    <a:pt x="10757" y="361"/>
                    <a:pt x="9593" y="361"/>
                  </a:cubicBezTo>
                  <a:cubicBezTo>
                    <a:pt x="8429" y="361"/>
                    <a:pt x="4144" y="1008"/>
                    <a:pt x="4144" y="1008"/>
                  </a:cubicBezTo>
                  <a:cubicBezTo>
                    <a:pt x="4144" y="1008"/>
                    <a:pt x="3338" y="599"/>
                    <a:pt x="2187" y="1"/>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33" name="Google Shape;2450;p54">
              <a:extLst>
                <a:ext uri="{FF2B5EF4-FFF2-40B4-BE49-F238E27FC236}">
                  <a16:creationId xmlns:a16="http://schemas.microsoft.com/office/drawing/2014/main" id="{82A3F6EA-1CCF-4224-9407-9C245B5AE9DA}"/>
                </a:ext>
              </a:extLst>
            </p:cNvPr>
            <p:cNvSpPr/>
            <p:nvPr/>
          </p:nvSpPr>
          <p:spPr>
            <a:xfrm>
              <a:off x="3346000" y="2205200"/>
              <a:ext cx="364350" cy="154425"/>
            </a:xfrm>
            <a:custGeom>
              <a:avLst/>
              <a:gdLst/>
              <a:ahLst/>
              <a:cxnLst/>
              <a:rect l="l" t="t" r="r" b="b"/>
              <a:pathLst>
                <a:path w="14574" h="6177" extrusionOk="0">
                  <a:moveTo>
                    <a:pt x="2529" y="668"/>
                  </a:moveTo>
                  <a:cubicBezTo>
                    <a:pt x="3587" y="1217"/>
                    <a:pt x="4313" y="1586"/>
                    <a:pt x="4313" y="1586"/>
                  </a:cubicBezTo>
                  <a:cubicBezTo>
                    <a:pt x="4358" y="1608"/>
                    <a:pt x="4407" y="1619"/>
                    <a:pt x="4456" y="1619"/>
                  </a:cubicBezTo>
                  <a:cubicBezTo>
                    <a:pt x="4470" y="1619"/>
                    <a:pt x="4484" y="1618"/>
                    <a:pt x="4498" y="1616"/>
                  </a:cubicBezTo>
                  <a:cubicBezTo>
                    <a:pt x="4540" y="1610"/>
                    <a:pt x="8774" y="973"/>
                    <a:pt x="9902" y="973"/>
                  </a:cubicBezTo>
                  <a:cubicBezTo>
                    <a:pt x="10900" y="973"/>
                    <a:pt x="12869" y="2535"/>
                    <a:pt x="13610" y="3700"/>
                  </a:cubicBezTo>
                  <a:cubicBezTo>
                    <a:pt x="14021" y="4346"/>
                    <a:pt x="13805" y="4891"/>
                    <a:pt x="13692" y="5095"/>
                  </a:cubicBezTo>
                  <a:cubicBezTo>
                    <a:pt x="13526" y="5398"/>
                    <a:pt x="13283" y="5557"/>
                    <a:pt x="13129" y="5557"/>
                  </a:cubicBezTo>
                  <a:cubicBezTo>
                    <a:pt x="12715" y="5557"/>
                    <a:pt x="11040" y="4860"/>
                    <a:pt x="10082" y="4421"/>
                  </a:cubicBezTo>
                  <a:cubicBezTo>
                    <a:pt x="10042" y="4402"/>
                    <a:pt x="9998" y="4393"/>
                    <a:pt x="9955" y="4393"/>
                  </a:cubicBezTo>
                  <a:cubicBezTo>
                    <a:pt x="9892" y="4393"/>
                    <a:pt x="9829" y="4413"/>
                    <a:pt x="9776" y="4450"/>
                  </a:cubicBezTo>
                  <a:cubicBezTo>
                    <a:pt x="9762" y="4460"/>
                    <a:pt x="8350" y="5459"/>
                    <a:pt x="6969" y="5558"/>
                  </a:cubicBezTo>
                  <a:cubicBezTo>
                    <a:pt x="6900" y="5563"/>
                    <a:pt x="6828" y="5565"/>
                    <a:pt x="6753" y="5565"/>
                  </a:cubicBezTo>
                  <a:cubicBezTo>
                    <a:pt x="5626" y="5565"/>
                    <a:pt x="3877" y="5036"/>
                    <a:pt x="2183" y="4521"/>
                  </a:cubicBezTo>
                  <a:cubicBezTo>
                    <a:pt x="1689" y="4371"/>
                    <a:pt x="1198" y="4223"/>
                    <a:pt x="727" y="4088"/>
                  </a:cubicBezTo>
                  <a:lnTo>
                    <a:pt x="626" y="4058"/>
                  </a:lnTo>
                  <a:cubicBezTo>
                    <a:pt x="654" y="3658"/>
                    <a:pt x="723" y="3262"/>
                    <a:pt x="831" y="2876"/>
                  </a:cubicBezTo>
                  <a:cubicBezTo>
                    <a:pt x="1079" y="1983"/>
                    <a:pt x="1861" y="1200"/>
                    <a:pt x="2529" y="668"/>
                  </a:cubicBezTo>
                  <a:close/>
                  <a:moveTo>
                    <a:pt x="2496" y="0"/>
                  </a:moveTo>
                  <a:cubicBezTo>
                    <a:pt x="2431" y="0"/>
                    <a:pt x="2365" y="22"/>
                    <a:pt x="2311" y="63"/>
                  </a:cubicBezTo>
                  <a:cubicBezTo>
                    <a:pt x="1540" y="650"/>
                    <a:pt x="554" y="1586"/>
                    <a:pt x="242" y="2713"/>
                  </a:cubicBezTo>
                  <a:cubicBezTo>
                    <a:pt x="93" y="3247"/>
                    <a:pt x="16" y="3758"/>
                    <a:pt x="4" y="4276"/>
                  </a:cubicBezTo>
                  <a:cubicBezTo>
                    <a:pt x="0" y="4412"/>
                    <a:pt x="89" y="4535"/>
                    <a:pt x="220" y="4575"/>
                  </a:cubicBezTo>
                  <a:lnTo>
                    <a:pt x="559" y="4676"/>
                  </a:lnTo>
                  <a:cubicBezTo>
                    <a:pt x="1027" y="4810"/>
                    <a:pt x="1514" y="4958"/>
                    <a:pt x="2004" y="5107"/>
                  </a:cubicBezTo>
                  <a:cubicBezTo>
                    <a:pt x="3739" y="5634"/>
                    <a:pt x="5529" y="6177"/>
                    <a:pt x="6756" y="6177"/>
                  </a:cubicBezTo>
                  <a:cubicBezTo>
                    <a:pt x="6845" y="6177"/>
                    <a:pt x="6931" y="6175"/>
                    <a:pt x="7014" y="6168"/>
                  </a:cubicBezTo>
                  <a:cubicBezTo>
                    <a:pt x="8302" y="6076"/>
                    <a:pt x="9559" y="5325"/>
                    <a:pt x="9984" y="5048"/>
                  </a:cubicBezTo>
                  <a:cubicBezTo>
                    <a:pt x="10643" y="5346"/>
                    <a:pt x="12520" y="6169"/>
                    <a:pt x="13129" y="6169"/>
                  </a:cubicBezTo>
                  <a:cubicBezTo>
                    <a:pt x="13537" y="6169"/>
                    <a:pt x="13969" y="5863"/>
                    <a:pt x="14230" y="5389"/>
                  </a:cubicBezTo>
                  <a:cubicBezTo>
                    <a:pt x="14573" y="4766"/>
                    <a:pt x="14534" y="4010"/>
                    <a:pt x="14128" y="3371"/>
                  </a:cubicBezTo>
                  <a:cubicBezTo>
                    <a:pt x="13375" y="2187"/>
                    <a:pt x="11221" y="361"/>
                    <a:pt x="9902" y="361"/>
                  </a:cubicBezTo>
                  <a:cubicBezTo>
                    <a:pt x="8813" y="361"/>
                    <a:pt x="5164" y="897"/>
                    <a:pt x="4503" y="996"/>
                  </a:cubicBezTo>
                  <a:cubicBezTo>
                    <a:pt x="4266" y="875"/>
                    <a:pt x="3564" y="516"/>
                    <a:pt x="2638" y="35"/>
                  </a:cubicBezTo>
                  <a:cubicBezTo>
                    <a:pt x="2593" y="12"/>
                    <a:pt x="2545" y="0"/>
                    <a:pt x="2496"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34" name="Google Shape;2451;p54">
              <a:extLst>
                <a:ext uri="{FF2B5EF4-FFF2-40B4-BE49-F238E27FC236}">
                  <a16:creationId xmlns:a16="http://schemas.microsoft.com/office/drawing/2014/main" id="{F060A0D0-8C80-42D9-97A1-E0164E5B7E72}"/>
                </a:ext>
              </a:extLst>
            </p:cNvPr>
            <p:cNvSpPr/>
            <p:nvPr/>
          </p:nvSpPr>
          <p:spPr>
            <a:xfrm>
              <a:off x="2301725" y="1746050"/>
              <a:ext cx="318700" cy="436725"/>
            </a:xfrm>
            <a:custGeom>
              <a:avLst/>
              <a:gdLst/>
              <a:ahLst/>
              <a:cxnLst/>
              <a:rect l="l" t="t" r="r" b="b"/>
              <a:pathLst>
                <a:path w="12748" h="17469" extrusionOk="0">
                  <a:moveTo>
                    <a:pt x="4057" y="1"/>
                  </a:moveTo>
                  <a:cubicBezTo>
                    <a:pt x="3762" y="1"/>
                    <a:pt x="3478" y="38"/>
                    <a:pt x="3214" y="115"/>
                  </a:cubicBezTo>
                  <a:cubicBezTo>
                    <a:pt x="2888" y="211"/>
                    <a:pt x="428" y="2900"/>
                    <a:pt x="214" y="6007"/>
                  </a:cubicBezTo>
                  <a:cubicBezTo>
                    <a:pt x="1" y="9114"/>
                    <a:pt x="2357" y="14255"/>
                    <a:pt x="2785" y="15112"/>
                  </a:cubicBezTo>
                  <a:cubicBezTo>
                    <a:pt x="3213" y="15970"/>
                    <a:pt x="2678" y="17469"/>
                    <a:pt x="3749" y="17469"/>
                  </a:cubicBezTo>
                  <a:cubicBezTo>
                    <a:pt x="4820" y="17469"/>
                    <a:pt x="8142" y="12541"/>
                    <a:pt x="8142" y="12541"/>
                  </a:cubicBezTo>
                  <a:cubicBezTo>
                    <a:pt x="8142" y="12541"/>
                    <a:pt x="8498" y="12562"/>
                    <a:pt x="9003" y="12562"/>
                  </a:cubicBezTo>
                  <a:cubicBezTo>
                    <a:pt x="10137" y="12562"/>
                    <a:pt x="12022" y="12459"/>
                    <a:pt x="12319" y="11791"/>
                  </a:cubicBezTo>
                  <a:cubicBezTo>
                    <a:pt x="12748" y="10828"/>
                    <a:pt x="9320" y="5472"/>
                    <a:pt x="8570" y="3222"/>
                  </a:cubicBezTo>
                  <a:cubicBezTo>
                    <a:pt x="7929" y="1298"/>
                    <a:pt x="5799" y="1"/>
                    <a:pt x="4057" y="1"/>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35" name="Google Shape;2452;p54">
              <a:extLst>
                <a:ext uri="{FF2B5EF4-FFF2-40B4-BE49-F238E27FC236}">
                  <a16:creationId xmlns:a16="http://schemas.microsoft.com/office/drawing/2014/main" id="{72E4105E-D176-4769-90FD-462C27E0A210}"/>
                </a:ext>
              </a:extLst>
            </p:cNvPr>
            <p:cNvSpPr/>
            <p:nvPr/>
          </p:nvSpPr>
          <p:spPr>
            <a:xfrm>
              <a:off x="2293450" y="1738550"/>
              <a:ext cx="330750" cy="451900"/>
            </a:xfrm>
            <a:custGeom>
              <a:avLst/>
              <a:gdLst/>
              <a:ahLst/>
              <a:cxnLst/>
              <a:rect l="l" t="t" r="r" b="b"/>
              <a:pathLst>
                <a:path w="13230" h="18076" extrusionOk="0">
                  <a:moveTo>
                    <a:pt x="4397" y="605"/>
                  </a:moveTo>
                  <a:cubicBezTo>
                    <a:pt x="5993" y="605"/>
                    <a:pt x="7999" y="1784"/>
                    <a:pt x="8611" y="3619"/>
                  </a:cubicBezTo>
                  <a:cubicBezTo>
                    <a:pt x="8921" y="4549"/>
                    <a:pt x="9646" y="5937"/>
                    <a:pt x="10414" y="7408"/>
                  </a:cubicBezTo>
                  <a:cubicBezTo>
                    <a:pt x="11271" y="9047"/>
                    <a:pt x="12566" y="11526"/>
                    <a:pt x="12371" y="11967"/>
                  </a:cubicBezTo>
                  <a:cubicBezTo>
                    <a:pt x="12195" y="12362"/>
                    <a:pt x="10805" y="12560"/>
                    <a:pt x="9363" y="12560"/>
                  </a:cubicBezTo>
                  <a:cubicBezTo>
                    <a:pt x="9071" y="12560"/>
                    <a:pt x="8776" y="12552"/>
                    <a:pt x="8489" y="12536"/>
                  </a:cubicBezTo>
                  <a:cubicBezTo>
                    <a:pt x="8485" y="12535"/>
                    <a:pt x="8481" y="12535"/>
                    <a:pt x="8476" y="12535"/>
                  </a:cubicBezTo>
                  <a:cubicBezTo>
                    <a:pt x="8374" y="12535"/>
                    <a:pt x="8277" y="12586"/>
                    <a:pt x="8219" y="12671"/>
                  </a:cubicBezTo>
                  <a:cubicBezTo>
                    <a:pt x="6666" y="14976"/>
                    <a:pt x="4642" y="17463"/>
                    <a:pt x="4080" y="17463"/>
                  </a:cubicBezTo>
                  <a:cubicBezTo>
                    <a:pt x="3756" y="17463"/>
                    <a:pt x="3684" y="17311"/>
                    <a:pt x="3632" y="16504"/>
                  </a:cubicBezTo>
                  <a:cubicBezTo>
                    <a:pt x="3606" y="16103"/>
                    <a:pt x="3577" y="15650"/>
                    <a:pt x="3390" y="15276"/>
                  </a:cubicBezTo>
                  <a:cubicBezTo>
                    <a:pt x="2670" y="13836"/>
                    <a:pt x="659" y="9103"/>
                    <a:pt x="851" y="6328"/>
                  </a:cubicBezTo>
                  <a:cubicBezTo>
                    <a:pt x="1053" y="3408"/>
                    <a:pt x="3314" y="911"/>
                    <a:pt x="3649" y="703"/>
                  </a:cubicBezTo>
                  <a:cubicBezTo>
                    <a:pt x="3882" y="637"/>
                    <a:pt x="4134" y="605"/>
                    <a:pt x="4397" y="605"/>
                  </a:cubicBezTo>
                  <a:close/>
                  <a:moveTo>
                    <a:pt x="4355" y="0"/>
                  </a:moveTo>
                  <a:cubicBezTo>
                    <a:pt x="4039" y="0"/>
                    <a:pt x="3736" y="40"/>
                    <a:pt x="3458" y="122"/>
                  </a:cubicBezTo>
                  <a:cubicBezTo>
                    <a:pt x="2967" y="266"/>
                    <a:pt x="459" y="3100"/>
                    <a:pt x="240" y="6286"/>
                  </a:cubicBezTo>
                  <a:cubicBezTo>
                    <a:pt x="0" y="9755"/>
                    <a:pt x="2814" y="15492"/>
                    <a:pt x="2843" y="15550"/>
                  </a:cubicBezTo>
                  <a:cubicBezTo>
                    <a:pt x="2974" y="15812"/>
                    <a:pt x="2998" y="16184"/>
                    <a:pt x="3021" y="16542"/>
                  </a:cubicBezTo>
                  <a:cubicBezTo>
                    <a:pt x="3063" y="17189"/>
                    <a:pt x="3120" y="18076"/>
                    <a:pt x="4080" y="18076"/>
                  </a:cubicBezTo>
                  <a:cubicBezTo>
                    <a:pt x="5182" y="18076"/>
                    <a:pt x="7727" y="14483"/>
                    <a:pt x="8629" y="13156"/>
                  </a:cubicBezTo>
                  <a:cubicBezTo>
                    <a:pt x="8844" y="13166"/>
                    <a:pt x="9125" y="13175"/>
                    <a:pt x="9441" y="13175"/>
                  </a:cubicBezTo>
                  <a:cubicBezTo>
                    <a:pt x="10720" y="13175"/>
                    <a:pt x="12568" y="13029"/>
                    <a:pt x="12929" y="12215"/>
                  </a:cubicBezTo>
                  <a:cubicBezTo>
                    <a:pt x="13229" y="11540"/>
                    <a:pt x="12375" y="9840"/>
                    <a:pt x="10956" y="7124"/>
                  </a:cubicBezTo>
                  <a:cubicBezTo>
                    <a:pt x="10233" y="5739"/>
                    <a:pt x="9485" y="4308"/>
                    <a:pt x="9190" y="3425"/>
                  </a:cubicBezTo>
                  <a:cubicBezTo>
                    <a:pt x="8495" y="1337"/>
                    <a:pt x="6194" y="0"/>
                    <a:pt x="4355"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36" name="Google Shape;2453;p54">
              <a:extLst>
                <a:ext uri="{FF2B5EF4-FFF2-40B4-BE49-F238E27FC236}">
                  <a16:creationId xmlns:a16="http://schemas.microsoft.com/office/drawing/2014/main" id="{0EDF81D9-968F-4EDD-94AC-A9B5714620C0}"/>
                </a:ext>
              </a:extLst>
            </p:cNvPr>
            <p:cNvSpPr/>
            <p:nvPr/>
          </p:nvSpPr>
          <p:spPr>
            <a:xfrm>
              <a:off x="2352600" y="1687325"/>
              <a:ext cx="257100" cy="396375"/>
            </a:xfrm>
            <a:custGeom>
              <a:avLst/>
              <a:gdLst/>
              <a:ahLst/>
              <a:cxnLst/>
              <a:rect l="l" t="t" r="r" b="b"/>
              <a:pathLst>
                <a:path w="10284" h="15855" extrusionOk="0">
                  <a:moveTo>
                    <a:pt x="1868" y="0"/>
                  </a:moveTo>
                  <a:cubicBezTo>
                    <a:pt x="1489" y="0"/>
                    <a:pt x="1197" y="207"/>
                    <a:pt x="964" y="857"/>
                  </a:cubicBezTo>
                  <a:cubicBezTo>
                    <a:pt x="964" y="857"/>
                    <a:pt x="964" y="3749"/>
                    <a:pt x="536" y="5249"/>
                  </a:cubicBezTo>
                  <a:cubicBezTo>
                    <a:pt x="107" y="6749"/>
                    <a:pt x="0" y="7499"/>
                    <a:pt x="1607" y="9856"/>
                  </a:cubicBezTo>
                  <a:cubicBezTo>
                    <a:pt x="3214" y="12213"/>
                    <a:pt x="6857" y="15854"/>
                    <a:pt x="6857" y="15854"/>
                  </a:cubicBezTo>
                  <a:cubicBezTo>
                    <a:pt x="6857" y="15854"/>
                    <a:pt x="7070" y="13390"/>
                    <a:pt x="7178" y="11998"/>
                  </a:cubicBezTo>
                  <a:cubicBezTo>
                    <a:pt x="7284" y="10605"/>
                    <a:pt x="9427" y="9749"/>
                    <a:pt x="9855" y="9106"/>
                  </a:cubicBezTo>
                  <a:cubicBezTo>
                    <a:pt x="10284" y="8463"/>
                    <a:pt x="7499" y="8034"/>
                    <a:pt x="6428" y="6107"/>
                  </a:cubicBezTo>
                  <a:cubicBezTo>
                    <a:pt x="5357" y="4178"/>
                    <a:pt x="5357" y="857"/>
                    <a:pt x="3857" y="536"/>
                  </a:cubicBezTo>
                  <a:cubicBezTo>
                    <a:pt x="3007" y="354"/>
                    <a:pt x="2364" y="0"/>
                    <a:pt x="1868" y="0"/>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37" name="Google Shape;2454;p54">
              <a:extLst>
                <a:ext uri="{FF2B5EF4-FFF2-40B4-BE49-F238E27FC236}">
                  <a16:creationId xmlns:a16="http://schemas.microsoft.com/office/drawing/2014/main" id="{A0701D1A-B783-4F18-B108-5C3A128FF169}"/>
                </a:ext>
              </a:extLst>
            </p:cNvPr>
            <p:cNvSpPr/>
            <p:nvPr/>
          </p:nvSpPr>
          <p:spPr>
            <a:xfrm>
              <a:off x="2346175" y="1679775"/>
              <a:ext cx="262025" cy="411575"/>
            </a:xfrm>
            <a:custGeom>
              <a:avLst/>
              <a:gdLst/>
              <a:ahLst/>
              <a:cxnLst/>
              <a:rect l="l" t="t" r="r" b="b"/>
              <a:pathLst>
                <a:path w="10481" h="16463" extrusionOk="0">
                  <a:moveTo>
                    <a:pt x="2132" y="605"/>
                  </a:moveTo>
                  <a:cubicBezTo>
                    <a:pt x="2341" y="605"/>
                    <a:pt x="2614" y="698"/>
                    <a:pt x="3000" y="830"/>
                  </a:cubicBezTo>
                  <a:cubicBezTo>
                    <a:pt x="3307" y="934"/>
                    <a:pt x="3655" y="1053"/>
                    <a:pt x="4049" y="1137"/>
                  </a:cubicBezTo>
                  <a:cubicBezTo>
                    <a:pt x="4788" y="1295"/>
                    <a:pt x="5124" y="2555"/>
                    <a:pt x="5481" y="3888"/>
                  </a:cubicBezTo>
                  <a:cubicBezTo>
                    <a:pt x="5729" y="4818"/>
                    <a:pt x="5986" y="5781"/>
                    <a:pt x="6418" y="6557"/>
                  </a:cubicBezTo>
                  <a:cubicBezTo>
                    <a:pt x="7054" y="7703"/>
                    <a:pt x="8211" y="8332"/>
                    <a:pt x="9057" y="8792"/>
                  </a:cubicBezTo>
                  <a:cubicBezTo>
                    <a:pt x="9342" y="8947"/>
                    <a:pt x="9723" y="9154"/>
                    <a:pt x="9832" y="9274"/>
                  </a:cubicBezTo>
                  <a:cubicBezTo>
                    <a:pt x="9701" y="9439"/>
                    <a:pt x="9391" y="9659"/>
                    <a:pt x="9064" y="9892"/>
                  </a:cubicBezTo>
                  <a:cubicBezTo>
                    <a:pt x="8239" y="10479"/>
                    <a:pt x="7212" y="11210"/>
                    <a:pt x="7129" y="12277"/>
                  </a:cubicBezTo>
                  <a:cubicBezTo>
                    <a:pt x="7057" y="13215"/>
                    <a:pt x="6936" y="14640"/>
                    <a:pt x="6865" y="15468"/>
                  </a:cubicBezTo>
                  <a:cubicBezTo>
                    <a:pt x="5835" y="14408"/>
                    <a:pt x="3350" y="11794"/>
                    <a:pt x="2117" y="9986"/>
                  </a:cubicBezTo>
                  <a:cubicBezTo>
                    <a:pt x="578" y="7726"/>
                    <a:pt x="681" y="7059"/>
                    <a:pt x="1087" y="5636"/>
                  </a:cubicBezTo>
                  <a:cubicBezTo>
                    <a:pt x="1495" y="4209"/>
                    <a:pt x="1525" y="1633"/>
                    <a:pt x="1527" y="1214"/>
                  </a:cubicBezTo>
                  <a:cubicBezTo>
                    <a:pt x="1694" y="767"/>
                    <a:pt x="1858" y="605"/>
                    <a:pt x="2132" y="605"/>
                  </a:cubicBezTo>
                  <a:close/>
                  <a:moveTo>
                    <a:pt x="2122" y="0"/>
                  </a:moveTo>
                  <a:cubicBezTo>
                    <a:pt x="1648" y="0"/>
                    <a:pt x="1224" y="241"/>
                    <a:pt x="933" y="1057"/>
                  </a:cubicBezTo>
                  <a:cubicBezTo>
                    <a:pt x="921" y="1089"/>
                    <a:pt x="916" y="1125"/>
                    <a:pt x="916" y="1159"/>
                  </a:cubicBezTo>
                  <a:cubicBezTo>
                    <a:pt x="916" y="1188"/>
                    <a:pt x="910" y="4027"/>
                    <a:pt x="499" y="5467"/>
                  </a:cubicBezTo>
                  <a:cubicBezTo>
                    <a:pt x="27" y="7120"/>
                    <a:pt x="0" y="7967"/>
                    <a:pt x="1611" y="10330"/>
                  </a:cubicBezTo>
                  <a:cubicBezTo>
                    <a:pt x="3215" y="12683"/>
                    <a:pt x="6748" y="16224"/>
                    <a:pt x="6896" y="16373"/>
                  </a:cubicBezTo>
                  <a:cubicBezTo>
                    <a:pt x="6954" y="16431"/>
                    <a:pt x="7032" y="16463"/>
                    <a:pt x="7114" y="16463"/>
                  </a:cubicBezTo>
                  <a:cubicBezTo>
                    <a:pt x="7272" y="16463"/>
                    <a:pt x="7404" y="16341"/>
                    <a:pt x="7418" y="16184"/>
                  </a:cubicBezTo>
                  <a:cubicBezTo>
                    <a:pt x="7418" y="16184"/>
                    <a:pt x="7633" y="13718"/>
                    <a:pt x="7739" y="12324"/>
                  </a:cubicBezTo>
                  <a:cubicBezTo>
                    <a:pt x="7800" y="11542"/>
                    <a:pt x="8698" y="10904"/>
                    <a:pt x="9419" y="10390"/>
                  </a:cubicBezTo>
                  <a:cubicBezTo>
                    <a:pt x="9834" y="10095"/>
                    <a:pt x="10192" y="9841"/>
                    <a:pt x="10367" y="9578"/>
                  </a:cubicBezTo>
                  <a:cubicBezTo>
                    <a:pt x="10480" y="9410"/>
                    <a:pt x="10473" y="9252"/>
                    <a:pt x="10448" y="9151"/>
                  </a:cubicBezTo>
                  <a:cubicBezTo>
                    <a:pt x="10363" y="8805"/>
                    <a:pt x="9959" y="8586"/>
                    <a:pt x="9350" y="8254"/>
                  </a:cubicBezTo>
                  <a:cubicBezTo>
                    <a:pt x="8570" y="7830"/>
                    <a:pt x="7502" y="7250"/>
                    <a:pt x="6953" y="6260"/>
                  </a:cubicBezTo>
                  <a:cubicBezTo>
                    <a:pt x="6557" y="5549"/>
                    <a:pt x="6310" y="4624"/>
                    <a:pt x="6072" y="3730"/>
                  </a:cubicBezTo>
                  <a:cubicBezTo>
                    <a:pt x="5666" y="2210"/>
                    <a:pt x="5282" y="776"/>
                    <a:pt x="4178" y="539"/>
                  </a:cubicBezTo>
                  <a:cubicBezTo>
                    <a:pt x="3819" y="462"/>
                    <a:pt x="3489" y="349"/>
                    <a:pt x="3199" y="251"/>
                  </a:cubicBezTo>
                  <a:cubicBezTo>
                    <a:pt x="2834" y="126"/>
                    <a:pt x="2465" y="0"/>
                    <a:pt x="2122"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38" name="Google Shape;2455;p54">
              <a:extLst>
                <a:ext uri="{FF2B5EF4-FFF2-40B4-BE49-F238E27FC236}">
                  <a16:creationId xmlns:a16="http://schemas.microsoft.com/office/drawing/2014/main" id="{7AF019B5-B201-4FA6-8A8B-D4AD93D7E1A0}"/>
                </a:ext>
              </a:extLst>
            </p:cNvPr>
            <p:cNvSpPr/>
            <p:nvPr/>
          </p:nvSpPr>
          <p:spPr>
            <a:xfrm>
              <a:off x="2258850" y="1329150"/>
              <a:ext cx="551725" cy="488550"/>
            </a:xfrm>
            <a:custGeom>
              <a:avLst/>
              <a:gdLst/>
              <a:ahLst/>
              <a:cxnLst/>
              <a:rect l="l" t="t" r="r" b="b"/>
              <a:pathLst>
                <a:path w="22069" h="19542" extrusionOk="0">
                  <a:moveTo>
                    <a:pt x="11387" y="1"/>
                  </a:moveTo>
                  <a:cubicBezTo>
                    <a:pt x="10813" y="1"/>
                    <a:pt x="10230" y="26"/>
                    <a:pt x="9643" y="80"/>
                  </a:cubicBezTo>
                  <a:cubicBezTo>
                    <a:pt x="3750" y="616"/>
                    <a:pt x="1073" y="4472"/>
                    <a:pt x="537" y="8328"/>
                  </a:cubicBezTo>
                  <a:cubicBezTo>
                    <a:pt x="1" y="12185"/>
                    <a:pt x="4072" y="15934"/>
                    <a:pt x="4500" y="16577"/>
                  </a:cubicBezTo>
                  <a:cubicBezTo>
                    <a:pt x="4929" y="17220"/>
                    <a:pt x="4393" y="17863"/>
                    <a:pt x="5679" y="18291"/>
                  </a:cubicBezTo>
                  <a:cubicBezTo>
                    <a:pt x="6107" y="18434"/>
                    <a:pt x="6548" y="18481"/>
                    <a:pt x="6944" y="18481"/>
                  </a:cubicBezTo>
                  <a:cubicBezTo>
                    <a:pt x="7738" y="18481"/>
                    <a:pt x="8357" y="18291"/>
                    <a:pt x="8357" y="18291"/>
                  </a:cubicBezTo>
                  <a:cubicBezTo>
                    <a:pt x="8357" y="18291"/>
                    <a:pt x="9190" y="19542"/>
                    <a:pt x="10637" y="19542"/>
                  </a:cubicBezTo>
                  <a:cubicBezTo>
                    <a:pt x="10831" y="19542"/>
                    <a:pt x="11035" y="19519"/>
                    <a:pt x="11249" y="19469"/>
                  </a:cubicBezTo>
                  <a:cubicBezTo>
                    <a:pt x="13070" y="19041"/>
                    <a:pt x="12534" y="15398"/>
                    <a:pt x="13285" y="14970"/>
                  </a:cubicBezTo>
                  <a:cubicBezTo>
                    <a:pt x="14035" y="14542"/>
                    <a:pt x="14570" y="13149"/>
                    <a:pt x="16820" y="11864"/>
                  </a:cubicBezTo>
                  <a:cubicBezTo>
                    <a:pt x="19069" y="10578"/>
                    <a:pt x="19069" y="8650"/>
                    <a:pt x="19069" y="8650"/>
                  </a:cubicBezTo>
                  <a:cubicBezTo>
                    <a:pt x="19069" y="8650"/>
                    <a:pt x="22069" y="7793"/>
                    <a:pt x="21532" y="4793"/>
                  </a:cubicBezTo>
                  <a:cubicBezTo>
                    <a:pt x="21051" y="2093"/>
                    <a:pt x="16574" y="1"/>
                    <a:pt x="11387"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39" name="Google Shape;2456;p54">
              <a:extLst>
                <a:ext uri="{FF2B5EF4-FFF2-40B4-BE49-F238E27FC236}">
                  <a16:creationId xmlns:a16="http://schemas.microsoft.com/office/drawing/2014/main" id="{5DC0636F-3701-4F9A-BB6C-A63D1C0C968E}"/>
                </a:ext>
              </a:extLst>
            </p:cNvPr>
            <p:cNvSpPr/>
            <p:nvPr/>
          </p:nvSpPr>
          <p:spPr>
            <a:xfrm>
              <a:off x="2252925" y="1321450"/>
              <a:ext cx="564075" cy="503950"/>
            </a:xfrm>
            <a:custGeom>
              <a:avLst/>
              <a:gdLst/>
              <a:ahLst/>
              <a:cxnLst/>
              <a:rect l="l" t="t" r="r" b="b"/>
              <a:pathLst>
                <a:path w="22563" h="20158" extrusionOk="0">
                  <a:moveTo>
                    <a:pt x="11629" y="614"/>
                  </a:moveTo>
                  <a:cubicBezTo>
                    <a:pt x="16606" y="614"/>
                    <a:pt x="21006" y="2561"/>
                    <a:pt x="21469" y="5154"/>
                  </a:cubicBezTo>
                  <a:cubicBezTo>
                    <a:pt x="21949" y="7841"/>
                    <a:pt x="19333" y="8631"/>
                    <a:pt x="19222" y="8664"/>
                  </a:cubicBezTo>
                  <a:cubicBezTo>
                    <a:pt x="19092" y="8701"/>
                    <a:pt x="19002" y="8820"/>
                    <a:pt x="19000" y="8956"/>
                  </a:cubicBezTo>
                  <a:cubicBezTo>
                    <a:pt x="19000" y="9028"/>
                    <a:pt x="18960" y="10731"/>
                    <a:pt x="16905" y="11905"/>
                  </a:cubicBezTo>
                  <a:cubicBezTo>
                    <a:pt x="15433" y="12747"/>
                    <a:pt x="14675" y="13629"/>
                    <a:pt x="14121" y="14274"/>
                  </a:cubicBezTo>
                  <a:cubicBezTo>
                    <a:pt x="13830" y="14614"/>
                    <a:pt x="13600" y="14882"/>
                    <a:pt x="13370" y="15012"/>
                  </a:cubicBezTo>
                  <a:cubicBezTo>
                    <a:pt x="12954" y="15251"/>
                    <a:pt x="12850" y="15927"/>
                    <a:pt x="12718" y="16785"/>
                  </a:cubicBezTo>
                  <a:cubicBezTo>
                    <a:pt x="12548" y="17889"/>
                    <a:pt x="12337" y="19263"/>
                    <a:pt x="11416" y="19479"/>
                  </a:cubicBezTo>
                  <a:cubicBezTo>
                    <a:pt x="11226" y="19524"/>
                    <a:pt x="11044" y="19544"/>
                    <a:pt x="10873" y="19544"/>
                  </a:cubicBezTo>
                  <a:cubicBezTo>
                    <a:pt x="9619" y="19544"/>
                    <a:pt x="8883" y="18479"/>
                    <a:pt x="8848" y="18429"/>
                  </a:cubicBezTo>
                  <a:cubicBezTo>
                    <a:pt x="8791" y="18345"/>
                    <a:pt x="8696" y="18294"/>
                    <a:pt x="8594" y="18293"/>
                  </a:cubicBezTo>
                  <a:cubicBezTo>
                    <a:pt x="8563" y="18293"/>
                    <a:pt x="8533" y="18297"/>
                    <a:pt x="8504" y="18306"/>
                  </a:cubicBezTo>
                  <a:cubicBezTo>
                    <a:pt x="8496" y="18309"/>
                    <a:pt x="7917" y="18483"/>
                    <a:pt x="7182" y="18483"/>
                  </a:cubicBezTo>
                  <a:cubicBezTo>
                    <a:pt x="6814" y="18483"/>
                    <a:pt x="6407" y="18439"/>
                    <a:pt x="6013" y="18308"/>
                  </a:cubicBezTo>
                  <a:cubicBezTo>
                    <a:pt x="5345" y="18085"/>
                    <a:pt x="5310" y="17862"/>
                    <a:pt x="5253" y="17489"/>
                  </a:cubicBezTo>
                  <a:cubicBezTo>
                    <a:pt x="5219" y="17268"/>
                    <a:pt x="5176" y="16991"/>
                    <a:pt x="4992" y="16715"/>
                  </a:cubicBezTo>
                  <a:cubicBezTo>
                    <a:pt x="4912" y="16595"/>
                    <a:pt x="4756" y="16419"/>
                    <a:pt x="4520" y="16152"/>
                  </a:cubicBezTo>
                  <a:cubicBezTo>
                    <a:pt x="3360" y="14844"/>
                    <a:pt x="646" y="11782"/>
                    <a:pt x="1077" y="8678"/>
                  </a:cubicBezTo>
                  <a:cubicBezTo>
                    <a:pt x="1710" y="4123"/>
                    <a:pt x="5011" y="1138"/>
                    <a:pt x="9907" y="692"/>
                  </a:cubicBezTo>
                  <a:cubicBezTo>
                    <a:pt x="10485" y="640"/>
                    <a:pt x="11061" y="614"/>
                    <a:pt x="11629" y="614"/>
                  </a:cubicBezTo>
                  <a:close/>
                  <a:moveTo>
                    <a:pt x="11661" y="1"/>
                  </a:moveTo>
                  <a:cubicBezTo>
                    <a:pt x="11066" y="1"/>
                    <a:pt x="10461" y="27"/>
                    <a:pt x="9852" y="83"/>
                  </a:cubicBezTo>
                  <a:cubicBezTo>
                    <a:pt x="4652" y="556"/>
                    <a:pt x="1145" y="3737"/>
                    <a:pt x="470" y="8594"/>
                  </a:cubicBezTo>
                  <a:cubicBezTo>
                    <a:pt x="1" y="11978"/>
                    <a:pt x="2846" y="15187"/>
                    <a:pt x="4062" y="16559"/>
                  </a:cubicBezTo>
                  <a:cubicBezTo>
                    <a:pt x="4258" y="16779"/>
                    <a:pt x="4426" y="16970"/>
                    <a:pt x="4483" y="17055"/>
                  </a:cubicBezTo>
                  <a:cubicBezTo>
                    <a:pt x="4592" y="17218"/>
                    <a:pt x="4618" y="17387"/>
                    <a:pt x="4648" y="17582"/>
                  </a:cubicBezTo>
                  <a:cubicBezTo>
                    <a:pt x="4714" y="18013"/>
                    <a:pt x="4796" y="18548"/>
                    <a:pt x="5819" y="18890"/>
                  </a:cubicBezTo>
                  <a:cubicBezTo>
                    <a:pt x="6284" y="19045"/>
                    <a:pt x="6758" y="19096"/>
                    <a:pt x="7183" y="19096"/>
                  </a:cubicBezTo>
                  <a:cubicBezTo>
                    <a:pt x="7741" y="19096"/>
                    <a:pt x="8214" y="19008"/>
                    <a:pt x="8474" y="18947"/>
                  </a:cubicBezTo>
                  <a:cubicBezTo>
                    <a:pt x="8783" y="19323"/>
                    <a:pt x="9612" y="20158"/>
                    <a:pt x="10865" y="20158"/>
                  </a:cubicBezTo>
                  <a:cubicBezTo>
                    <a:pt x="11097" y="20157"/>
                    <a:pt x="11330" y="20129"/>
                    <a:pt x="11557" y="20075"/>
                  </a:cubicBezTo>
                  <a:cubicBezTo>
                    <a:pt x="12878" y="19765"/>
                    <a:pt x="13124" y="18164"/>
                    <a:pt x="13323" y="16878"/>
                  </a:cubicBezTo>
                  <a:cubicBezTo>
                    <a:pt x="13398" y="16383"/>
                    <a:pt x="13513" y="15635"/>
                    <a:pt x="13673" y="15544"/>
                  </a:cubicBezTo>
                  <a:cubicBezTo>
                    <a:pt x="13994" y="15361"/>
                    <a:pt x="14254" y="15057"/>
                    <a:pt x="14586" y="14672"/>
                  </a:cubicBezTo>
                  <a:cubicBezTo>
                    <a:pt x="15110" y="14062"/>
                    <a:pt x="15827" y="13227"/>
                    <a:pt x="17209" y="12437"/>
                  </a:cubicBezTo>
                  <a:cubicBezTo>
                    <a:pt x="19155" y="11325"/>
                    <a:pt x="19525" y="9757"/>
                    <a:pt x="19596" y="9180"/>
                  </a:cubicBezTo>
                  <a:cubicBezTo>
                    <a:pt x="20303" y="8904"/>
                    <a:pt x="22563" y="7799"/>
                    <a:pt x="22071" y="5048"/>
                  </a:cubicBezTo>
                  <a:cubicBezTo>
                    <a:pt x="21551" y="2133"/>
                    <a:pt x="16972" y="1"/>
                    <a:pt x="11661"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40" name="Google Shape;2457;p54">
              <a:extLst>
                <a:ext uri="{FF2B5EF4-FFF2-40B4-BE49-F238E27FC236}">
                  <a16:creationId xmlns:a16="http://schemas.microsoft.com/office/drawing/2014/main" id="{14C7D4C3-5852-425A-917F-1CCD25F57204}"/>
                </a:ext>
              </a:extLst>
            </p:cNvPr>
            <p:cNvSpPr/>
            <p:nvPr/>
          </p:nvSpPr>
          <p:spPr>
            <a:xfrm>
              <a:off x="2407475" y="1545375"/>
              <a:ext cx="360250" cy="399975"/>
            </a:xfrm>
            <a:custGeom>
              <a:avLst/>
              <a:gdLst/>
              <a:ahLst/>
              <a:cxnLst/>
              <a:rect l="l" t="t" r="r" b="b"/>
              <a:pathLst>
                <a:path w="14410" h="15999" extrusionOk="0">
                  <a:moveTo>
                    <a:pt x="13125" y="0"/>
                  </a:moveTo>
                  <a:cubicBezTo>
                    <a:pt x="13125" y="0"/>
                    <a:pt x="12589" y="1929"/>
                    <a:pt x="10875" y="1929"/>
                  </a:cubicBezTo>
                  <a:cubicBezTo>
                    <a:pt x="9160" y="1929"/>
                    <a:pt x="7447" y="1394"/>
                    <a:pt x="7446" y="1394"/>
                  </a:cubicBezTo>
                  <a:lnTo>
                    <a:pt x="7446" y="1394"/>
                  </a:lnTo>
                  <a:cubicBezTo>
                    <a:pt x="7446" y="1394"/>
                    <a:pt x="8304" y="3643"/>
                    <a:pt x="7660" y="4608"/>
                  </a:cubicBezTo>
                  <a:cubicBezTo>
                    <a:pt x="7018" y="5571"/>
                    <a:pt x="5947" y="5357"/>
                    <a:pt x="5733" y="5785"/>
                  </a:cubicBezTo>
                  <a:cubicBezTo>
                    <a:pt x="5518" y="6214"/>
                    <a:pt x="5625" y="8142"/>
                    <a:pt x="5518" y="8571"/>
                  </a:cubicBezTo>
                  <a:cubicBezTo>
                    <a:pt x="5447" y="8857"/>
                    <a:pt x="5090" y="9618"/>
                    <a:pt x="4670" y="9618"/>
                  </a:cubicBezTo>
                  <a:cubicBezTo>
                    <a:pt x="4459" y="9618"/>
                    <a:pt x="4233" y="9428"/>
                    <a:pt x="4019" y="8892"/>
                  </a:cubicBezTo>
                  <a:cubicBezTo>
                    <a:pt x="4019" y="8892"/>
                    <a:pt x="4233" y="7178"/>
                    <a:pt x="2090" y="6964"/>
                  </a:cubicBezTo>
                  <a:cubicBezTo>
                    <a:pt x="1985" y="6953"/>
                    <a:pt x="1885" y="6948"/>
                    <a:pt x="1793" y="6948"/>
                  </a:cubicBezTo>
                  <a:cubicBezTo>
                    <a:pt x="1" y="6948"/>
                    <a:pt x="505" y="8832"/>
                    <a:pt x="912" y="9749"/>
                  </a:cubicBezTo>
                  <a:cubicBezTo>
                    <a:pt x="1340" y="10714"/>
                    <a:pt x="2840" y="11462"/>
                    <a:pt x="2840" y="11462"/>
                  </a:cubicBezTo>
                  <a:cubicBezTo>
                    <a:pt x="2840" y="11462"/>
                    <a:pt x="3376" y="13926"/>
                    <a:pt x="4125" y="14140"/>
                  </a:cubicBezTo>
                  <a:cubicBezTo>
                    <a:pt x="4818" y="14338"/>
                    <a:pt x="8708" y="15998"/>
                    <a:pt x="9975" y="15998"/>
                  </a:cubicBezTo>
                  <a:cubicBezTo>
                    <a:pt x="10080" y="15998"/>
                    <a:pt x="10167" y="15987"/>
                    <a:pt x="10233" y="15962"/>
                  </a:cubicBezTo>
                  <a:cubicBezTo>
                    <a:pt x="11090" y="15640"/>
                    <a:pt x="11946" y="11676"/>
                    <a:pt x="11946" y="11676"/>
                  </a:cubicBezTo>
                  <a:cubicBezTo>
                    <a:pt x="11946" y="11676"/>
                    <a:pt x="13446" y="10927"/>
                    <a:pt x="13446" y="10177"/>
                  </a:cubicBezTo>
                  <a:cubicBezTo>
                    <a:pt x="13446" y="9427"/>
                    <a:pt x="12804" y="7285"/>
                    <a:pt x="12804" y="6749"/>
                  </a:cubicBezTo>
                  <a:cubicBezTo>
                    <a:pt x="12804" y="6214"/>
                    <a:pt x="13981" y="4714"/>
                    <a:pt x="14196" y="3535"/>
                  </a:cubicBezTo>
                  <a:cubicBezTo>
                    <a:pt x="14410" y="2358"/>
                    <a:pt x="13125" y="0"/>
                    <a:pt x="13125" y="0"/>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41" name="Google Shape;2458;p54">
              <a:extLst>
                <a:ext uri="{FF2B5EF4-FFF2-40B4-BE49-F238E27FC236}">
                  <a16:creationId xmlns:a16="http://schemas.microsoft.com/office/drawing/2014/main" id="{59BF1180-8BF2-4027-A389-7C8307C3852C}"/>
                </a:ext>
              </a:extLst>
            </p:cNvPr>
            <p:cNvSpPr/>
            <p:nvPr/>
          </p:nvSpPr>
          <p:spPr>
            <a:xfrm>
              <a:off x="2404625" y="1537725"/>
              <a:ext cx="370950" cy="415250"/>
            </a:xfrm>
            <a:custGeom>
              <a:avLst/>
              <a:gdLst/>
              <a:ahLst/>
              <a:cxnLst/>
              <a:rect l="l" t="t" r="r" b="b"/>
              <a:pathLst>
                <a:path w="14838" h="16610" extrusionOk="0">
                  <a:moveTo>
                    <a:pt x="13263" y="1041"/>
                  </a:moveTo>
                  <a:cubicBezTo>
                    <a:pt x="13648" y="1862"/>
                    <a:pt x="14132" y="3108"/>
                    <a:pt x="14008" y="3788"/>
                  </a:cubicBezTo>
                  <a:cubicBezTo>
                    <a:pt x="13899" y="4385"/>
                    <a:pt x="13496" y="5120"/>
                    <a:pt x="13172" y="5711"/>
                  </a:cubicBezTo>
                  <a:cubicBezTo>
                    <a:pt x="12814" y="6366"/>
                    <a:pt x="12611" y="6750"/>
                    <a:pt x="12611" y="7056"/>
                  </a:cubicBezTo>
                  <a:cubicBezTo>
                    <a:pt x="12611" y="7336"/>
                    <a:pt x="12744" y="7914"/>
                    <a:pt x="12899" y="8585"/>
                  </a:cubicBezTo>
                  <a:cubicBezTo>
                    <a:pt x="13065" y="9300"/>
                    <a:pt x="13253" y="10112"/>
                    <a:pt x="13253" y="10485"/>
                  </a:cubicBezTo>
                  <a:cubicBezTo>
                    <a:pt x="13253" y="10866"/>
                    <a:pt x="12459" y="11441"/>
                    <a:pt x="11922" y="11710"/>
                  </a:cubicBezTo>
                  <a:cubicBezTo>
                    <a:pt x="11840" y="11752"/>
                    <a:pt x="11780" y="11828"/>
                    <a:pt x="11760" y="11919"/>
                  </a:cubicBezTo>
                  <a:cubicBezTo>
                    <a:pt x="11363" y="13755"/>
                    <a:pt x="10657" y="15824"/>
                    <a:pt x="10238" y="15981"/>
                  </a:cubicBezTo>
                  <a:cubicBezTo>
                    <a:pt x="10195" y="15998"/>
                    <a:pt x="10136" y="16005"/>
                    <a:pt x="10063" y="16005"/>
                  </a:cubicBezTo>
                  <a:cubicBezTo>
                    <a:pt x="9238" y="16005"/>
                    <a:pt x="6652" y="15021"/>
                    <a:pt x="5494" y="14580"/>
                  </a:cubicBezTo>
                  <a:cubicBezTo>
                    <a:pt x="4931" y="14365"/>
                    <a:pt x="4523" y="14210"/>
                    <a:pt x="4324" y="14153"/>
                  </a:cubicBezTo>
                  <a:cubicBezTo>
                    <a:pt x="3981" y="14056"/>
                    <a:pt x="3494" y="12808"/>
                    <a:pt x="3253" y="11704"/>
                  </a:cubicBezTo>
                  <a:cubicBezTo>
                    <a:pt x="3233" y="11613"/>
                    <a:pt x="3174" y="11537"/>
                    <a:pt x="3091" y="11496"/>
                  </a:cubicBezTo>
                  <a:cubicBezTo>
                    <a:pt x="3077" y="11488"/>
                    <a:pt x="1684" y="10783"/>
                    <a:pt x="1306" y="9931"/>
                  </a:cubicBezTo>
                  <a:cubicBezTo>
                    <a:pt x="1007" y="9258"/>
                    <a:pt x="773" y="8313"/>
                    <a:pt x="1098" y="7864"/>
                  </a:cubicBezTo>
                  <a:cubicBezTo>
                    <a:pt x="1244" y="7662"/>
                    <a:pt x="1514" y="7560"/>
                    <a:pt x="1904" y="7560"/>
                  </a:cubicBezTo>
                  <a:cubicBezTo>
                    <a:pt x="1988" y="7560"/>
                    <a:pt x="2079" y="7564"/>
                    <a:pt x="2174" y="7574"/>
                  </a:cubicBezTo>
                  <a:cubicBezTo>
                    <a:pt x="2799" y="7638"/>
                    <a:pt x="3256" y="7841"/>
                    <a:pt x="3531" y="8184"/>
                  </a:cubicBezTo>
                  <a:cubicBezTo>
                    <a:pt x="3883" y="8617"/>
                    <a:pt x="3831" y="9149"/>
                    <a:pt x="3829" y="9162"/>
                  </a:cubicBezTo>
                  <a:cubicBezTo>
                    <a:pt x="3823" y="9213"/>
                    <a:pt x="3829" y="9265"/>
                    <a:pt x="3848" y="9313"/>
                  </a:cubicBezTo>
                  <a:cubicBezTo>
                    <a:pt x="4093" y="9921"/>
                    <a:pt x="4414" y="10230"/>
                    <a:pt x="4781" y="10230"/>
                  </a:cubicBezTo>
                  <a:cubicBezTo>
                    <a:pt x="4797" y="10230"/>
                    <a:pt x="4813" y="10230"/>
                    <a:pt x="4829" y="10229"/>
                  </a:cubicBezTo>
                  <a:cubicBezTo>
                    <a:pt x="5482" y="10184"/>
                    <a:pt x="5869" y="9194"/>
                    <a:pt x="5929" y="8951"/>
                  </a:cubicBezTo>
                  <a:cubicBezTo>
                    <a:pt x="5979" y="8752"/>
                    <a:pt x="5987" y="8386"/>
                    <a:pt x="5998" y="7807"/>
                  </a:cubicBezTo>
                  <a:cubicBezTo>
                    <a:pt x="6008" y="7289"/>
                    <a:pt x="6024" y="6420"/>
                    <a:pt x="6120" y="6228"/>
                  </a:cubicBezTo>
                  <a:cubicBezTo>
                    <a:pt x="6148" y="6173"/>
                    <a:pt x="6381" y="6104"/>
                    <a:pt x="6535" y="6059"/>
                  </a:cubicBezTo>
                  <a:cubicBezTo>
                    <a:pt x="6978" y="5928"/>
                    <a:pt x="7586" y="5747"/>
                    <a:pt x="8029" y="5083"/>
                  </a:cubicBezTo>
                  <a:cubicBezTo>
                    <a:pt x="8549" y="4304"/>
                    <a:pt x="8259" y="2924"/>
                    <a:pt x="8030" y="2145"/>
                  </a:cubicBezTo>
                  <a:lnTo>
                    <a:pt x="8030" y="2145"/>
                  </a:lnTo>
                  <a:cubicBezTo>
                    <a:pt x="8687" y="2308"/>
                    <a:pt x="9830" y="2542"/>
                    <a:pt x="10988" y="2542"/>
                  </a:cubicBezTo>
                  <a:cubicBezTo>
                    <a:pt x="12141" y="2542"/>
                    <a:pt x="12880" y="1751"/>
                    <a:pt x="13263" y="1041"/>
                  </a:cubicBezTo>
                  <a:close/>
                  <a:moveTo>
                    <a:pt x="13241" y="0"/>
                  </a:moveTo>
                  <a:cubicBezTo>
                    <a:pt x="13229" y="0"/>
                    <a:pt x="13216" y="1"/>
                    <a:pt x="13203" y="3"/>
                  </a:cubicBezTo>
                  <a:cubicBezTo>
                    <a:pt x="13079" y="16"/>
                    <a:pt x="12976" y="104"/>
                    <a:pt x="12943" y="224"/>
                  </a:cubicBezTo>
                  <a:cubicBezTo>
                    <a:pt x="12923" y="293"/>
                    <a:pt x="12445" y="1928"/>
                    <a:pt x="10989" y="1928"/>
                  </a:cubicBezTo>
                  <a:cubicBezTo>
                    <a:pt x="9343" y="1928"/>
                    <a:pt x="7668" y="1412"/>
                    <a:pt x="7651" y="1407"/>
                  </a:cubicBezTo>
                  <a:cubicBezTo>
                    <a:pt x="7619" y="1397"/>
                    <a:pt x="7588" y="1393"/>
                    <a:pt x="7557" y="1393"/>
                  </a:cubicBezTo>
                  <a:cubicBezTo>
                    <a:pt x="7354" y="1393"/>
                    <a:pt x="7195" y="1600"/>
                    <a:pt x="7275" y="1807"/>
                  </a:cubicBezTo>
                  <a:cubicBezTo>
                    <a:pt x="7496" y="2393"/>
                    <a:pt x="7974" y="4062"/>
                    <a:pt x="7519" y="4743"/>
                  </a:cubicBezTo>
                  <a:cubicBezTo>
                    <a:pt x="7200" y="5223"/>
                    <a:pt x="6754" y="5354"/>
                    <a:pt x="6361" y="5472"/>
                  </a:cubicBezTo>
                  <a:cubicBezTo>
                    <a:pt x="6031" y="5569"/>
                    <a:pt x="5718" y="5661"/>
                    <a:pt x="5572" y="5955"/>
                  </a:cubicBezTo>
                  <a:cubicBezTo>
                    <a:pt x="5426" y="6248"/>
                    <a:pt x="5404" y="6874"/>
                    <a:pt x="5386" y="7796"/>
                  </a:cubicBezTo>
                  <a:cubicBezTo>
                    <a:pt x="5379" y="8201"/>
                    <a:pt x="5370" y="8661"/>
                    <a:pt x="5335" y="8803"/>
                  </a:cubicBezTo>
                  <a:cubicBezTo>
                    <a:pt x="5256" y="9115"/>
                    <a:pt x="4948" y="9607"/>
                    <a:pt x="4785" y="9618"/>
                  </a:cubicBezTo>
                  <a:cubicBezTo>
                    <a:pt x="4762" y="9618"/>
                    <a:pt x="4610" y="9542"/>
                    <a:pt x="4442" y="9147"/>
                  </a:cubicBezTo>
                  <a:cubicBezTo>
                    <a:pt x="4452" y="8926"/>
                    <a:pt x="4431" y="8330"/>
                    <a:pt x="4014" y="7807"/>
                  </a:cubicBezTo>
                  <a:cubicBezTo>
                    <a:pt x="3633" y="7328"/>
                    <a:pt x="3033" y="7046"/>
                    <a:pt x="2234" y="6965"/>
                  </a:cubicBezTo>
                  <a:cubicBezTo>
                    <a:pt x="2120" y="6954"/>
                    <a:pt x="2011" y="6948"/>
                    <a:pt x="1907" y="6948"/>
                  </a:cubicBezTo>
                  <a:cubicBezTo>
                    <a:pt x="1308" y="6948"/>
                    <a:pt x="869" y="7135"/>
                    <a:pt x="601" y="7506"/>
                  </a:cubicBezTo>
                  <a:cubicBezTo>
                    <a:pt x="1" y="8335"/>
                    <a:pt x="560" y="9762"/>
                    <a:pt x="745" y="10180"/>
                  </a:cubicBezTo>
                  <a:cubicBezTo>
                    <a:pt x="1140" y="11066"/>
                    <a:pt x="2293" y="11757"/>
                    <a:pt x="2686" y="11973"/>
                  </a:cubicBezTo>
                  <a:cubicBezTo>
                    <a:pt x="2858" y="12714"/>
                    <a:pt x="3352" y="14512"/>
                    <a:pt x="4155" y="14742"/>
                  </a:cubicBezTo>
                  <a:cubicBezTo>
                    <a:pt x="4330" y="14792"/>
                    <a:pt x="4769" y="14958"/>
                    <a:pt x="5277" y="15152"/>
                  </a:cubicBezTo>
                  <a:cubicBezTo>
                    <a:pt x="7702" y="16075"/>
                    <a:pt x="9274" y="16609"/>
                    <a:pt x="10084" y="16609"/>
                  </a:cubicBezTo>
                  <a:cubicBezTo>
                    <a:pt x="10232" y="16609"/>
                    <a:pt x="10355" y="16592"/>
                    <a:pt x="10453" y="16554"/>
                  </a:cubicBezTo>
                  <a:cubicBezTo>
                    <a:pt x="11352" y="16217"/>
                    <a:pt x="12082" y="13291"/>
                    <a:pt x="12328" y="12187"/>
                  </a:cubicBezTo>
                  <a:cubicBezTo>
                    <a:pt x="12768" y="11949"/>
                    <a:pt x="13866" y="11277"/>
                    <a:pt x="13866" y="10482"/>
                  </a:cubicBezTo>
                  <a:cubicBezTo>
                    <a:pt x="13866" y="10041"/>
                    <a:pt x="13678" y="9229"/>
                    <a:pt x="13496" y="8445"/>
                  </a:cubicBezTo>
                  <a:cubicBezTo>
                    <a:pt x="13361" y="7865"/>
                    <a:pt x="13222" y="7265"/>
                    <a:pt x="13222" y="7055"/>
                  </a:cubicBezTo>
                  <a:cubicBezTo>
                    <a:pt x="13222" y="6891"/>
                    <a:pt x="13493" y="6399"/>
                    <a:pt x="13709" y="6004"/>
                  </a:cubicBezTo>
                  <a:cubicBezTo>
                    <a:pt x="14072" y="5341"/>
                    <a:pt x="14484" y="4590"/>
                    <a:pt x="14610" y="3895"/>
                  </a:cubicBezTo>
                  <a:cubicBezTo>
                    <a:pt x="14837" y="2647"/>
                    <a:pt x="13643" y="410"/>
                    <a:pt x="13507" y="160"/>
                  </a:cubicBezTo>
                  <a:cubicBezTo>
                    <a:pt x="13454" y="61"/>
                    <a:pt x="13351" y="0"/>
                    <a:pt x="13241"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42" name="Google Shape;2459;p54">
              <a:extLst>
                <a:ext uri="{FF2B5EF4-FFF2-40B4-BE49-F238E27FC236}">
                  <a16:creationId xmlns:a16="http://schemas.microsoft.com/office/drawing/2014/main" id="{E1AD833B-4C4C-4D54-A2B1-1AF37C4B5429}"/>
                </a:ext>
              </a:extLst>
            </p:cNvPr>
            <p:cNvSpPr/>
            <p:nvPr/>
          </p:nvSpPr>
          <p:spPr>
            <a:xfrm>
              <a:off x="2767700" y="1960475"/>
              <a:ext cx="337425" cy="678750"/>
            </a:xfrm>
            <a:custGeom>
              <a:avLst/>
              <a:gdLst/>
              <a:ahLst/>
              <a:cxnLst/>
              <a:rect l="l" t="t" r="r" b="b"/>
              <a:pathLst>
                <a:path w="13497" h="27150" extrusionOk="0">
                  <a:moveTo>
                    <a:pt x="3321" y="1"/>
                  </a:moveTo>
                  <a:lnTo>
                    <a:pt x="1" y="3964"/>
                  </a:lnTo>
                  <a:cubicBezTo>
                    <a:pt x="1" y="3964"/>
                    <a:pt x="536" y="8249"/>
                    <a:pt x="1607" y="9963"/>
                  </a:cubicBezTo>
                  <a:cubicBezTo>
                    <a:pt x="2677" y="11678"/>
                    <a:pt x="7177" y="18319"/>
                    <a:pt x="7177" y="18319"/>
                  </a:cubicBezTo>
                  <a:cubicBezTo>
                    <a:pt x="7177" y="18319"/>
                    <a:pt x="6856" y="20569"/>
                    <a:pt x="7177" y="21211"/>
                  </a:cubicBezTo>
                  <a:cubicBezTo>
                    <a:pt x="7498" y="21854"/>
                    <a:pt x="8783" y="24961"/>
                    <a:pt x="8783" y="25389"/>
                  </a:cubicBezTo>
                  <a:cubicBezTo>
                    <a:pt x="8783" y="25643"/>
                    <a:pt x="9085" y="25859"/>
                    <a:pt x="9353" y="25859"/>
                  </a:cubicBezTo>
                  <a:cubicBezTo>
                    <a:pt x="9537" y="25859"/>
                    <a:pt x="9705" y="25758"/>
                    <a:pt x="9748" y="25496"/>
                  </a:cubicBezTo>
                  <a:cubicBezTo>
                    <a:pt x="9855" y="24854"/>
                    <a:pt x="9855" y="23996"/>
                    <a:pt x="9855" y="23996"/>
                  </a:cubicBezTo>
                  <a:lnTo>
                    <a:pt x="11676" y="26782"/>
                  </a:lnTo>
                  <a:cubicBezTo>
                    <a:pt x="11676" y="26782"/>
                    <a:pt x="12148" y="27149"/>
                    <a:pt x="12542" y="27149"/>
                  </a:cubicBezTo>
                  <a:cubicBezTo>
                    <a:pt x="12711" y="27149"/>
                    <a:pt x="12865" y="27082"/>
                    <a:pt x="12962" y="26889"/>
                  </a:cubicBezTo>
                  <a:cubicBezTo>
                    <a:pt x="13283" y="26246"/>
                    <a:pt x="13068" y="22818"/>
                    <a:pt x="13283" y="21425"/>
                  </a:cubicBezTo>
                  <a:cubicBezTo>
                    <a:pt x="13497" y="20033"/>
                    <a:pt x="12426" y="18105"/>
                    <a:pt x="11568" y="17248"/>
                  </a:cubicBezTo>
                  <a:cubicBezTo>
                    <a:pt x="10712" y="16391"/>
                    <a:pt x="9641" y="14891"/>
                    <a:pt x="9320" y="14570"/>
                  </a:cubicBezTo>
                  <a:cubicBezTo>
                    <a:pt x="8998" y="14248"/>
                    <a:pt x="7606" y="9213"/>
                    <a:pt x="6962" y="5786"/>
                  </a:cubicBezTo>
                  <a:cubicBezTo>
                    <a:pt x="6320" y="2358"/>
                    <a:pt x="4606" y="216"/>
                    <a:pt x="3321" y="1"/>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43" name="Google Shape;2460;p54">
              <a:extLst>
                <a:ext uri="{FF2B5EF4-FFF2-40B4-BE49-F238E27FC236}">
                  <a16:creationId xmlns:a16="http://schemas.microsoft.com/office/drawing/2014/main" id="{02CCF895-A9EC-4B9E-A4F8-DCD3CECC5B8B}"/>
                </a:ext>
              </a:extLst>
            </p:cNvPr>
            <p:cNvSpPr/>
            <p:nvPr/>
          </p:nvSpPr>
          <p:spPr>
            <a:xfrm>
              <a:off x="2759600" y="1952850"/>
              <a:ext cx="353800" cy="694000"/>
            </a:xfrm>
            <a:custGeom>
              <a:avLst/>
              <a:gdLst/>
              <a:ahLst/>
              <a:cxnLst/>
              <a:rect l="l" t="t" r="r" b="b"/>
              <a:pathLst>
                <a:path w="14152" h="27760" extrusionOk="0">
                  <a:moveTo>
                    <a:pt x="3645" y="0"/>
                  </a:moveTo>
                  <a:cubicBezTo>
                    <a:pt x="3498" y="0"/>
                    <a:pt x="3368" y="106"/>
                    <a:pt x="3344" y="256"/>
                  </a:cubicBezTo>
                  <a:cubicBezTo>
                    <a:pt x="3316" y="422"/>
                    <a:pt x="3429" y="580"/>
                    <a:pt x="3595" y="608"/>
                  </a:cubicBezTo>
                  <a:cubicBezTo>
                    <a:pt x="4603" y="775"/>
                    <a:pt x="6322" y="2605"/>
                    <a:pt x="6987" y="6147"/>
                  </a:cubicBezTo>
                  <a:cubicBezTo>
                    <a:pt x="7580" y="9308"/>
                    <a:pt x="8992" y="14655"/>
                    <a:pt x="9427" y="15090"/>
                  </a:cubicBezTo>
                  <a:cubicBezTo>
                    <a:pt x="9537" y="15200"/>
                    <a:pt x="9771" y="15497"/>
                    <a:pt x="10042" y="15840"/>
                  </a:cubicBezTo>
                  <a:cubicBezTo>
                    <a:pt x="10502" y="16424"/>
                    <a:pt x="11133" y="17225"/>
                    <a:pt x="11677" y="17769"/>
                  </a:cubicBezTo>
                  <a:cubicBezTo>
                    <a:pt x="12467" y="18559"/>
                    <a:pt x="13502" y="20407"/>
                    <a:pt x="13306" y="21684"/>
                  </a:cubicBezTo>
                  <a:cubicBezTo>
                    <a:pt x="13207" y="22323"/>
                    <a:pt x="13196" y="23359"/>
                    <a:pt x="13185" y="24359"/>
                  </a:cubicBezTo>
                  <a:cubicBezTo>
                    <a:pt x="13174" y="25430"/>
                    <a:pt x="13161" y="26762"/>
                    <a:pt x="13012" y="27056"/>
                  </a:cubicBezTo>
                  <a:cubicBezTo>
                    <a:pt x="12979" y="27124"/>
                    <a:pt x="12947" y="27136"/>
                    <a:pt x="12919" y="27143"/>
                  </a:cubicBezTo>
                  <a:cubicBezTo>
                    <a:pt x="12903" y="27146"/>
                    <a:pt x="12884" y="27148"/>
                    <a:pt x="12865" y="27148"/>
                  </a:cubicBezTo>
                  <a:cubicBezTo>
                    <a:pt x="12686" y="27148"/>
                    <a:pt x="12404" y="26999"/>
                    <a:pt x="12228" y="26873"/>
                  </a:cubicBezTo>
                  <a:lnTo>
                    <a:pt x="10437" y="24134"/>
                  </a:lnTo>
                  <a:cubicBezTo>
                    <a:pt x="10379" y="24046"/>
                    <a:pt x="10282" y="23996"/>
                    <a:pt x="10181" y="23996"/>
                  </a:cubicBezTo>
                  <a:cubicBezTo>
                    <a:pt x="10152" y="23996"/>
                    <a:pt x="10122" y="24000"/>
                    <a:pt x="10093" y="24009"/>
                  </a:cubicBezTo>
                  <a:cubicBezTo>
                    <a:pt x="9964" y="24048"/>
                    <a:pt x="9875" y="24166"/>
                    <a:pt x="9875" y="24301"/>
                  </a:cubicBezTo>
                  <a:cubicBezTo>
                    <a:pt x="9875" y="24310"/>
                    <a:pt x="9874" y="25141"/>
                    <a:pt x="9772" y="25751"/>
                  </a:cubicBezTo>
                  <a:cubicBezTo>
                    <a:pt x="9756" y="25842"/>
                    <a:pt x="9731" y="25859"/>
                    <a:pt x="9688" y="25859"/>
                  </a:cubicBezTo>
                  <a:cubicBezTo>
                    <a:pt x="9680" y="25859"/>
                    <a:pt x="9671" y="25859"/>
                    <a:pt x="9661" y="25858"/>
                  </a:cubicBezTo>
                  <a:cubicBezTo>
                    <a:pt x="9532" y="25848"/>
                    <a:pt x="9415" y="25740"/>
                    <a:pt x="9415" y="25694"/>
                  </a:cubicBezTo>
                  <a:cubicBezTo>
                    <a:pt x="9415" y="25140"/>
                    <a:pt x="8015" y="21856"/>
                    <a:pt x="7776" y="21380"/>
                  </a:cubicBezTo>
                  <a:cubicBezTo>
                    <a:pt x="7573" y="20975"/>
                    <a:pt x="7686" y="19501"/>
                    <a:pt x="7806" y="18667"/>
                  </a:cubicBezTo>
                  <a:cubicBezTo>
                    <a:pt x="7816" y="18592"/>
                    <a:pt x="7798" y="18515"/>
                    <a:pt x="7756" y="18452"/>
                  </a:cubicBezTo>
                  <a:cubicBezTo>
                    <a:pt x="7710" y="18386"/>
                    <a:pt x="3247" y="11796"/>
                    <a:pt x="2192" y="10106"/>
                  </a:cubicBezTo>
                  <a:cubicBezTo>
                    <a:pt x="1169" y="8470"/>
                    <a:pt x="634" y="4274"/>
                    <a:pt x="628" y="4232"/>
                  </a:cubicBezTo>
                  <a:cubicBezTo>
                    <a:pt x="609" y="4077"/>
                    <a:pt x="477" y="3963"/>
                    <a:pt x="325" y="3963"/>
                  </a:cubicBezTo>
                  <a:cubicBezTo>
                    <a:pt x="313" y="3963"/>
                    <a:pt x="300" y="3964"/>
                    <a:pt x="287" y="3966"/>
                  </a:cubicBezTo>
                  <a:cubicBezTo>
                    <a:pt x="119" y="3987"/>
                    <a:pt x="0" y="4140"/>
                    <a:pt x="21" y="4308"/>
                  </a:cubicBezTo>
                  <a:cubicBezTo>
                    <a:pt x="44" y="4485"/>
                    <a:pt x="577" y="8679"/>
                    <a:pt x="1673" y="10431"/>
                  </a:cubicBezTo>
                  <a:cubicBezTo>
                    <a:pt x="2663" y="12016"/>
                    <a:pt x="6623" y="17870"/>
                    <a:pt x="7183" y="18698"/>
                  </a:cubicBezTo>
                  <a:cubicBezTo>
                    <a:pt x="7107" y="19271"/>
                    <a:pt x="6908" y="21013"/>
                    <a:pt x="7229" y="21653"/>
                  </a:cubicBezTo>
                  <a:cubicBezTo>
                    <a:pt x="7575" y="22346"/>
                    <a:pt x="8784" y="25317"/>
                    <a:pt x="8803" y="25694"/>
                  </a:cubicBezTo>
                  <a:cubicBezTo>
                    <a:pt x="8803" y="26117"/>
                    <a:pt x="9220" y="26435"/>
                    <a:pt x="9610" y="26467"/>
                  </a:cubicBezTo>
                  <a:cubicBezTo>
                    <a:pt x="9638" y="26470"/>
                    <a:pt x="9664" y="26471"/>
                    <a:pt x="9691" y="26471"/>
                  </a:cubicBezTo>
                  <a:cubicBezTo>
                    <a:pt x="10047" y="26471"/>
                    <a:pt x="10312" y="26231"/>
                    <a:pt x="10376" y="25851"/>
                  </a:cubicBezTo>
                  <a:cubicBezTo>
                    <a:pt x="10406" y="25664"/>
                    <a:pt x="10428" y="25461"/>
                    <a:pt x="10444" y="25265"/>
                  </a:cubicBezTo>
                  <a:lnTo>
                    <a:pt x="11745" y="27253"/>
                  </a:lnTo>
                  <a:cubicBezTo>
                    <a:pt x="11764" y="27282"/>
                    <a:pt x="11786" y="27307"/>
                    <a:pt x="11813" y="27328"/>
                  </a:cubicBezTo>
                  <a:cubicBezTo>
                    <a:pt x="11914" y="27407"/>
                    <a:pt x="12395" y="27760"/>
                    <a:pt x="12867" y="27760"/>
                  </a:cubicBezTo>
                  <a:cubicBezTo>
                    <a:pt x="12872" y="27760"/>
                    <a:pt x="12876" y="27760"/>
                    <a:pt x="12881" y="27760"/>
                  </a:cubicBezTo>
                  <a:cubicBezTo>
                    <a:pt x="12939" y="27760"/>
                    <a:pt x="12997" y="27753"/>
                    <a:pt x="13054" y="27740"/>
                  </a:cubicBezTo>
                  <a:cubicBezTo>
                    <a:pt x="13276" y="27690"/>
                    <a:pt x="13452" y="27548"/>
                    <a:pt x="13561" y="27331"/>
                  </a:cubicBezTo>
                  <a:cubicBezTo>
                    <a:pt x="13760" y="26931"/>
                    <a:pt x="13781" y="25944"/>
                    <a:pt x="13798" y="24367"/>
                  </a:cubicBezTo>
                  <a:cubicBezTo>
                    <a:pt x="13808" y="23386"/>
                    <a:pt x="13819" y="22373"/>
                    <a:pt x="13911" y="21778"/>
                  </a:cubicBezTo>
                  <a:cubicBezTo>
                    <a:pt x="14151" y="20217"/>
                    <a:pt x="12978" y="18204"/>
                    <a:pt x="12111" y="17337"/>
                  </a:cubicBezTo>
                  <a:cubicBezTo>
                    <a:pt x="11592" y="16817"/>
                    <a:pt x="10974" y="16034"/>
                    <a:pt x="10522" y="15461"/>
                  </a:cubicBezTo>
                  <a:cubicBezTo>
                    <a:pt x="10216" y="15073"/>
                    <a:pt x="9996" y="14793"/>
                    <a:pt x="9873" y="14671"/>
                  </a:cubicBezTo>
                  <a:cubicBezTo>
                    <a:pt x="9598" y="14294"/>
                    <a:pt x="8264" y="9642"/>
                    <a:pt x="7589" y="6034"/>
                  </a:cubicBezTo>
                  <a:cubicBezTo>
                    <a:pt x="6912" y="2426"/>
                    <a:pt x="5077" y="235"/>
                    <a:pt x="3696" y="4"/>
                  </a:cubicBezTo>
                  <a:cubicBezTo>
                    <a:pt x="3679" y="2"/>
                    <a:pt x="3662" y="0"/>
                    <a:pt x="3645"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44" name="Google Shape;2461;p54">
              <a:extLst>
                <a:ext uri="{FF2B5EF4-FFF2-40B4-BE49-F238E27FC236}">
                  <a16:creationId xmlns:a16="http://schemas.microsoft.com/office/drawing/2014/main" id="{0AD7484B-D88C-47E4-A9C3-3817B30D5FFD}"/>
                </a:ext>
              </a:extLst>
            </p:cNvPr>
            <p:cNvSpPr/>
            <p:nvPr/>
          </p:nvSpPr>
          <p:spPr>
            <a:xfrm>
              <a:off x="2929725" y="2339975"/>
              <a:ext cx="175450" cy="299250"/>
            </a:xfrm>
            <a:custGeom>
              <a:avLst/>
              <a:gdLst/>
              <a:ahLst/>
              <a:cxnLst/>
              <a:rect l="l" t="t" r="r" b="b"/>
              <a:pathLst>
                <a:path w="7018" h="11970" extrusionOk="0">
                  <a:moveTo>
                    <a:pt x="3346" y="1"/>
                  </a:moveTo>
                  <a:cubicBezTo>
                    <a:pt x="1729" y="423"/>
                    <a:pt x="594" y="1447"/>
                    <a:pt x="0" y="2110"/>
                  </a:cubicBezTo>
                  <a:cubicBezTo>
                    <a:pt x="425" y="2738"/>
                    <a:pt x="697" y="3139"/>
                    <a:pt x="697" y="3139"/>
                  </a:cubicBezTo>
                  <a:cubicBezTo>
                    <a:pt x="697" y="3139"/>
                    <a:pt x="376" y="5389"/>
                    <a:pt x="697" y="6031"/>
                  </a:cubicBezTo>
                  <a:cubicBezTo>
                    <a:pt x="1018" y="6674"/>
                    <a:pt x="2303" y="9781"/>
                    <a:pt x="2303" y="10209"/>
                  </a:cubicBezTo>
                  <a:cubicBezTo>
                    <a:pt x="2303" y="10463"/>
                    <a:pt x="2605" y="10679"/>
                    <a:pt x="2872" y="10679"/>
                  </a:cubicBezTo>
                  <a:cubicBezTo>
                    <a:pt x="3056" y="10679"/>
                    <a:pt x="3224" y="10578"/>
                    <a:pt x="3267" y="10316"/>
                  </a:cubicBezTo>
                  <a:cubicBezTo>
                    <a:pt x="3375" y="9674"/>
                    <a:pt x="3375" y="8816"/>
                    <a:pt x="3375" y="8816"/>
                  </a:cubicBezTo>
                  <a:lnTo>
                    <a:pt x="5196" y="11602"/>
                  </a:lnTo>
                  <a:cubicBezTo>
                    <a:pt x="5196" y="11602"/>
                    <a:pt x="5668" y="11969"/>
                    <a:pt x="6062" y="11969"/>
                  </a:cubicBezTo>
                  <a:cubicBezTo>
                    <a:pt x="6231" y="11969"/>
                    <a:pt x="6385" y="11902"/>
                    <a:pt x="6482" y="11709"/>
                  </a:cubicBezTo>
                  <a:cubicBezTo>
                    <a:pt x="6803" y="11066"/>
                    <a:pt x="6588" y="7638"/>
                    <a:pt x="6803" y="6245"/>
                  </a:cubicBezTo>
                  <a:cubicBezTo>
                    <a:pt x="7017" y="4854"/>
                    <a:pt x="5946" y="2925"/>
                    <a:pt x="5088" y="2068"/>
                  </a:cubicBezTo>
                  <a:cubicBezTo>
                    <a:pt x="4504" y="1483"/>
                    <a:pt x="3823" y="604"/>
                    <a:pt x="3346" y="1"/>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45" name="Google Shape;2462;p54">
              <a:extLst>
                <a:ext uri="{FF2B5EF4-FFF2-40B4-BE49-F238E27FC236}">
                  <a16:creationId xmlns:a16="http://schemas.microsoft.com/office/drawing/2014/main" id="{80CA10A1-EAF3-46A7-B9F8-EFFCC9B3C7B2}"/>
                </a:ext>
              </a:extLst>
            </p:cNvPr>
            <p:cNvSpPr/>
            <p:nvPr/>
          </p:nvSpPr>
          <p:spPr>
            <a:xfrm>
              <a:off x="2921450" y="2332300"/>
              <a:ext cx="191950" cy="314550"/>
            </a:xfrm>
            <a:custGeom>
              <a:avLst/>
              <a:gdLst/>
              <a:ahLst/>
              <a:cxnLst/>
              <a:rect l="l" t="t" r="r" b="b"/>
              <a:pathLst>
                <a:path w="7678" h="12582" extrusionOk="0">
                  <a:moveTo>
                    <a:pt x="3563" y="657"/>
                  </a:moveTo>
                  <a:lnTo>
                    <a:pt x="3575" y="672"/>
                  </a:lnTo>
                  <a:cubicBezTo>
                    <a:pt x="4032" y="1253"/>
                    <a:pt x="4659" y="2048"/>
                    <a:pt x="5203" y="2591"/>
                  </a:cubicBezTo>
                  <a:cubicBezTo>
                    <a:pt x="5993" y="3382"/>
                    <a:pt x="7028" y="5231"/>
                    <a:pt x="6832" y="6506"/>
                  </a:cubicBezTo>
                  <a:cubicBezTo>
                    <a:pt x="6733" y="7145"/>
                    <a:pt x="6722" y="8181"/>
                    <a:pt x="6711" y="9182"/>
                  </a:cubicBezTo>
                  <a:cubicBezTo>
                    <a:pt x="6700" y="10252"/>
                    <a:pt x="6687" y="11584"/>
                    <a:pt x="6538" y="11878"/>
                  </a:cubicBezTo>
                  <a:cubicBezTo>
                    <a:pt x="6505" y="11946"/>
                    <a:pt x="6473" y="11958"/>
                    <a:pt x="6445" y="11965"/>
                  </a:cubicBezTo>
                  <a:cubicBezTo>
                    <a:pt x="6429" y="11968"/>
                    <a:pt x="6411" y="11970"/>
                    <a:pt x="6392" y="11970"/>
                  </a:cubicBezTo>
                  <a:cubicBezTo>
                    <a:pt x="6214" y="11970"/>
                    <a:pt x="5930" y="11821"/>
                    <a:pt x="5754" y="11695"/>
                  </a:cubicBezTo>
                  <a:lnTo>
                    <a:pt x="3962" y="8956"/>
                  </a:lnTo>
                  <a:cubicBezTo>
                    <a:pt x="3905" y="8868"/>
                    <a:pt x="3808" y="8818"/>
                    <a:pt x="3706" y="8818"/>
                  </a:cubicBezTo>
                  <a:cubicBezTo>
                    <a:pt x="3677" y="8818"/>
                    <a:pt x="3647" y="8822"/>
                    <a:pt x="3618" y="8831"/>
                  </a:cubicBezTo>
                  <a:cubicBezTo>
                    <a:pt x="3489" y="8868"/>
                    <a:pt x="3400" y="8988"/>
                    <a:pt x="3400" y="9123"/>
                  </a:cubicBezTo>
                  <a:cubicBezTo>
                    <a:pt x="3400" y="9132"/>
                    <a:pt x="3399" y="9962"/>
                    <a:pt x="3297" y="10573"/>
                  </a:cubicBezTo>
                  <a:cubicBezTo>
                    <a:pt x="3282" y="10664"/>
                    <a:pt x="3256" y="10681"/>
                    <a:pt x="3213" y="10681"/>
                  </a:cubicBezTo>
                  <a:cubicBezTo>
                    <a:pt x="3205" y="10681"/>
                    <a:pt x="3196" y="10681"/>
                    <a:pt x="3186" y="10680"/>
                  </a:cubicBezTo>
                  <a:cubicBezTo>
                    <a:pt x="3057" y="10669"/>
                    <a:pt x="2940" y="10562"/>
                    <a:pt x="2940" y="10516"/>
                  </a:cubicBezTo>
                  <a:cubicBezTo>
                    <a:pt x="2940" y="9961"/>
                    <a:pt x="1540" y="6678"/>
                    <a:pt x="1302" y="6201"/>
                  </a:cubicBezTo>
                  <a:cubicBezTo>
                    <a:pt x="1099" y="5795"/>
                    <a:pt x="1212" y="4322"/>
                    <a:pt x="1331" y="3489"/>
                  </a:cubicBezTo>
                  <a:cubicBezTo>
                    <a:pt x="1342" y="3414"/>
                    <a:pt x="1324" y="3337"/>
                    <a:pt x="1281" y="3274"/>
                  </a:cubicBezTo>
                  <a:lnTo>
                    <a:pt x="721" y="2446"/>
                  </a:lnTo>
                  <a:cubicBezTo>
                    <a:pt x="1337" y="1802"/>
                    <a:pt x="2287" y="1038"/>
                    <a:pt x="3563" y="657"/>
                  </a:cubicBezTo>
                  <a:close/>
                  <a:moveTo>
                    <a:pt x="3678" y="1"/>
                  </a:moveTo>
                  <a:cubicBezTo>
                    <a:pt x="3652" y="1"/>
                    <a:pt x="3626" y="4"/>
                    <a:pt x="3600" y="11"/>
                  </a:cubicBezTo>
                  <a:cubicBezTo>
                    <a:pt x="1959" y="439"/>
                    <a:pt x="793" y="1444"/>
                    <a:pt x="104" y="2212"/>
                  </a:cubicBezTo>
                  <a:cubicBezTo>
                    <a:pt x="10" y="2316"/>
                    <a:pt x="0" y="2471"/>
                    <a:pt x="79" y="2587"/>
                  </a:cubicBezTo>
                  <a:lnTo>
                    <a:pt x="709" y="3520"/>
                  </a:lnTo>
                  <a:cubicBezTo>
                    <a:pt x="633" y="4093"/>
                    <a:pt x="434" y="5835"/>
                    <a:pt x="755" y="6475"/>
                  </a:cubicBezTo>
                  <a:cubicBezTo>
                    <a:pt x="1101" y="7168"/>
                    <a:pt x="2310" y="10139"/>
                    <a:pt x="2329" y="10516"/>
                  </a:cubicBezTo>
                  <a:cubicBezTo>
                    <a:pt x="2329" y="10939"/>
                    <a:pt x="2746" y="11258"/>
                    <a:pt x="3136" y="11290"/>
                  </a:cubicBezTo>
                  <a:cubicBezTo>
                    <a:pt x="3163" y="11293"/>
                    <a:pt x="3190" y="11294"/>
                    <a:pt x="3217" y="11294"/>
                  </a:cubicBezTo>
                  <a:cubicBezTo>
                    <a:pt x="3573" y="11294"/>
                    <a:pt x="3838" y="11053"/>
                    <a:pt x="3902" y="10674"/>
                  </a:cubicBezTo>
                  <a:cubicBezTo>
                    <a:pt x="3932" y="10486"/>
                    <a:pt x="3954" y="10283"/>
                    <a:pt x="3970" y="10087"/>
                  </a:cubicBezTo>
                  <a:lnTo>
                    <a:pt x="5271" y="12075"/>
                  </a:lnTo>
                  <a:cubicBezTo>
                    <a:pt x="5290" y="12104"/>
                    <a:pt x="5312" y="12129"/>
                    <a:pt x="5339" y="12150"/>
                  </a:cubicBezTo>
                  <a:cubicBezTo>
                    <a:pt x="5440" y="12229"/>
                    <a:pt x="5921" y="12582"/>
                    <a:pt x="6393" y="12582"/>
                  </a:cubicBezTo>
                  <a:cubicBezTo>
                    <a:pt x="6456" y="12582"/>
                    <a:pt x="6518" y="12575"/>
                    <a:pt x="6580" y="12562"/>
                  </a:cubicBezTo>
                  <a:cubicBezTo>
                    <a:pt x="6803" y="12511"/>
                    <a:pt x="6978" y="12370"/>
                    <a:pt x="7087" y="12153"/>
                  </a:cubicBezTo>
                  <a:cubicBezTo>
                    <a:pt x="7287" y="11752"/>
                    <a:pt x="7307" y="10765"/>
                    <a:pt x="7324" y="9189"/>
                  </a:cubicBezTo>
                  <a:cubicBezTo>
                    <a:pt x="7334" y="8208"/>
                    <a:pt x="7345" y="7195"/>
                    <a:pt x="7437" y="6599"/>
                  </a:cubicBezTo>
                  <a:cubicBezTo>
                    <a:pt x="7677" y="5038"/>
                    <a:pt x="6504" y="3026"/>
                    <a:pt x="5637" y="2158"/>
                  </a:cubicBezTo>
                  <a:cubicBezTo>
                    <a:pt x="5118" y="1640"/>
                    <a:pt x="4504" y="861"/>
                    <a:pt x="4056" y="293"/>
                  </a:cubicBezTo>
                  <a:lnTo>
                    <a:pt x="3917" y="117"/>
                  </a:lnTo>
                  <a:cubicBezTo>
                    <a:pt x="3858" y="43"/>
                    <a:pt x="3770" y="1"/>
                    <a:pt x="3678"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46" name="Google Shape;2463;p54">
              <a:extLst>
                <a:ext uri="{FF2B5EF4-FFF2-40B4-BE49-F238E27FC236}">
                  <a16:creationId xmlns:a16="http://schemas.microsoft.com/office/drawing/2014/main" id="{FC3FFE2D-C7DB-41D5-9EEA-70BCB9A86CBC}"/>
                </a:ext>
              </a:extLst>
            </p:cNvPr>
            <p:cNvSpPr/>
            <p:nvPr/>
          </p:nvSpPr>
          <p:spPr>
            <a:xfrm>
              <a:off x="2036575" y="1952450"/>
              <a:ext cx="1098050" cy="985600"/>
            </a:xfrm>
            <a:custGeom>
              <a:avLst/>
              <a:gdLst/>
              <a:ahLst/>
              <a:cxnLst/>
              <a:rect l="l" t="t" r="r" b="b"/>
              <a:pathLst>
                <a:path w="43922" h="39424" extrusionOk="0">
                  <a:moveTo>
                    <a:pt x="3536" y="0"/>
                  </a:moveTo>
                  <a:cubicBezTo>
                    <a:pt x="3536" y="0"/>
                    <a:pt x="1501" y="1393"/>
                    <a:pt x="751" y="4393"/>
                  </a:cubicBezTo>
                  <a:cubicBezTo>
                    <a:pt x="1" y="7393"/>
                    <a:pt x="2464" y="19604"/>
                    <a:pt x="3108" y="23140"/>
                  </a:cubicBezTo>
                  <a:cubicBezTo>
                    <a:pt x="3750" y="26675"/>
                    <a:pt x="6964" y="38458"/>
                    <a:pt x="7928" y="39208"/>
                  </a:cubicBezTo>
                  <a:cubicBezTo>
                    <a:pt x="8122" y="39359"/>
                    <a:pt x="8733" y="39423"/>
                    <a:pt x="9619" y="39423"/>
                  </a:cubicBezTo>
                  <a:cubicBezTo>
                    <a:pt x="13131" y="39423"/>
                    <a:pt x="20960" y="38414"/>
                    <a:pt x="24211" y="37815"/>
                  </a:cubicBezTo>
                  <a:cubicBezTo>
                    <a:pt x="28281" y="37066"/>
                    <a:pt x="37066" y="33958"/>
                    <a:pt x="38887" y="33423"/>
                  </a:cubicBezTo>
                  <a:cubicBezTo>
                    <a:pt x="40708" y="32887"/>
                    <a:pt x="41672" y="30102"/>
                    <a:pt x="42208" y="29567"/>
                  </a:cubicBezTo>
                  <a:cubicBezTo>
                    <a:pt x="42743" y="29031"/>
                    <a:pt x="43922" y="27210"/>
                    <a:pt x="43278" y="26567"/>
                  </a:cubicBezTo>
                  <a:cubicBezTo>
                    <a:pt x="43064" y="26353"/>
                    <a:pt x="42719" y="26282"/>
                    <a:pt x="42326" y="26282"/>
                  </a:cubicBezTo>
                  <a:cubicBezTo>
                    <a:pt x="41540" y="26282"/>
                    <a:pt x="40564" y="26567"/>
                    <a:pt x="40064" y="26567"/>
                  </a:cubicBezTo>
                  <a:cubicBezTo>
                    <a:pt x="39314" y="26567"/>
                    <a:pt x="37922" y="26460"/>
                    <a:pt x="36423" y="26460"/>
                  </a:cubicBezTo>
                  <a:cubicBezTo>
                    <a:pt x="34923" y="26460"/>
                    <a:pt x="33638" y="27531"/>
                    <a:pt x="33210" y="29031"/>
                  </a:cubicBezTo>
                  <a:cubicBezTo>
                    <a:pt x="32781" y="30531"/>
                    <a:pt x="32138" y="31281"/>
                    <a:pt x="32138" y="31281"/>
                  </a:cubicBezTo>
                  <a:cubicBezTo>
                    <a:pt x="32138" y="31281"/>
                    <a:pt x="21104" y="32781"/>
                    <a:pt x="18748" y="32781"/>
                  </a:cubicBezTo>
                  <a:cubicBezTo>
                    <a:pt x="16391" y="32781"/>
                    <a:pt x="14141" y="32459"/>
                    <a:pt x="14141" y="32459"/>
                  </a:cubicBezTo>
                  <a:cubicBezTo>
                    <a:pt x="14141" y="32459"/>
                    <a:pt x="12856" y="25067"/>
                    <a:pt x="11892" y="20461"/>
                  </a:cubicBezTo>
                  <a:cubicBezTo>
                    <a:pt x="10928" y="15855"/>
                    <a:pt x="10070" y="12320"/>
                    <a:pt x="9320" y="11142"/>
                  </a:cubicBezTo>
                  <a:lnTo>
                    <a:pt x="3536" y="0"/>
                  </a:ln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47" name="Google Shape;2464;p54">
              <a:extLst>
                <a:ext uri="{FF2B5EF4-FFF2-40B4-BE49-F238E27FC236}">
                  <a16:creationId xmlns:a16="http://schemas.microsoft.com/office/drawing/2014/main" id="{F0689954-BE79-4CA9-A161-1E6A29D643C2}"/>
                </a:ext>
              </a:extLst>
            </p:cNvPr>
            <p:cNvSpPr/>
            <p:nvPr/>
          </p:nvSpPr>
          <p:spPr>
            <a:xfrm>
              <a:off x="2030900" y="1944800"/>
              <a:ext cx="1115225" cy="1000750"/>
            </a:xfrm>
            <a:custGeom>
              <a:avLst/>
              <a:gdLst/>
              <a:ahLst/>
              <a:cxnLst/>
              <a:rect l="l" t="t" r="r" b="b"/>
              <a:pathLst>
                <a:path w="44609" h="40030" extrusionOk="0">
                  <a:moveTo>
                    <a:pt x="3762" y="0"/>
                  </a:moveTo>
                  <a:cubicBezTo>
                    <a:pt x="3703" y="0"/>
                    <a:pt x="3643" y="18"/>
                    <a:pt x="3590" y="54"/>
                  </a:cubicBezTo>
                  <a:cubicBezTo>
                    <a:pt x="3503" y="114"/>
                    <a:pt x="1450" y="1547"/>
                    <a:pt x="681" y="4625"/>
                  </a:cubicBezTo>
                  <a:cubicBezTo>
                    <a:pt x="1" y="7347"/>
                    <a:pt x="1857" y="17232"/>
                    <a:pt x="2750" y="21981"/>
                  </a:cubicBezTo>
                  <a:cubicBezTo>
                    <a:pt x="2863" y="22583"/>
                    <a:pt x="2961" y="23098"/>
                    <a:pt x="3034" y="23500"/>
                  </a:cubicBezTo>
                  <a:cubicBezTo>
                    <a:pt x="3589" y="26556"/>
                    <a:pt x="6834" y="38874"/>
                    <a:pt x="7967" y="39755"/>
                  </a:cubicBezTo>
                  <a:cubicBezTo>
                    <a:pt x="8216" y="39948"/>
                    <a:pt x="8943" y="40029"/>
                    <a:pt x="9964" y="40029"/>
                  </a:cubicBezTo>
                  <a:cubicBezTo>
                    <a:pt x="13890" y="40029"/>
                    <a:pt x="22177" y="38849"/>
                    <a:pt x="24493" y="38422"/>
                  </a:cubicBezTo>
                  <a:cubicBezTo>
                    <a:pt x="27565" y="37857"/>
                    <a:pt x="33293" y="35961"/>
                    <a:pt x="36714" y="34829"/>
                  </a:cubicBezTo>
                  <a:cubicBezTo>
                    <a:pt x="37851" y="34453"/>
                    <a:pt x="38749" y="34156"/>
                    <a:pt x="39200" y="34023"/>
                  </a:cubicBezTo>
                  <a:cubicBezTo>
                    <a:pt x="40627" y="33603"/>
                    <a:pt x="41535" y="31984"/>
                    <a:pt x="42136" y="30913"/>
                  </a:cubicBezTo>
                  <a:cubicBezTo>
                    <a:pt x="42339" y="30552"/>
                    <a:pt x="42530" y="30211"/>
                    <a:pt x="42652" y="30089"/>
                  </a:cubicBezTo>
                  <a:cubicBezTo>
                    <a:pt x="43128" y="29613"/>
                    <a:pt x="44608" y="27543"/>
                    <a:pt x="43723" y="26657"/>
                  </a:cubicBezTo>
                  <a:cubicBezTo>
                    <a:pt x="43440" y="26373"/>
                    <a:pt x="43016" y="26282"/>
                    <a:pt x="42549" y="26282"/>
                  </a:cubicBezTo>
                  <a:cubicBezTo>
                    <a:pt x="42085" y="26282"/>
                    <a:pt x="41579" y="26373"/>
                    <a:pt x="41128" y="26453"/>
                  </a:cubicBezTo>
                  <a:cubicBezTo>
                    <a:pt x="40799" y="26512"/>
                    <a:pt x="40488" y="26567"/>
                    <a:pt x="40293" y="26567"/>
                  </a:cubicBezTo>
                  <a:cubicBezTo>
                    <a:pt x="39986" y="26567"/>
                    <a:pt x="39569" y="26549"/>
                    <a:pt x="39082" y="26528"/>
                  </a:cubicBezTo>
                  <a:cubicBezTo>
                    <a:pt x="38393" y="26498"/>
                    <a:pt x="37535" y="26460"/>
                    <a:pt x="36650" y="26460"/>
                  </a:cubicBezTo>
                  <a:cubicBezTo>
                    <a:pt x="35030" y="26460"/>
                    <a:pt x="33620" y="27582"/>
                    <a:pt x="33142" y="29253"/>
                  </a:cubicBezTo>
                  <a:cubicBezTo>
                    <a:pt x="32821" y="30381"/>
                    <a:pt x="32370" y="31068"/>
                    <a:pt x="32200" y="31300"/>
                  </a:cubicBezTo>
                  <a:cubicBezTo>
                    <a:pt x="30977" y="31465"/>
                    <a:pt x="21151" y="32780"/>
                    <a:pt x="18976" y="32780"/>
                  </a:cubicBezTo>
                  <a:cubicBezTo>
                    <a:pt x="17089" y="32780"/>
                    <a:pt x="15251" y="32569"/>
                    <a:pt x="14632" y="32491"/>
                  </a:cubicBezTo>
                  <a:cubicBezTo>
                    <a:pt x="14409" y="31223"/>
                    <a:pt x="13279" y="24817"/>
                    <a:pt x="12419" y="20704"/>
                  </a:cubicBezTo>
                  <a:cubicBezTo>
                    <a:pt x="11241" y="15079"/>
                    <a:pt x="10485" y="12349"/>
                    <a:pt x="9807" y="11283"/>
                  </a:cubicBezTo>
                  <a:cubicBezTo>
                    <a:pt x="9748" y="11194"/>
                    <a:pt x="9650" y="11146"/>
                    <a:pt x="9551" y="11146"/>
                  </a:cubicBezTo>
                  <a:cubicBezTo>
                    <a:pt x="9494" y="11146"/>
                    <a:pt x="9438" y="11161"/>
                    <a:pt x="9387" y="11194"/>
                  </a:cubicBezTo>
                  <a:cubicBezTo>
                    <a:pt x="9246" y="11283"/>
                    <a:pt x="9203" y="11470"/>
                    <a:pt x="9290" y="11611"/>
                  </a:cubicBezTo>
                  <a:cubicBezTo>
                    <a:pt x="10079" y="12851"/>
                    <a:pt x="11012" y="16966"/>
                    <a:pt x="11819" y="20830"/>
                  </a:cubicBezTo>
                  <a:cubicBezTo>
                    <a:pt x="12772" y="25379"/>
                    <a:pt x="14055" y="32743"/>
                    <a:pt x="14067" y="32817"/>
                  </a:cubicBezTo>
                  <a:cubicBezTo>
                    <a:pt x="14090" y="32948"/>
                    <a:pt x="14194" y="33049"/>
                    <a:pt x="14325" y="33068"/>
                  </a:cubicBezTo>
                  <a:cubicBezTo>
                    <a:pt x="14348" y="33071"/>
                    <a:pt x="16625" y="33392"/>
                    <a:pt x="18976" y="33392"/>
                  </a:cubicBezTo>
                  <a:cubicBezTo>
                    <a:pt x="21325" y="33392"/>
                    <a:pt x="31955" y="31951"/>
                    <a:pt x="32407" y="31890"/>
                  </a:cubicBezTo>
                  <a:cubicBezTo>
                    <a:pt x="32482" y="31879"/>
                    <a:pt x="32549" y="31843"/>
                    <a:pt x="32598" y="31786"/>
                  </a:cubicBezTo>
                  <a:cubicBezTo>
                    <a:pt x="32626" y="31753"/>
                    <a:pt x="33289" y="30967"/>
                    <a:pt x="33731" y="29421"/>
                  </a:cubicBezTo>
                  <a:cubicBezTo>
                    <a:pt x="34133" y="28016"/>
                    <a:pt x="35305" y="27071"/>
                    <a:pt x="36650" y="27071"/>
                  </a:cubicBezTo>
                  <a:cubicBezTo>
                    <a:pt x="37522" y="27071"/>
                    <a:pt x="38373" y="27109"/>
                    <a:pt x="39055" y="27139"/>
                  </a:cubicBezTo>
                  <a:cubicBezTo>
                    <a:pt x="39554" y="27160"/>
                    <a:pt x="39979" y="27179"/>
                    <a:pt x="40293" y="27179"/>
                  </a:cubicBezTo>
                  <a:cubicBezTo>
                    <a:pt x="40542" y="27179"/>
                    <a:pt x="40863" y="27121"/>
                    <a:pt x="41234" y="27056"/>
                  </a:cubicBezTo>
                  <a:cubicBezTo>
                    <a:pt x="41647" y="26982"/>
                    <a:pt x="42147" y="26893"/>
                    <a:pt x="42564" y="26893"/>
                  </a:cubicBezTo>
                  <a:cubicBezTo>
                    <a:pt x="42878" y="26893"/>
                    <a:pt x="43144" y="26943"/>
                    <a:pt x="43290" y="27089"/>
                  </a:cubicBezTo>
                  <a:cubicBezTo>
                    <a:pt x="43691" y="27491"/>
                    <a:pt x="42817" y="29058"/>
                    <a:pt x="42219" y="29656"/>
                  </a:cubicBezTo>
                  <a:cubicBezTo>
                    <a:pt x="42037" y="29838"/>
                    <a:pt x="41846" y="30180"/>
                    <a:pt x="41602" y="30613"/>
                  </a:cubicBezTo>
                  <a:cubicBezTo>
                    <a:pt x="41049" y="31598"/>
                    <a:pt x="40215" y="33086"/>
                    <a:pt x="39027" y="33436"/>
                  </a:cubicBezTo>
                  <a:cubicBezTo>
                    <a:pt x="38567" y="33571"/>
                    <a:pt x="37664" y="33870"/>
                    <a:pt x="36522" y="34248"/>
                  </a:cubicBezTo>
                  <a:cubicBezTo>
                    <a:pt x="33115" y="35374"/>
                    <a:pt x="27412" y="37262"/>
                    <a:pt x="24383" y="37820"/>
                  </a:cubicBezTo>
                  <a:cubicBezTo>
                    <a:pt x="20321" y="38568"/>
                    <a:pt x="12889" y="39434"/>
                    <a:pt x="9752" y="39434"/>
                  </a:cubicBezTo>
                  <a:cubicBezTo>
                    <a:pt x="9002" y="39434"/>
                    <a:pt x="8498" y="39385"/>
                    <a:pt x="8343" y="39272"/>
                  </a:cubicBezTo>
                  <a:cubicBezTo>
                    <a:pt x="7537" y="38644"/>
                    <a:pt x="4332" y="27224"/>
                    <a:pt x="3635" y="23390"/>
                  </a:cubicBezTo>
                  <a:cubicBezTo>
                    <a:pt x="3562" y="22987"/>
                    <a:pt x="3465" y="22471"/>
                    <a:pt x="3352" y="21868"/>
                  </a:cubicBezTo>
                  <a:cubicBezTo>
                    <a:pt x="2536" y="17528"/>
                    <a:pt x="626" y="7365"/>
                    <a:pt x="1275" y="4773"/>
                  </a:cubicBezTo>
                  <a:cubicBezTo>
                    <a:pt x="1985" y="1932"/>
                    <a:pt x="3917" y="572"/>
                    <a:pt x="3937" y="559"/>
                  </a:cubicBezTo>
                  <a:cubicBezTo>
                    <a:pt x="4076" y="464"/>
                    <a:pt x="4112" y="273"/>
                    <a:pt x="4015" y="134"/>
                  </a:cubicBezTo>
                  <a:cubicBezTo>
                    <a:pt x="3956" y="47"/>
                    <a:pt x="3860" y="0"/>
                    <a:pt x="3762"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48" name="Google Shape;2465;p54">
              <a:extLst>
                <a:ext uri="{FF2B5EF4-FFF2-40B4-BE49-F238E27FC236}">
                  <a16:creationId xmlns:a16="http://schemas.microsoft.com/office/drawing/2014/main" id="{84DC9B2A-0484-47CD-AE3F-D5192A0CD168}"/>
                </a:ext>
              </a:extLst>
            </p:cNvPr>
            <p:cNvSpPr/>
            <p:nvPr/>
          </p:nvSpPr>
          <p:spPr>
            <a:xfrm>
              <a:off x="2820625" y="2609475"/>
              <a:ext cx="314000" cy="236300"/>
            </a:xfrm>
            <a:custGeom>
              <a:avLst/>
              <a:gdLst/>
              <a:ahLst/>
              <a:cxnLst/>
              <a:rect l="l" t="t" r="r" b="b"/>
              <a:pathLst>
                <a:path w="12560" h="9452" extrusionOk="0">
                  <a:moveTo>
                    <a:pt x="10965" y="1"/>
                  </a:moveTo>
                  <a:cubicBezTo>
                    <a:pt x="10179" y="1"/>
                    <a:pt x="9203" y="286"/>
                    <a:pt x="8702" y="286"/>
                  </a:cubicBezTo>
                  <a:cubicBezTo>
                    <a:pt x="7954" y="286"/>
                    <a:pt x="6560" y="179"/>
                    <a:pt x="5061" y="179"/>
                  </a:cubicBezTo>
                  <a:cubicBezTo>
                    <a:pt x="3561" y="179"/>
                    <a:pt x="2276" y="1250"/>
                    <a:pt x="1848" y="2750"/>
                  </a:cubicBezTo>
                  <a:cubicBezTo>
                    <a:pt x="1419" y="4250"/>
                    <a:pt x="776" y="5000"/>
                    <a:pt x="776" y="5000"/>
                  </a:cubicBezTo>
                  <a:cubicBezTo>
                    <a:pt x="776" y="5000"/>
                    <a:pt x="488" y="5038"/>
                    <a:pt x="1" y="5104"/>
                  </a:cubicBezTo>
                  <a:cubicBezTo>
                    <a:pt x="267" y="5684"/>
                    <a:pt x="516" y="6399"/>
                    <a:pt x="563" y="7142"/>
                  </a:cubicBezTo>
                  <a:cubicBezTo>
                    <a:pt x="610" y="7920"/>
                    <a:pt x="527" y="8762"/>
                    <a:pt x="421" y="9452"/>
                  </a:cubicBezTo>
                  <a:cubicBezTo>
                    <a:pt x="3589" y="8449"/>
                    <a:pt x="6552" y="7428"/>
                    <a:pt x="7525" y="7142"/>
                  </a:cubicBezTo>
                  <a:cubicBezTo>
                    <a:pt x="9346" y="6606"/>
                    <a:pt x="10310" y="3821"/>
                    <a:pt x="10846" y="3286"/>
                  </a:cubicBezTo>
                  <a:cubicBezTo>
                    <a:pt x="11382" y="2750"/>
                    <a:pt x="12560" y="929"/>
                    <a:pt x="11917" y="286"/>
                  </a:cubicBezTo>
                  <a:cubicBezTo>
                    <a:pt x="11703" y="72"/>
                    <a:pt x="11358" y="1"/>
                    <a:pt x="10965" y="1"/>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49" name="Google Shape;2466;p54">
              <a:extLst>
                <a:ext uri="{FF2B5EF4-FFF2-40B4-BE49-F238E27FC236}">
                  <a16:creationId xmlns:a16="http://schemas.microsoft.com/office/drawing/2014/main" id="{086EAA98-A171-41B8-88AF-C6B34991892A}"/>
                </a:ext>
              </a:extLst>
            </p:cNvPr>
            <p:cNvSpPr/>
            <p:nvPr/>
          </p:nvSpPr>
          <p:spPr>
            <a:xfrm>
              <a:off x="2811525" y="2601850"/>
              <a:ext cx="334575" cy="251575"/>
            </a:xfrm>
            <a:custGeom>
              <a:avLst/>
              <a:gdLst/>
              <a:ahLst/>
              <a:cxnLst/>
              <a:rect l="l" t="t" r="r" b="b"/>
              <a:pathLst>
                <a:path w="13383" h="10063" extrusionOk="0">
                  <a:moveTo>
                    <a:pt x="11338" y="611"/>
                  </a:moveTo>
                  <a:cubicBezTo>
                    <a:pt x="11652" y="611"/>
                    <a:pt x="11918" y="661"/>
                    <a:pt x="12064" y="807"/>
                  </a:cubicBezTo>
                  <a:cubicBezTo>
                    <a:pt x="12466" y="1209"/>
                    <a:pt x="11592" y="2776"/>
                    <a:pt x="10993" y="3374"/>
                  </a:cubicBezTo>
                  <a:cubicBezTo>
                    <a:pt x="10812" y="3556"/>
                    <a:pt x="10620" y="3898"/>
                    <a:pt x="10377" y="4331"/>
                  </a:cubicBezTo>
                  <a:cubicBezTo>
                    <a:pt x="9824" y="5316"/>
                    <a:pt x="8990" y="6804"/>
                    <a:pt x="7802" y="7154"/>
                  </a:cubicBezTo>
                  <a:cubicBezTo>
                    <a:pt x="7341" y="7289"/>
                    <a:pt x="6435" y="7588"/>
                    <a:pt x="5291" y="7968"/>
                  </a:cubicBezTo>
                  <a:cubicBezTo>
                    <a:pt x="4112" y="8358"/>
                    <a:pt x="2667" y="8835"/>
                    <a:pt x="1154" y="9318"/>
                  </a:cubicBezTo>
                  <a:cubicBezTo>
                    <a:pt x="1240" y="8615"/>
                    <a:pt x="1265" y="7980"/>
                    <a:pt x="1231" y="7428"/>
                  </a:cubicBezTo>
                  <a:cubicBezTo>
                    <a:pt x="1197" y="6876"/>
                    <a:pt x="1054" y="6282"/>
                    <a:pt x="805" y="5658"/>
                  </a:cubicBezTo>
                  <a:lnTo>
                    <a:pt x="1181" y="5608"/>
                  </a:lnTo>
                  <a:cubicBezTo>
                    <a:pt x="1256" y="5597"/>
                    <a:pt x="1323" y="5561"/>
                    <a:pt x="1372" y="5504"/>
                  </a:cubicBezTo>
                  <a:cubicBezTo>
                    <a:pt x="1401" y="5471"/>
                    <a:pt x="2064" y="4685"/>
                    <a:pt x="2506" y="3139"/>
                  </a:cubicBezTo>
                  <a:cubicBezTo>
                    <a:pt x="2907" y="1734"/>
                    <a:pt x="4080" y="789"/>
                    <a:pt x="5425" y="789"/>
                  </a:cubicBezTo>
                  <a:cubicBezTo>
                    <a:pt x="6297" y="789"/>
                    <a:pt x="7147" y="827"/>
                    <a:pt x="7829" y="857"/>
                  </a:cubicBezTo>
                  <a:cubicBezTo>
                    <a:pt x="8329" y="878"/>
                    <a:pt x="8753" y="897"/>
                    <a:pt x="9068" y="897"/>
                  </a:cubicBezTo>
                  <a:cubicBezTo>
                    <a:pt x="9317" y="897"/>
                    <a:pt x="9637" y="839"/>
                    <a:pt x="10009" y="774"/>
                  </a:cubicBezTo>
                  <a:cubicBezTo>
                    <a:pt x="10422" y="700"/>
                    <a:pt x="10922" y="611"/>
                    <a:pt x="11338" y="611"/>
                  </a:cubicBezTo>
                  <a:close/>
                  <a:moveTo>
                    <a:pt x="11324" y="0"/>
                  </a:moveTo>
                  <a:cubicBezTo>
                    <a:pt x="10860" y="0"/>
                    <a:pt x="10353" y="91"/>
                    <a:pt x="9902" y="171"/>
                  </a:cubicBezTo>
                  <a:cubicBezTo>
                    <a:pt x="9573" y="230"/>
                    <a:pt x="9261" y="285"/>
                    <a:pt x="9068" y="285"/>
                  </a:cubicBezTo>
                  <a:cubicBezTo>
                    <a:pt x="8760" y="285"/>
                    <a:pt x="8344" y="267"/>
                    <a:pt x="7856" y="246"/>
                  </a:cubicBezTo>
                  <a:cubicBezTo>
                    <a:pt x="7168" y="216"/>
                    <a:pt x="6310" y="178"/>
                    <a:pt x="5425" y="178"/>
                  </a:cubicBezTo>
                  <a:cubicBezTo>
                    <a:pt x="3803" y="178"/>
                    <a:pt x="2394" y="1300"/>
                    <a:pt x="1917" y="2971"/>
                  </a:cubicBezTo>
                  <a:cubicBezTo>
                    <a:pt x="1595" y="4099"/>
                    <a:pt x="1145" y="4786"/>
                    <a:pt x="975" y="5018"/>
                  </a:cubicBezTo>
                  <a:lnTo>
                    <a:pt x="324" y="5105"/>
                  </a:lnTo>
                  <a:cubicBezTo>
                    <a:pt x="120" y="5132"/>
                    <a:pt x="0" y="5349"/>
                    <a:pt x="87" y="5536"/>
                  </a:cubicBezTo>
                  <a:cubicBezTo>
                    <a:pt x="404" y="6230"/>
                    <a:pt x="584" y="6879"/>
                    <a:pt x="621" y="7466"/>
                  </a:cubicBezTo>
                  <a:cubicBezTo>
                    <a:pt x="660" y="8099"/>
                    <a:pt x="613" y="8854"/>
                    <a:pt x="482" y="9710"/>
                  </a:cubicBezTo>
                  <a:cubicBezTo>
                    <a:pt x="453" y="9895"/>
                    <a:pt x="596" y="10063"/>
                    <a:pt x="785" y="10063"/>
                  </a:cubicBezTo>
                  <a:cubicBezTo>
                    <a:pt x="816" y="10063"/>
                    <a:pt x="847" y="10058"/>
                    <a:pt x="877" y="10048"/>
                  </a:cubicBezTo>
                  <a:cubicBezTo>
                    <a:pt x="2559" y="9516"/>
                    <a:pt x="4183" y="8979"/>
                    <a:pt x="5483" y="8548"/>
                  </a:cubicBezTo>
                  <a:cubicBezTo>
                    <a:pt x="6623" y="8172"/>
                    <a:pt x="7522" y="7874"/>
                    <a:pt x="7975" y="7741"/>
                  </a:cubicBezTo>
                  <a:cubicBezTo>
                    <a:pt x="9401" y="7321"/>
                    <a:pt x="10309" y="5702"/>
                    <a:pt x="10911" y="4631"/>
                  </a:cubicBezTo>
                  <a:cubicBezTo>
                    <a:pt x="11114" y="4270"/>
                    <a:pt x="11305" y="3929"/>
                    <a:pt x="11426" y="3807"/>
                  </a:cubicBezTo>
                  <a:cubicBezTo>
                    <a:pt x="11902" y="3331"/>
                    <a:pt x="13382" y="1261"/>
                    <a:pt x="12497" y="375"/>
                  </a:cubicBezTo>
                  <a:cubicBezTo>
                    <a:pt x="12214" y="91"/>
                    <a:pt x="11790" y="0"/>
                    <a:pt x="11324"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50" name="Google Shape;2467;p54">
              <a:extLst>
                <a:ext uri="{FF2B5EF4-FFF2-40B4-BE49-F238E27FC236}">
                  <a16:creationId xmlns:a16="http://schemas.microsoft.com/office/drawing/2014/main" id="{48DA7A63-3011-4B62-90C8-B065714D2E60}"/>
                </a:ext>
              </a:extLst>
            </p:cNvPr>
            <p:cNvSpPr/>
            <p:nvPr/>
          </p:nvSpPr>
          <p:spPr>
            <a:xfrm>
              <a:off x="2857025" y="3034975"/>
              <a:ext cx="273125" cy="92025"/>
            </a:xfrm>
            <a:custGeom>
              <a:avLst/>
              <a:gdLst/>
              <a:ahLst/>
              <a:cxnLst/>
              <a:rect l="l" t="t" r="r" b="b"/>
              <a:pathLst>
                <a:path w="10925" h="3681" extrusionOk="0">
                  <a:moveTo>
                    <a:pt x="2170" y="0"/>
                  </a:moveTo>
                  <a:lnTo>
                    <a:pt x="0" y="3450"/>
                  </a:lnTo>
                  <a:cubicBezTo>
                    <a:pt x="0" y="3450"/>
                    <a:pt x="2760" y="3680"/>
                    <a:pt x="3681" y="3680"/>
                  </a:cubicBezTo>
                  <a:cubicBezTo>
                    <a:pt x="4600" y="3680"/>
                    <a:pt x="10924" y="2990"/>
                    <a:pt x="10005" y="1955"/>
                  </a:cubicBezTo>
                  <a:cubicBezTo>
                    <a:pt x="9084" y="920"/>
                    <a:pt x="2170" y="0"/>
                    <a:pt x="2170" y="0"/>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51" name="Google Shape;2468;p54">
              <a:extLst>
                <a:ext uri="{FF2B5EF4-FFF2-40B4-BE49-F238E27FC236}">
                  <a16:creationId xmlns:a16="http://schemas.microsoft.com/office/drawing/2014/main" id="{025FF8C8-654C-4491-BA39-0350895A094E}"/>
                </a:ext>
              </a:extLst>
            </p:cNvPr>
            <p:cNvSpPr/>
            <p:nvPr/>
          </p:nvSpPr>
          <p:spPr>
            <a:xfrm>
              <a:off x="2847500" y="3027275"/>
              <a:ext cx="270700" cy="107350"/>
            </a:xfrm>
            <a:custGeom>
              <a:avLst/>
              <a:gdLst/>
              <a:ahLst/>
              <a:cxnLst/>
              <a:rect l="l" t="t" r="r" b="b"/>
              <a:pathLst>
                <a:path w="10828" h="4294" extrusionOk="0">
                  <a:moveTo>
                    <a:pt x="2704" y="637"/>
                  </a:moveTo>
                  <a:cubicBezTo>
                    <a:pt x="5352" y="1001"/>
                    <a:pt x="9557" y="1790"/>
                    <a:pt x="10174" y="2444"/>
                  </a:cubicBezTo>
                  <a:cubicBezTo>
                    <a:pt x="9907" y="3009"/>
                    <a:pt x="5371" y="3681"/>
                    <a:pt x="4062" y="3681"/>
                  </a:cubicBezTo>
                  <a:cubicBezTo>
                    <a:pt x="3402" y="3681"/>
                    <a:pt x="1747" y="3558"/>
                    <a:pt x="910" y="3493"/>
                  </a:cubicBezTo>
                  <a:lnTo>
                    <a:pt x="2704" y="637"/>
                  </a:lnTo>
                  <a:close/>
                  <a:moveTo>
                    <a:pt x="2551" y="1"/>
                  </a:moveTo>
                  <a:cubicBezTo>
                    <a:pt x="2446" y="1"/>
                    <a:pt x="2347" y="54"/>
                    <a:pt x="2291" y="144"/>
                  </a:cubicBezTo>
                  <a:lnTo>
                    <a:pt x="122" y="3594"/>
                  </a:lnTo>
                  <a:cubicBezTo>
                    <a:pt x="0" y="3789"/>
                    <a:pt x="128" y="4044"/>
                    <a:pt x="356" y="4062"/>
                  </a:cubicBezTo>
                  <a:cubicBezTo>
                    <a:pt x="469" y="4072"/>
                    <a:pt x="3140" y="4294"/>
                    <a:pt x="4062" y="4294"/>
                  </a:cubicBezTo>
                  <a:cubicBezTo>
                    <a:pt x="4120" y="4294"/>
                    <a:pt x="10193" y="3897"/>
                    <a:pt x="10733" y="2694"/>
                  </a:cubicBezTo>
                  <a:cubicBezTo>
                    <a:pt x="10828" y="2482"/>
                    <a:pt x="10785" y="2251"/>
                    <a:pt x="10614" y="2060"/>
                  </a:cubicBezTo>
                  <a:cubicBezTo>
                    <a:pt x="9647" y="971"/>
                    <a:pt x="3310" y="100"/>
                    <a:pt x="2592" y="4"/>
                  </a:cubicBezTo>
                  <a:cubicBezTo>
                    <a:pt x="2578" y="2"/>
                    <a:pt x="2564" y="1"/>
                    <a:pt x="2551" y="1"/>
                  </a:cubicBezTo>
                  <a:close/>
                </a:path>
              </a:pathLst>
            </a:custGeom>
            <a:solidFill>
              <a:srgbClr val="263238"/>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52" name="Google Shape;2469;p54">
              <a:extLst>
                <a:ext uri="{FF2B5EF4-FFF2-40B4-BE49-F238E27FC236}">
                  <a16:creationId xmlns:a16="http://schemas.microsoft.com/office/drawing/2014/main" id="{9F74CD65-4AD8-4B17-B081-0B6B3BE9836F}"/>
                </a:ext>
              </a:extLst>
            </p:cNvPr>
            <p:cNvSpPr/>
            <p:nvPr/>
          </p:nvSpPr>
          <p:spPr>
            <a:xfrm>
              <a:off x="2698925" y="2965975"/>
              <a:ext cx="689950" cy="629575"/>
            </a:xfrm>
            <a:custGeom>
              <a:avLst/>
              <a:gdLst/>
              <a:ahLst/>
              <a:cxnLst/>
              <a:rect l="l" t="t" r="r" b="b"/>
              <a:pathLst>
                <a:path w="27598" h="25183" extrusionOk="0">
                  <a:moveTo>
                    <a:pt x="20123" y="1"/>
                  </a:moveTo>
                  <a:lnTo>
                    <a:pt x="0" y="9315"/>
                  </a:lnTo>
                  <a:lnTo>
                    <a:pt x="7820" y="25183"/>
                  </a:lnTo>
                  <a:lnTo>
                    <a:pt x="27597" y="15178"/>
                  </a:lnTo>
                  <a:lnTo>
                    <a:pt x="20123" y="1"/>
                  </a:ln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53" name="Google Shape;2470;p54">
              <a:extLst>
                <a:ext uri="{FF2B5EF4-FFF2-40B4-BE49-F238E27FC236}">
                  <a16:creationId xmlns:a16="http://schemas.microsoft.com/office/drawing/2014/main" id="{589D013E-6394-4710-86A3-82770E594BC1}"/>
                </a:ext>
              </a:extLst>
            </p:cNvPr>
            <p:cNvSpPr/>
            <p:nvPr/>
          </p:nvSpPr>
          <p:spPr>
            <a:xfrm>
              <a:off x="2690175" y="2958325"/>
              <a:ext cx="707425" cy="644875"/>
            </a:xfrm>
            <a:custGeom>
              <a:avLst/>
              <a:gdLst/>
              <a:ahLst/>
              <a:cxnLst/>
              <a:rect l="l" t="t" r="r" b="b"/>
              <a:pathLst>
                <a:path w="28297" h="25795" extrusionOk="0">
                  <a:moveTo>
                    <a:pt x="20330" y="710"/>
                  </a:moveTo>
                  <a:lnTo>
                    <a:pt x="27539" y="15348"/>
                  </a:lnTo>
                  <a:lnTo>
                    <a:pt x="8307" y="25075"/>
                  </a:lnTo>
                  <a:lnTo>
                    <a:pt x="763" y="9766"/>
                  </a:lnTo>
                  <a:lnTo>
                    <a:pt x="20330" y="710"/>
                  </a:lnTo>
                  <a:close/>
                  <a:moveTo>
                    <a:pt x="20473" y="0"/>
                  </a:moveTo>
                  <a:cubicBezTo>
                    <a:pt x="20430" y="0"/>
                    <a:pt x="20386" y="9"/>
                    <a:pt x="20344" y="29"/>
                  </a:cubicBezTo>
                  <a:lnTo>
                    <a:pt x="222" y="9342"/>
                  </a:lnTo>
                  <a:cubicBezTo>
                    <a:pt x="67" y="9415"/>
                    <a:pt x="0" y="9601"/>
                    <a:pt x="77" y="9755"/>
                  </a:cubicBezTo>
                  <a:lnTo>
                    <a:pt x="7895" y="25624"/>
                  </a:lnTo>
                  <a:cubicBezTo>
                    <a:pt x="7931" y="25697"/>
                    <a:pt x="7995" y="25753"/>
                    <a:pt x="8073" y="25779"/>
                  </a:cubicBezTo>
                  <a:cubicBezTo>
                    <a:pt x="8104" y="25789"/>
                    <a:pt x="8137" y="25794"/>
                    <a:pt x="8170" y="25794"/>
                  </a:cubicBezTo>
                  <a:cubicBezTo>
                    <a:pt x="8218" y="25794"/>
                    <a:pt x="8265" y="25783"/>
                    <a:pt x="8307" y="25762"/>
                  </a:cubicBezTo>
                  <a:lnTo>
                    <a:pt x="28086" y="15758"/>
                  </a:lnTo>
                  <a:cubicBezTo>
                    <a:pt x="28235" y="15683"/>
                    <a:pt x="28296" y="15500"/>
                    <a:pt x="28222" y="15350"/>
                  </a:cubicBezTo>
                  <a:lnTo>
                    <a:pt x="20748" y="172"/>
                  </a:lnTo>
                  <a:cubicBezTo>
                    <a:pt x="20695" y="63"/>
                    <a:pt x="20586" y="0"/>
                    <a:pt x="20473"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54" name="Google Shape;2471;p54">
              <a:extLst>
                <a:ext uri="{FF2B5EF4-FFF2-40B4-BE49-F238E27FC236}">
                  <a16:creationId xmlns:a16="http://schemas.microsoft.com/office/drawing/2014/main" id="{3FED5AF8-B10D-434B-9846-060FED145B2E}"/>
                </a:ext>
              </a:extLst>
            </p:cNvPr>
            <p:cNvSpPr/>
            <p:nvPr/>
          </p:nvSpPr>
          <p:spPr>
            <a:xfrm>
              <a:off x="2865675" y="3066600"/>
              <a:ext cx="166725" cy="91525"/>
            </a:xfrm>
            <a:custGeom>
              <a:avLst/>
              <a:gdLst/>
              <a:ahLst/>
              <a:cxnLst/>
              <a:rect l="l" t="t" r="r" b="b"/>
              <a:pathLst>
                <a:path w="6669" h="3661" extrusionOk="0">
                  <a:moveTo>
                    <a:pt x="3565" y="0"/>
                  </a:moveTo>
                  <a:lnTo>
                    <a:pt x="0" y="1264"/>
                  </a:lnTo>
                  <a:cubicBezTo>
                    <a:pt x="0" y="1264"/>
                    <a:pt x="2414" y="1264"/>
                    <a:pt x="2989" y="1610"/>
                  </a:cubicBezTo>
                  <a:cubicBezTo>
                    <a:pt x="3497" y="1915"/>
                    <a:pt x="5446" y="3660"/>
                    <a:pt x="6128" y="3660"/>
                  </a:cubicBezTo>
                  <a:cubicBezTo>
                    <a:pt x="6217" y="3660"/>
                    <a:pt x="6285" y="3630"/>
                    <a:pt x="6324" y="3564"/>
                  </a:cubicBezTo>
                  <a:cubicBezTo>
                    <a:pt x="6669" y="2989"/>
                    <a:pt x="5289" y="1610"/>
                    <a:pt x="4714" y="1035"/>
                  </a:cubicBezTo>
                  <a:cubicBezTo>
                    <a:pt x="4139" y="460"/>
                    <a:pt x="3565" y="0"/>
                    <a:pt x="3565" y="0"/>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55" name="Google Shape;2472;p54">
              <a:extLst>
                <a:ext uri="{FF2B5EF4-FFF2-40B4-BE49-F238E27FC236}">
                  <a16:creationId xmlns:a16="http://schemas.microsoft.com/office/drawing/2014/main" id="{F431CFB8-EEEB-4611-89AE-8F6DC04F9691}"/>
                </a:ext>
              </a:extLst>
            </p:cNvPr>
            <p:cNvSpPr/>
            <p:nvPr/>
          </p:nvSpPr>
          <p:spPr>
            <a:xfrm>
              <a:off x="2857825" y="3059025"/>
              <a:ext cx="182250" cy="106750"/>
            </a:xfrm>
            <a:custGeom>
              <a:avLst/>
              <a:gdLst/>
              <a:ahLst/>
              <a:cxnLst/>
              <a:rect l="l" t="t" r="r" b="b"/>
              <a:pathLst>
                <a:path w="7290" h="4270" extrusionOk="0">
                  <a:moveTo>
                    <a:pt x="3884" y="0"/>
                  </a:moveTo>
                  <a:cubicBezTo>
                    <a:pt x="3793" y="0"/>
                    <a:pt x="3704" y="40"/>
                    <a:pt x="3644" y="115"/>
                  </a:cubicBezTo>
                  <a:cubicBezTo>
                    <a:pt x="3540" y="246"/>
                    <a:pt x="3560" y="435"/>
                    <a:pt x="3687" y="543"/>
                  </a:cubicBezTo>
                  <a:cubicBezTo>
                    <a:pt x="3693" y="546"/>
                    <a:pt x="4257" y="999"/>
                    <a:pt x="4813" y="1554"/>
                  </a:cubicBezTo>
                  <a:cubicBezTo>
                    <a:pt x="6247" y="2990"/>
                    <a:pt x="6409" y="3490"/>
                    <a:pt x="6392" y="3655"/>
                  </a:cubicBezTo>
                  <a:cubicBezTo>
                    <a:pt x="5990" y="3597"/>
                    <a:pt x="4778" y="2650"/>
                    <a:pt x="4246" y="2234"/>
                  </a:cubicBezTo>
                  <a:cubicBezTo>
                    <a:pt x="3900" y="1964"/>
                    <a:pt x="3627" y="1750"/>
                    <a:pt x="3461" y="1650"/>
                  </a:cubicBezTo>
                  <a:cubicBezTo>
                    <a:pt x="2844" y="1280"/>
                    <a:pt x="731" y="1261"/>
                    <a:pt x="314" y="1261"/>
                  </a:cubicBezTo>
                  <a:cubicBezTo>
                    <a:pt x="312" y="1261"/>
                    <a:pt x="310" y="1261"/>
                    <a:pt x="308" y="1261"/>
                  </a:cubicBezTo>
                  <a:cubicBezTo>
                    <a:pt x="139" y="1261"/>
                    <a:pt x="1" y="1399"/>
                    <a:pt x="1" y="1568"/>
                  </a:cubicBezTo>
                  <a:cubicBezTo>
                    <a:pt x="1" y="1738"/>
                    <a:pt x="139" y="1874"/>
                    <a:pt x="308" y="1874"/>
                  </a:cubicBezTo>
                  <a:cubicBezTo>
                    <a:pt x="310" y="1874"/>
                    <a:pt x="312" y="1874"/>
                    <a:pt x="314" y="1874"/>
                  </a:cubicBezTo>
                  <a:cubicBezTo>
                    <a:pt x="1281" y="1874"/>
                    <a:pt x="2800" y="1967"/>
                    <a:pt x="3146" y="2175"/>
                  </a:cubicBezTo>
                  <a:cubicBezTo>
                    <a:pt x="3280" y="2255"/>
                    <a:pt x="3552" y="2469"/>
                    <a:pt x="3869" y="2716"/>
                  </a:cubicBezTo>
                  <a:cubicBezTo>
                    <a:pt x="5024" y="3620"/>
                    <a:pt x="5900" y="4269"/>
                    <a:pt x="6448" y="4269"/>
                  </a:cubicBezTo>
                  <a:cubicBezTo>
                    <a:pt x="6484" y="4269"/>
                    <a:pt x="6522" y="4266"/>
                    <a:pt x="6559" y="4259"/>
                  </a:cubicBezTo>
                  <a:cubicBezTo>
                    <a:pt x="6702" y="4235"/>
                    <a:pt x="6827" y="4149"/>
                    <a:pt x="6901" y="4024"/>
                  </a:cubicBezTo>
                  <a:cubicBezTo>
                    <a:pt x="7290" y="3377"/>
                    <a:pt x="6520" y="2396"/>
                    <a:pt x="5245" y="1122"/>
                  </a:cubicBezTo>
                  <a:cubicBezTo>
                    <a:pt x="4664" y="540"/>
                    <a:pt x="4094" y="83"/>
                    <a:pt x="4071" y="64"/>
                  </a:cubicBezTo>
                  <a:cubicBezTo>
                    <a:pt x="4015" y="21"/>
                    <a:pt x="3949" y="0"/>
                    <a:pt x="3884"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56" name="Google Shape;2473;p54">
              <a:extLst>
                <a:ext uri="{FF2B5EF4-FFF2-40B4-BE49-F238E27FC236}">
                  <a16:creationId xmlns:a16="http://schemas.microsoft.com/office/drawing/2014/main" id="{7064DE00-E674-4CD9-BE25-F39E2CB27C31}"/>
                </a:ext>
              </a:extLst>
            </p:cNvPr>
            <p:cNvSpPr/>
            <p:nvPr/>
          </p:nvSpPr>
          <p:spPr>
            <a:xfrm>
              <a:off x="2155400" y="2899975"/>
              <a:ext cx="755875" cy="253800"/>
            </a:xfrm>
            <a:custGeom>
              <a:avLst/>
              <a:gdLst/>
              <a:ahLst/>
              <a:cxnLst/>
              <a:rect l="l" t="t" r="r" b="b"/>
              <a:pathLst>
                <a:path w="30235" h="10152" extrusionOk="0">
                  <a:moveTo>
                    <a:pt x="9503" y="1"/>
                  </a:moveTo>
                  <a:cubicBezTo>
                    <a:pt x="0" y="433"/>
                    <a:pt x="5183" y="7559"/>
                    <a:pt x="5183" y="7559"/>
                  </a:cubicBezTo>
                  <a:lnTo>
                    <a:pt x="26995" y="10151"/>
                  </a:lnTo>
                  <a:lnTo>
                    <a:pt x="30235" y="5400"/>
                  </a:lnTo>
                  <a:lnTo>
                    <a:pt x="9503" y="1"/>
                  </a:ln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57" name="Google Shape;2474;p54">
              <a:extLst>
                <a:ext uri="{FF2B5EF4-FFF2-40B4-BE49-F238E27FC236}">
                  <a16:creationId xmlns:a16="http://schemas.microsoft.com/office/drawing/2014/main" id="{8C91D2F2-3180-4989-9FAF-35A97D7AAC80}"/>
                </a:ext>
              </a:extLst>
            </p:cNvPr>
            <p:cNvSpPr/>
            <p:nvPr/>
          </p:nvSpPr>
          <p:spPr>
            <a:xfrm>
              <a:off x="2221750" y="2892325"/>
              <a:ext cx="698825" cy="269100"/>
            </a:xfrm>
            <a:custGeom>
              <a:avLst/>
              <a:gdLst/>
              <a:ahLst/>
              <a:cxnLst/>
              <a:rect l="l" t="t" r="r" b="b"/>
              <a:pathLst>
                <a:path w="27953" h="10764" extrusionOk="0">
                  <a:moveTo>
                    <a:pt x="6816" y="615"/>
                  </a:moveTo>
                  <a:lnTo>
                    <a:pt x="27083" y="5892"/>
                  </a:lnTo>
                  <a:lnTo>
                    <a:pt x="24193" y="10132"/>
                  </a:lnTo>
                  <a:lnTo>
                    <a:pt x="2702" y="7578"/>
                  </a:lnTo>
                  <a:cubicBezTo>
                    <a:pt x="2341" y="7038"/>
                    <a:pt x="818" y="4580"/>
                    <a:pt x="1690" y="2766"/>
                  </a:cubicBezTo>
                  <a:cubicBezTo>
                    <a:pt x="2312" y="1472"/>
                    <a:pt x="4037" y="748"/>
                    <a:pt x="6816" y="615"/>
                  </a:cubicBezTo>
                  <a:close/>
                  <a:moveTo>
                    <a:pt x="6846" y="1"/>
                  </a:moveTo>
                  <a:cubicBezTo>
                    <a:pt x="6842" y="1"/>
                    <a:pt x="6838" y="1"/>
                    <a:pt x="6834" y="1"/>
                  </a:cubicBezTo>
                  <a:cubicBezTo>
                    <a:pt x="3786" y="140"/>
                    <a:pt x="1869" y="982"/>
                    <a:pt x="1138" y="2501"/>
                  </a:cubicBezTo>
                  <a:cubicBezTo>
                    <a:pt x="0" y="4864"/>
                    <a:pt x="2188" y="7917"/>
                    <a:pt x="2281" y="8046"/>
                  </a:cubicBezTo>
                  <a:cubicBezTo>
                    <a:pt x="2332" y="8114"/>
                    <a:pt x="2409" y="8160"/>
                    <a:pt x="2493" y="8170"/>
                  </a:cubicBezTo>
                  <a:lnTo>
                    <a:pt x="24305" y="10761"/>
                  </a:lnTo>
                  <a:cubicBezTo>
                    <a:pt x="24317" y="10762"/>
                    <a:pt x="24329" y="10763"/>
                    <a:pt x="24341" y="10763"/>
                  </a:cubicBezTo>
                  <a:cubicBezTo>
                    <a:pt x="24442" y="10763"/>
                    <a:pt x="24537" y="10713"/>
                    <a:pt x="24594" y="10629"/>
                  </a:cubicBezTo>
                  <a:lnTo>
                    <a:pt x="27833" y="5878"/>
                  </a:lnTo>
                  <a:cubicBezTo>
                    <a:pt x="27953" y="5704"/>
                    <a:pt x="27863" y="5464"/>
                    <a:pt x="27658" y="5410"/>
                  </a:cubicBezTo>
                  <a:lnTo>
                    <a:pt x="6925" y="11"/>
                  </a:lnTo>
                  <a:cubicBezTo>
                    <a:pt x="6900" y="4"/>
                    <a:pt x="6873" y="1"/>
                    <a:pt x="6846"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58" name="Google Shape;2475;p54">
              <a:extLst>
                <a:ext uri="{FF2B5EF4-FFF2-40B4-BE49-F238E27FC236}">
                  <a16:creationId xmlns:a16="http://schemas.microsoft.com/office/drawing/2014/main" id="{B331048F-BD20-4C3E-8BEF-42BEE1F8EBD5}"/>
                </a:ext>
              </a:extLst>
            </p:cNvPr>
            <p:cNvSpPr/>
            <p:nvPr/>
          </p:nvSpPr>
          <p:spPr>
            <a:xfrm>
              <a:off x="1655175" y="2894050"/>
              <a:ext cx="811075" cy="1382925"/>
            </a:xfrm>
            <a:custGeom>
              <a:avLst/>
              <a:gdLst/>
              <a:ahLst/>
              <a:cxnLst/>
              <a:rect l="l" t="t" r="r" b="b"/>
              <a:pathLst>
                <a:path w="32443" h="55317" extrusionOk="0">
                  <a:moveTo>
                    <a:pt x="17974" y="0"/>
                  </a:moveTo>
                  <a:cubicBezTo>
                    <a:pt x="16936" y="0"/>
                    <a:pt x="15899" y="342"/>
                    <a:pt x="14845" y="1145"/>
                  </a:cubicBezTo>
                  <a:cubicBezTo>
                    <a:pt x="14845" y="1145"/>
                    <a:pt x="9794" y="5430"/>
                    <a:pt x="8110" y="10633"/>
                  </a:cubicBezTo>
                  <a:cubicBezTo>
                    <a:pt x="6428" y="15836"/>
                    <a:pt x="5356" y="26242"/>
                    <a:pt x="5356" y="26242"/>
                  </a:cubicBezTo>
                  <a:cubicBezTo>
                    <a:pt x="5356" y="26242"/>
                    <a:pt x="0" y="33893"/>
                    <a:pt x="0" y="34659"/>
                  </a:cubicBezTo>
                  <a:cubicBezTo>
                    <a:pt x="0" y="34914"/>
                    <a:pt x="493" y="34999"/>
                    <a:pt x="1151" y="34999"/>
                  </a:cubicBezTo>
                  <a:cubicBezTo>
                    <a:pt x="2466" y="34999"/>
                    <a:pt x="4438" y="34659"/>
                    <a:pt x="4438" y="34659"/>
                  </a:cubicBezTo>
                  <a:lnTo>
                    <a:pt x="4438" y="34659"/>
                  </a:lnTo>
                  <a:lnTo>
                    <a:pt x="153" y="42004"/>
                  </a:lnTo>
                  <a:cubicBezTo>
                    <a:pt x="153" y="42004"/>
                    <a:pt x="153" y="48125"/>
                    <a:pt x="3520" y="51338"/>
                  </a:cubicBezTo>
                  <a:cubicBezTo>
                    <a:pt x="6329" y="54020"/>
                    <a:pt x="10099" y="55317"/>
                    <a:pt x="13405" y="55317"/>
                  </a:cubicBezTo>
                  <a:cubicBezTo>
                    <a:pt x="14060" y="55317"/>
                    <a:pt x="14697" y="55266"/>
                    <a:pt x="15304" y="55165"/>
                  </a:cubicBezTo>
                  <a:cubicBezTo>
                    <a:pt x="18977" y="54552"/>
                    <a:pt x="25710" y="46288"/>
                    <a:pt x="26475" y="45829"/>
                  </a:cubicBezTo>
                  <a:cubicBezTo>
                    <a:pt x="27241" y="45371"/>
                    <a:pt x="24638" y="38331"/>
                    <a:pt x="24027" y="35730"/>
                  </a:cubicBezTo>
                  <a:cubicBezTo>
                    <a:pt x="23414" y="33129"/>
                    <a:pt x="24638" y="31292"/>
                    <a:pt x="25404" y="30832"/>
                  </a:cubicBezTo>
                  <a:cubicBezTo>
                    <a:pt x="26169" y="30374"/>
                    <a:pt x="30606" y="27619"/>
                    <a:pt x="31524" y="25630"/>
                  </a:cubicBezTo>
                  <a:cubicBezTo>
                    <a:pt x="32443" y="23641"/>
                    <a:pt x="32290" y="20274"/>
                    <a:pt x="31984" y="17672"/>
                  </a:cubicBezTo>
                  <a:cubicBezTo>
                    <a:pt x="31677" y="15070"/>
                    <a:pt x="27852" y="6042"/>
                    <a:pt x="24486" y="3288"/>
                  </a:cubicBezTo>
                  <a:cubicBezTo>
                    <a:pt x="22223" y="1436"/>
                    <a:pt x="20099" y="0"/>
                    <a:pt x="17974" y="0"/>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59" name="Google Shape;2476;p54">
              <a:extLst>
                <a:ext uri="{FF2B5EF4-FFF2-40B4-BE49-F238E27FC236}">
                  <a16:creationId xmlns:a16="http://schemas.microsoft.com/office/drawing/2014/main" id="{2E511F0A-8E1A-4B06-A31C-9986F0F436D2}"/>
                </a:ext>
              </a:extLst>
            </p:cNvPr>
            <p:cNvSpPr/>
            <p:nvPr/>
          </p:nvSpPr>
          <p:spPr>
            <a:xfrm>
              <a:off x="1647500" y="2886300"/>
              <a:ext cx="825875" cy="1398450"/>
            </a:xfrm>
            <a:custGeom>
              <a:avLst/>
              <a:gdLst/>
              <a:ahLst/>
              <a:cxnLst/>
              <a:rect l="l" t="t" r="r" b="b"/>
              <a:pathLst>
                <a:path w="33035" h="55938" extrusionOk="0">
                  <a:moveTo>
                    <a:pt x="18282" y="606"/>
                  </a:moveTo>
                  <a:cubicBezTo>
                    <a:pt x="20183" y="606"/>
                    <a:pt x="22177" y="1854"/>
                    <a:pt x="24599" y="3834"/>
                  </a:cubicBezTo>
                  <a:cubicBezTo>
                    <a:pt x="27918" y="6550"/>
                    <a:pt x="31690" y="15495"/>
                    <a:pt x="31986" y="18017"/>
                  </a:cubicBezTo>
                  <a:cubicBezTo>
                    <a:pt x="32407" y="21591"/>
                    <a:pt x="32258" y="24286"/>
                    <a:pt x="31553" y="25811"/>
                  </a:cubicBezTo>
                  <a:cubicBezTo>
                    <a:pt x="30813" y="27415"/>
                    <a:pt x="27433" y="29752"/>
                    <a:pt x="25552" y="30880"/>
                  </a:cubicBezTo>
                  <a:cubicBezTo>
                    <a:pt x="24767" y="31352"/>
                    <a:pt x="23362" y="33251"/>
                    <a:pt x="24035" y="36110"/>
                  </a:cubicBezTo>
                  <a:cubicBezTo>
                    <a:pt x="24231" y="36943"/>
                    <a:pt x="24629" y="38226"/>
                    <a:pt x="25050" y="39583"/>
                  </a:cubicBezTo>
                  <a:cubicBezTo>
                    <a:pt x="25725" y="41763"/>
                    <a:pt x="26856" y="45414"/>
                    <a:pt x="26624" y="45877"/>
                  </a:cubicBezTo>
                  <a:cubicBezTo>
                    <a:pt x="26407" y="46008"/>
                    <a:pt x="25979" y="46460"/>
                    <a:pt x="25032" y="47470"/>
                  </a:cubicBezTo>
                  <a:cubicBezTo>
                    <a:pt x="22822" y="49826"/>
                    <a:pt x="18222" y="54730"/>
                    <a:pt x="15560" y="55173"/>
                  </a:cubicBezTo>
                  <a:cubicBezTo>
                    <a:pt x="14940" y="55277"/>
                    <a:pt x="14305" y="55327"/>
                    <a:pt x="13663" y="55327"/>
                  </a:cubicBezTo>
                  <a:cubicBezTo>
                    <a:pt x="10239" y="55327"/>
                    <a:pt x="6623" y="53896"/>
                    <a:pt x="4038" y="51428"/>
                  </a:cubicBezTo>
                  <a:cubicBezTo>
                    <a:pt x="1013" y="48540"/>
                    <a:pt x="785" y="43121"/>
                    <a:pt x="767" y="42395"/>
                  </a:cubicBezTo>
                  <a:lnTo>
                    <a:pt x="5010" y="35123"/>
                  </a:lnTo>
                  <a:cubicBezTo>
                    <a:pt x="5131" y="34914"/>
                    <a:pt x="4975" y="34662"/>
                    <a:pt x="4746" y="34662"/>
                  </a:cubicBezTo>
                  <a:cubicBezTo>
                    <a:pt x="4729" y="34662"/>
                    <a:pt x="4711" y="34663"/>
                    <a:pt x="4693" y="34666"/>
                  </a:cubicBezTo>
                  <a:cubicBezTo>
                    <a:pt x="3533" y="34867"/>
                    <a:pt x="2234" y="35005"/>
                    <a:pt x="1404" y="35005"/>
                  </a:cubicBezTo>
                  <a:cubicBezTo>
                    <a:pt x="1034" y="35005"/>
                    <a:pt x="757" y="34977"/>
                    <a:pt x="628" y="34915"/>
                  </a:cubicBezTo>
                  <a:cubicBezTo>
                    <a:pt x="861" y="34169"/>
                    <a:pt x="3480" y="30204"/>
                    <a:pt x="5914" y="26728"/>
                  </a:cubicBezTo>
                  <a:cubicBezTo>
                    <a:pt x="5944" y="26685"/>
                    <a:pt x="5963" y="26635"/>
                    <a:pt x="5968" y="26583"/>
                  </a:cubicBezTo>
                  <a:cubicBezTo>
                    <a:pt x="5978" y="26480"/>
                    <a:pt x="7055" y="16150"/>
                    <a:pt x="8709" y="11037"/>
                  </a:cubicBezTo>
                  <a:cubicBezTo>
                    <a:pt x="10321" y="6057"/>
                    <a:pt x="15149" y="1861"/>
                    <a:pt x="15343" y="1693"/>
                  </a:cubicBezTo>
                  <a:cubicBezTo>
                    <a:pt x="16329" y="944"/>
                    <a:pt x="17293" y="606"/>
                    <a:pt x="18282" y="606"/>
                  </a:cubicBezTo>
                  <a:close/>
                  <a:moveTo>
                    <a:pt x="18288" y="0"/>
                  </a:moveTo>
                  <a:cubicBezTo>
                    <a:pt x="17200" y="0"/>
                    <a:pt x="16092" y="354"/>
                    <a:pt x="14965" y="1211"/>
                  </a:cubicBezTo>
                  <a:lnTo>
                    <a:pt x="14952" y="1221"/>
                  </a:lnTo>
                  <a:cubicBezTo>
                    <a:pt x="14744" y="1399"/>
                    <a:pt x="9817" y="5623"/>
                    <a:pt x="8126" y="10848"/>
                  </a:cubicBezTo>
                  <a:cubicBezTo>
                    <a:pt x="6530" y="15782"/>
                    <a:pt x="5471" y="25463"/>
                    <a:pt x="5367" y="26441"/>
                  </a:cubicBezTo>
                  <a:cubicBezTo>
                    <a:pt x="4047" y="28328"/>
                    <a:pt x="1" y="34178"/>
                    <a:pt x="1" y="34969"/>
                  </a:cubicBezTo>
                  <a:cubicBezTo>
                    <a:pt x="1" y="35117"/>
                    <a:pt x="66" y="35254"/>
                    <a:pt x="187" y="35355"/>
                  </a:cubicBezTo>
                  <a:cubicBezTo>
                    <a:pt x="411" y="35545"/>
                    <a:pt x="923" y="35611"/>
                    <a:pt x="1534" y="35611"/>
                  </a:cubicBezTo>
                  <a:cubicBezTo>
                    <a:pt x="2383" y="35611"/>
                    <a:pt x="3424" y="35482"/>
                    <a:pt x="4154" y="35373"/>
                  </a:cubicBezTo>
                  <a:lnTo>
                    <a:pt x="4154" y="35373"/>
                  </a:lnTo>
                  <a:lnTo>
                    <a:pt x="196" y="42159"/>
                  </a:lnTo>
                  <a:cubicBezTo>
                    <a:pt x="168" y="42207"/>
                    <a:pt x="153" y="42260"/>
                    <a:pt x="153" y="42314"/>
                  </a:cubicBezTo>
                  <a:cubicBezTo>
                    <a:pt x="153" y="42569"/>
                    <a:pt x="193" y="48604"/>
                    <a:pt x="3615" y="51870"/>
                  </a:cubicBezTo>
                  <a:cubicBezTo>
                    <a:pt x="6312" y="54444"/>
                    <a:pt x="10088" y="55938"/>
                    <a:pt x="13668" y="55938"/>
                  </a:cubicBezTo>
                  <a:cubicBezTo>
                    <a:pt x="13675" y="55938"/>
                    <a:pt x="13682" y="55938"/>
                    <a:pt x="13688" y="55938"/>
                  </a:cubicBezTo>
                  <a:cubicBezTo>
                    <a:pt x="14350" y="55938"/>
                    <a:pt x="15009" y="55883"/>
                    <a:pt x="15661" y="55776"/>
                  </a:cubicBezTo>
                  <a:cubicBezTo>
                    <a:pt x="18527" y="55299"/>
                    <a:pt x="23049" y="50478"/>
                    <a:pt x="25478" y="47889"/>
                  </a:cubicBezTo>
                  <a:cubicBezTo>
                    <a:pt x="26151" y="47171"/>
                    <a:pt x="26787" y="46494"/>
                    <a:pt x="26939" y="46402"/>
                  </a:cubicBezTo>
                  <a:cubicBezTo>
                    <a:pt x="27563" y="46028"/>
                    <a:pt x="27160" y="44325"/>
                    <a:pt x="25633" y="39401"/>
                  </a:cubicBezTo>
                  <a:cubicBezTo>
                    <a:pt x="25216" y="38054"/>
                    <a:pt x="24821" y="36782"/>
                    <a:pt x="24631" y="35970"/>
                  </a:cubicBezTo>
                  <a:cubicBezTo>
                    <a:pt x="24041" y="33463"/>
                    <a:pt x="25233" y="31786"/>
                    <a:pt x="25868" y="31405"/>
                  </a:cubicBezTo>
                  <a:cubicBezTo>
                    <a:pt x="26402" y="31084"/>
                    <a:pt x="31121" y="28208"/>
                    <a:pt x="32109" y="26068"/>
                  </a:cubicBezTo>
                  <a:cubicBezTo>
                    <a:pt x="32870" y="24417"/>
                    <a:pt x="33034" y="21685"/>
                    <a:pt x="32593" y="17947"/>
                  </a:cubicBezTo>
                  <a:cubicBezTo>
                    <a:pt x="32295" y="15412"/>
                    <a:pt x="28543" y="6273"/>
                    <a:pt x="24985" y="3361"/>
                  </a:cubicBezTo>
                  <a:cubicBezTo>
                    <a:pt x="22851" y="1614"/>
                    <a:pt x="20614" y="0"/>
                    <a:pt x="18288"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60" name="Google Shape;2477;p54">
              <a:extLst>
                <a:ext uri="{FF2B5EF4-FFF2-40B4-BE49-F238E27FC236}">
                  <a16:creationId xmlns:a16="http://schemas.microsoft.com/office/drawing/2014/main" id="{5120FA56-46A9-489D-8D80-E6BC23CA9D73}"/>
                </a:ext>
              </a:extLst>
            </p:cNvPr>
            <p:cNvSpPr/>
            <p:nvPr/>
          </p:nvSpPr>
          <p:spPr>
            <a:xfrm>
              <a:off x="2045425" y="2880400"/>
              <a:ext cx="439975" cy="497975"/>
            </a:xfrm>
            <a:custGeom>
              <a:avLst/>
              <a:gdLst/>
              <a:ahLst/>
              <a:cxnLst/>
              <a:rect l="l" t="t" r="r" b="b"/>
              <a:pathLst>
                <a:path w="17599" h="19919" extrusionOk="0">
                  <a:moveTo>
                    <a:pt x="6102" y="0"/>
                  </a:moveTo>
                  <a:cubicBezTo>
                    <a:pt x="4746" y="0"/>
                    <a:pt x="3399" y="287"/>
                    <a:pt x="2294" y="926"/>
                  </a:cubicBezTo>
                  <a:cubicBezTo>
                    <a:pt x="2294" y="926"/>
                    <a:pt x="0" y="4292"/>
                    <a:pt x="0" y="6740"/>
                  </a:cubicBezTo>
                  <a:cubicBezTo>
                    <a:pt x="0" y="9190"/>
                    <a:pt x="1989" y="13168"/>
                    <a:pt x="3519" y="15004"/>
                  </a:cubicBezTo>
                  <a:cubicBezTo>
                    <a:pt x="5049" y="16841"/>
                    <a:pt x="6427" y="18065"/>
                    <a:pt x="6427" y="18065"/>
                  </a:cubicBezTo>
                  <a:lnTo>
                    <a:pt x="9793" y="17300"/>
                  </a:lnTo>
                  <a:lnTo>
                    <a:pt x="9947" y="19901"/>
                  </a:lnTo>
                  <a:cubicBezTo>
                    <a:pt x="9947" y="19901"/>
                    <a:pt x="10377" y="19126"/>
                    <a:pt x="11496" y="19126"/>
                  </a:cubicBezTo>
                  <a:cubicBezTo>
                    <a:pt x="11869" y="19126"/>
                    <a:pt x="12319" y="19212"/>
                    <a:pt x="12855" y="19442"/>
                  </a:cubicBezTo>
                  <a:cubicBezTo>
                    <a:pt x="13667" y="19790"/>
                    <a:pt x="14369" y="19918"/>
                    <a:pt x="14927" y="19918"/>
                  </a:cubicBezTo>
                  <a:cubicBezTo>
                    <a:pt x="15843" y="19918"/>
                    <a:pt x="16374" y="19574"/>
                    <a:pt x="16374" y="19289"/>
                  </a:cubicBezTo>
                  <a:cubicBezTo>
                    <a:pt x="16374" y="18830"/>
                    <a:pt x="17598" y="15616"/>
                    <a:pt x="16374" y="10261"/>
                  </a:cubicBezTo>
                  <a:cubicBezTo>
                    <a:pt x="15150" y="4905"/>
                    <a:pt x="13772" y="3986"/>
                    <a:pt x="11783" y="1997"/>
                  </a:cubicBezTo>
                  <a:cubicBezTo>
                    <a:pt x="10550" y="763"/>
                    <a:pt x="8315" y="0"/>
                    <a:pt x="6102" y="0"/>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61" name="Google Shape;2478;p54">
              <a:extLst>
                <a:ext uri="{FF2B5EF4-FFF2-40B4-BE49-F238E27FC236}">
                  <a16:creationId xmlns:a16="http://schemas.microsoft.com/office/drawing/2014/main" id="{A880C557-9B92-402F-A992-43A37A5F0F4F}"/>
                </a:ext>
              </a:extLst>
            </p:cNvPr>
            <p:cNvSpPr/>
            <p:nvPr/>
          </p:nvSpPr>
          <p:spPr>
            <a:xfrm>
              <a:off x="2037725" y="2872750"/>
              <a:ext cx="450275" cy="513300"/>
            </a:xfrm>
            <a:custGeom>
              <a:avLst/>
              <a:gdLst/>
              <a:ahLst/>
              <a:cxnLst/>
              <a:rect l="l" t="t" r="r" b="b"/>
              <a:pathLst>
                <a:path w="18011" h="20532" extrusionOk="0">
                  <a:moveTo>
                    <a:pt x="6412" y="600"/>
                  </a:moveTo>
                  <a:cubicBezTo>
                    <a:pt x="8568" y="600"/>
                    <a:pt x="10719" y="1365"/>
                    <a:pt x="11874" y="2520"/>
                  </a:cubicBezTo>
                  <a:cubicBezTo>
                    <a:pt x="12060" y="2707"/>
                    <a:pt x="12242" y="2884"/>
                    <a:pt x="12418" y="3056"/>
                  </a:cubicBezTo>
                  <a:cubicBezTo>
                    <a:pt x="14088" y="4689"/>
                    <a:pt x="15293" y="5868"/>
                    <a:pt x="16383" y="10636"/>
                  </a:cubicBezTo>
                  <a:cubicBezTo>
                    <a:pt x="17382" y="15008"/>
                    <a:pt x="16721" y="17947"/>
                    <a:pt x="16472" y="19055"/>
                  </a:cubicBezTo>
                  <a:cubicBezTo>
                    <a:pt x="16410" y="19331"/>
                    <a:pt x="16375" y="19482"/>
                    <a:pt x="16377" y="19580"/>
                  </a:cubicBezTo>
                  <a:cubicBezTo>
                    <a:pt x="16369" y="19603"/>
                    <a:pt x="16302" y="19686"/>
                    <a:pt x="16113" y="19767"/>
                  </a:cubicBezTo>
                  <a:cubicBezTo>
                    <a:pt x="15900" y="19859"/>
                    <a:pt x="15604" y="19919"/>
                    <a:pt x="15237" y="19919"/>
                  </a:cubicBezTo>
                  <a:cubicBezTo>
                    <a:pt x="14714" y="19919"/>
                    <a:pt x="14048" y="19796"/>
                    <a:pt x="13282" y="19468"/>
                  </a:cubicBezTo>
                  <a:cubicBezTo>
                    <a:pt x="12710" y="19222"/>
                    <a:pt x="12222" y="19129"/>
                    <a:pt x="11811" y="19129"/>
                  </a:cubicBezTo>
                  <a:cubicBezTo>
                    <a:pt x="11237" y="19129"/>
                    <a:pt x="10814" y="19311"/>
                    <a:pt x="10521" y="19516"/>
                  </a:cubicBezTo>
                  <a:lnTo>
                    <a:pt x="10408" y="17589"/>
                  </a:lnTo>
                  <a:cubicBezTo>
                    <a:pt x="10398" y="17423"/>
                    <a:pt x="10260" y="17301"/>
                    <a:pt x="10102" y="17301"/>
                  </a:cubicBezTo>
                  <a:cubicBezTo>
                    <a:pt x="10080" y="17301"/>
                    <a:pt x="10056" y="17304"/>
                    <a:pt x="10033" y="17309"/>
                  </a:cubicBezTo>
                  <a:lnTo>
                    <a:pt x="6823" y="18038"/>
                  </a:lnTo>
                  <a:cubicBezTo>
                    <a:pt x="6462" y="17705"/>
                    <a:pt x="5307" y="16610"/>
                    <a:pt x="4062" y="15115"/>
                  </a:cubicBezTo>
                  <a:cubicBezTo>
                    <a:pt x="2622" y="13387"/>
                    <a:pt x="614" y="9482"/>
                    <a:pt x="614" y="7047"/>
                  </a:cubicBezTo>
                  <a:cubicBezTo>
                    <a:pt x="614" y="4893"/>
                    <a:pt x="2520" y="1913"/>
                    <a:pt x="2817" y="1463"/>
                  </a:cubicBezTo>
                  <a:cubicBezTo>
                    <a:pt x="3884" y="863"/>
                    <a:pt x="5149" y="600"/>
                    <a:pt x="6412" y="600"/>
                  </a:cubicBezTo>
                  <a:close/>
                  <a:moveTo>
                    <a:pt x="6385" y="1"/>
                  </a:moveTo>
                  <a:cubicBezTo>
                    <a:pt x="4998" y="1"/>
                    <a:pt x="3611" y="294"/>
                    <a:pt x="2449" y="967"/>
                  </a:cubicBezTo>
                  <a:cubicBezTo>
                    <a:pt x="2410" y="990"/>
                    <a:pt x="2375" y="1021"/>
                    <a:pt x="2350" y="1059"/>
                  </a:cubicBezTo>
                  <a:cubicBezTo>
                    <a:pt x="2253" y="1201"/>
                    <a:pt x="0" y="4533"/>
                    <a:pt x="0" y="7047"/>
                  </a:cubicBezTo>
                  <a:cubicBezTo>
                    <a:pt x="0" y="9619"/>
                    <a:pt x="2092" y="13707"/>
                    <a:pt x="3591" y="15506"/>
                  </a:cubicBezTo>
                  <a:cubicBezTo>
                    <a:pt x="5118" y="17340"/>
                    <a:pt x="6517" y="18587"/>
                    <a:pt x="6530" y="18600"/>
                  </a:cubicBezTo>
                  <a:cubicBezTo>
                    <a:pt x="6587" y="18650"/>
                    <a:pt x="6659" y="18677"/>
                    <a:pt x="6733" y="18677"/>
                  </a:cubicBezTo>
                  <a:cubicBezTo>
                    <a:pt x="6756" y="18677"/>
                    <a:pt x="6779" y="18674"/>
                    <a:pt x="6802" y="18669"/>
                  </a:cubicBezTo>
                  <a:lnTo>
                    <a:pt x="9817" y="17985"/>
                  </a:lnTo>
                  <a:lnTo>
                    <a:pt x="9948" y="20226"/>
                  </a:lnTo>
                  <a:cubicBezTo>
                    <a:pt x="9957" y="20360"/>
                    <a:pt x="10052" y="20474"/>
                    <a:pt x="10184" y="20504"/>
                  </a:cubicBezTo>
                  <a:cubicBezTo>
                    <a:pt x="10207" y="20509"/>
                    <a:pt x="10230" y="20511"/>
                    <a:pt x="10253" y="20511"/>
                  </a:cubicBezTo>
                  <a:cubicBezTo>
                    <a:pt x="10361" y="20511"/>
                    <a:pt x="10464" y="20455"/>
                    <a:pt x="10520" y="20359"/>
                  </a:cubicBezTo>
                  <a:cubicBezTo>
                    <a:pt x="10540" y="20324"/>
                    <a:pt x="10895" y="19741"/>
                    <a:pt x="11807" y="19741"/>
                  </a:cubicBezTo>
                  <a:cubicBezTo>
                    <a:pt x="12140" y="19741"/>
                    <a:pt x="12548" y="19818"/>
                    <a:pt x="13041" y="20030"/>
                  </a:cubicBezTo>
                  <a:cubicBezTo>
                    <a:pt x="13889" y="20393"/>
                    <a:pt x="14630" y="20531"/>
                    <a:pt x="15233" y="20531"/>
                  </a:cubicBezTo>
                  <a:cubicBezTo>
                    <a:pt x="15843" y="20530"/>
                    <a:pt x="16311" y="20390"/>
                    <a:pt x="16600" y="20199"/>
                  </a:cubicBezTo>
                  <a:cubicBezTo>
                    <a:pt x="16849" y="20034"/>
                    <a:pt x="16988" y="19819"/>
                    <a:pt x="16988" y="19596"/>
                  </a:cubicBezTo>
                  <a:cubicBezTo>
                    <a:pt x="16989" y="19545"/>
                    <a:pt x="17030" y="19364"/>
                    <a:pt x="17069" y="19189"/>
                  </a:cubicBezTo>
                  <a:cubicBezTo>
                    <a:pt x="17326" y="18045"/>
                    <a:pt x="18010" y="15007"/>
                    <a:pt x="16980" y="10498"/>
                  </a:cubicBezTo>
                  <a:cubicBezTo>
                    <a:pt x="15850" y="5555"/>
                    <a:pt x="14591" y="4322"/>
                    <a:pt x="12847" y="2619"/>
                  </a:cubicBezTo>
                  <a:cubicBezTo>
                    <a:pt x="12671" y="2447"/>
                    <a:pt x="12491" y="2272"/>
                    <a:pt x="12306" y="2087"/>
                  </a:cubicBezTo>
                  <a:cubicBezTo>
                    <a:pt x="11052" y="832"/>
                    <a:pt x="8719" y="1"/>
                    <a:pt x="6385"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62" name="Google Shape;2479;p54">
              <a:extLst>
                <a:ext uri="{FF2B5EF4-FFF2-40B4-BE49-F238E27FC236}">
                  <a16:creationId xmlns:a16="http://schemas.microsoft.com/office/drawing/2014/main" id="{E2281A06-DCFF-4560-BB6B-CB88C8AE5CAB}"/>
                </a:ext>
              </a:extLst>
            </p:cNvPr>
            <p:cNvSpPr/>
            <p:nvPr/>
          </p:nvSpPr>
          <p:spPr>
            <a:xfrm>
              <a:off x="2098950" y="2915050"/>
              <a:ext cx="352000" cy="417000"/>
            </a:xfrm>
            <a:custGeom>
              <a:avLst/>
              <a:gdLst/>
              <a:ahLst/>
              <a:cxnLst/>
              <a:rect l="l" t="t" r="r" b="b"/>
              <a:pathLst>
                <a:path w="14080" h="16680" extrusionOk="0">
                  <a:moveTo>
                    <a:pt x="2823" y="0"/>
                  </a:moveTo>
                  <a:cubicBezTo>
                    <a:pt x="2336" y="0"/>
                    <a:pt x="1943" y="104"/>
                    <a:pt x="1684" y="305"/>
                  </a:cubicBezTo>
                  <a:cubicBezTo>
                    <a:pt x="1684" y="305"/>
                    <a:pt x="0" y="3213"/>
                    <a:pt x="919" y="5508"/>
                  </a:cubicBezTo>
                  <a:cubicBezTo>
                    <a:pt x="1837" y="7803"/>
                    <a:pt x="4745" y="10558"/>
                    <a:pt x="7039" y="12547"/>
                  </a:cubicBezTo>
                  <a:cubicBezTo>
                    <a:pt x="9334" y="14537"/>
                    <a:pt x="12242" y="16679"/>
                    <a:pt x="12242" y="16679"/>
                  </a:cubicBezTo>
                  <a:cubicBezTo>
                    <a:pt x="12242" y="16679"/>
                    <a:pt x="14079" y="11935"/>
                    <a:pt x="11171" y="6426"/>
                  </a:cubicBezTo>
                  <a:cubicBezTo>
                    <a:pt x="8809" y="1950"/>
                    <a:pt x="4933" y="0"/>
                    <a:pt x="2823" y="0"/>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63" name="Google Shape;2480;p54">
              <a:extLst>
                <a:ext uri="{FF2B5EF4-FFF2-40B4-BE49-F238E27FC236}">
                  <a16:creationId xmlns:a16="http://schemas.microsoft.com/office/drawing/2014/main" id="{E3EE49DE-F4C8-4B30-B444-76CD4CD66830}"/>
                </a:ext>
              </a:extLst>
            </p:cNvPr>
            <p:cNvSpPr/>
            <p:nvPr/>
          </p:nvSpPr>
          <p:spPr>
            <a:xfrm>
              <a:off x="2090750" y="2907375"/>
              <a:ext cx="367750" cy="432300"/>
            </a:xfrm>
            <a:custGeom>
              <a:avLst/>
              <a:gdLst/>
              <a:ahLst/>
              <a:cxnLst/>
              <a:rect l="l" t="t" r="r" b="b"/>
              <a:pathLst>
                <a:path w="14710" h="17292" extrusionOk="0">
                  <a:moveTo>
                    <a:pt x="3152" y="614"/>
                  </a:moveTo>
                  <a:cubicBezTo>
                    <a:pt x="3420" y="614"/>
                    <a:pt x="3722" y="648"/>
                    <a:pt x="4044" y="717"/>
                  </a:cubicBezTo>
                  <a:cubicBezTo>
                    <a:pt x="6092" y="1158"/>
                    <a:pt x="9202" y="3036"/>
                    <a:pt x="11229" y="6876"/>
                  </a:cubicBezTo>
                  <a:cubicBezTo>
                    <a:pt x="13563" y="11298"/>
                    <a:pt x="12755" y="15255"/>
                    <a:pt x="12410" y="16484"/>
                  </a:cubicBezTo>
                  <a:cubicBezTo>
                    <a:pt x="11573" y="15857"/>
                    <a:pt x="9369" y="14184"/>
                    <a:pt x="7569" y="12623"/>
                  </a:cubicBezTo>
                  <a:cubicBezTo>
                    <a:pt x="4202" y="9705"/>
                    <a:pt x="2227" y="7440"/>
                    <a:pt x="1531" y="5701"/>
                  </a:cubicBezTo>
                  <a:cubicBezTo>
                    <a:pt x="746" y="3738"/>
                    <a:pt x="2030" y="1221"/>
                    <a:pt x="2247" y="820"/>
                  </a:cubicBezTo>
                  <a:cubicBezTo>
                    <a:pt x="2454" y="684"/>
                    <a:pt x="2769" y="614"/>
                    <a:pt x="3152" y="614"/>
                  </a:cubicBezTo>
                  <a:close/>
                  <a:moveTo>
                    <a:pt x="3151" y="1"/>
                  </a:moveTo>
                  <a:cubicBezTo>
                    <a:pt x="2595" y="1"/>
                    <a:pt x="2139" y="126"/>
                    <a:pt x="1824" y="371"/>
                  </a:cubicBezTo>
                  <a:cubicBezTo>
                    <a:pt x="1793" y="395"/>
                    <a:pt x="1766" y="425"/>
                    <a:pt x="1747" y="459"/>
                  </a:cubicBezTo>
                  <a:cubicBezTo>
                    <a:pt x="1675" y="582"/>
                    <a:pt x="0" y="3522"/>
                    <a:pt x="963" y="5928"/>
                  </a:cubicBezTo>
                  <a:cubicBezTo>
                    <a:pt x="1695" y="7762"/>
                    <a:pt x="3726" y="10102"/>
                    <a:pt x="7168" y="13086"/>
                  </a:cubicBezTo>
                  <a:cubicBezTo>
                    <a:pt x="9445" y="15060"/>
                    <a:pt x="12360" y="17211"/>
                    <a:pt x="12390" y="17232"/>
                  </a:cubicBezTo>
                  <a:cubicBezTo>
                    <a:pt x="12442" y="17271"/>
                    <a:pt x="12506" y="17292"/>
                    <a:pt x="12572" y="17292"/>
                  </a:cubicBezTo>
                  <a:cubicBezTo>
                    <a:pt x="12600" y="17292"/>
                    <a:pt x="12629" y="17289"/>
                    <a:pt x="12657" y="17281"/>
                  </a:cubicBezTo>
                  <a:cubicBezTo>
                    <a:pt x="12748" y="17253"/>
                    <a:pt x="12822" y="17186"/>
                    <a:pt x="12856" y="17097"/>
                  </a:cubicBezTo>
                  <a:cubicBezTo>
                    <a:pt x="12934" y="16898"/>
                    <a:pt x="14710" y="12158"/>
                    <a:pt x="11771" y="6591"/>
                  </a:cubicBezTo>
                  <a:cubicBezTo>
                    <a:pt x="9645" y="2564"/>
                    <a:pt x="6350" y="588"/>
                    <a:pt x="4173" y="119"/>
                  </a:cubicBezTo>
                  <a:cubicBezTo>
                    <a:pt x="3806" y="40"/>
                    <a:pt x="3462" y="1"/>
                    <a:pt x="3151"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64" name="Google Shape;2481;p54">
              <a:extLst>
                <a:ext uri="{FF2B5EF4-FFF2-40B4-BE49-F238E27FC236}">
                  <a16:creationId xmlns:a16="http://schemas.microsoft.com/office/drawing/2014/main" id="{5CBAD620-3187-438B-B4EC-08CD10AA5F31}"/>
                </a:ext>
              </a:extLst>
            </p:cNvPr>
            <p:cNvSpPr/>
            <p:nvPr/>
          </p:nvSpPr>
          <p:spPr>
            <a:xfrm>
              <a:off x="2118075" y="2574525"/>
              <a:ext cx="436175" cy="566225"/>
            </a:xfrm>
            <a:custGeom>
              <a:avLst/>
              <a:gdLst/>
              <a:ahLst/>
              <a:cxnLst/>
              <a:rect l="l" t="t" r="r" b="b"/>
              <a:pathLst>
                <a:path w="17447" h="22649" extrusionOk="0">
                  <a:moveTo>
                    <a:pt x="14232" y="0"/>
                  </a:moveTo>
                  <a:cubicBezTo>
                    <a:pt x="14232" y="0"/>
                    <a:pt x="10100" y="2448"/>
                    <a:pt x="9029" y="2908"/>
                  </a:cubicBezTo>
                  <a:cubicBezTo>
                    <a:pt x="7958" y="3367"/>
                    <a:pt x="3367" y="5509"/>
                    <a:pt x="2756" y="8264"/>
                  </a:cubicBezTo>
                  <a:cubicBezTo>
                    <a:pt x="2143" y="11018"/>
                    <a:pt x="613" y="14844"/>
                    <a:pt x="307" y="15762"/>
                  </a:cubicBezTo>
                  <a:cubicBezTo>
                    <a:pt x="1" y="16680"/>
                    <a:pt x="307" y="17904"/>
                    <a:pt x="1225" y="19129"/>
                  </a:cubicBezTo>
                  <a:cubicBezTo>
                    <a:pt x="2143" y="20353"/>
                    <a:pt x="7041" y="22649"/>
                    <a:pt x="8112" y="22649"/>
                  </a:cubicBezTo>
                  <a:cubicBezTo>
                    <a:pt x="9182" y="22649"/>
                    <a:pt x="9642" y="16221"/>
                    <a:pt x="9642" y="16221"/>
                  </a:cubicBezTo>
                  <a:lnTo>
                    <a:pt x="13927" y="16221"/>
                  </a:lnTo>
                  <a:cubicBezTo>
                    <a:pt x="15609" y="16221"/>
                    <a:pt x="14998" y="15303"/>
                    <a:pt x="15457" y="13314"/>
                  </a:cubicBezTo>
                  <a:cubicBezTo>
                    <a:pt x="15916" y="11324"/>
                    <a:pt x="15609" y="8263"/>
                    <a:pt x="15609" y="8263"/>
                  </a:cubicBezTo>
                  <a:cubicBezTo>
                    <a:pt x="15609" y="8263"/>
                    <a:pt x="16835" y="6274"/>
                    <a:pt x="17140" y="5815"/>
                  </a:cubicBezTo>
                  <a:cubicBezTo>
                    <a:pt x="17446" y="5355"/>
                    <a:pt x="15304" y="4131"/>
                    <a:pt x="15304" y="4131"/>
                  </a:cubicBezTo>
                  <a:lnTo>
                    <a:pt x="15304" y="3060"/>
                  </a:lnTo>
                  <a:cubicBezTo>
                    <a:pt x="15304" y="2601"/>
                    <a:pt x="14232" y="0"/>
                    <a:pt x="14232" y="0"/>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65" name="Google Shape;2482;p54">
              <a:extLst>
                <a:ext uri="{FF2B5EF4-FFF2-40B4-BE49-F238E27FC236}">
                  <a16:creationId xmlns:a16="http://schemas.microsoft.com/office/drawing/2014/main" id="{D7B63D23-D6C1-43CF-84BF-988AEE72DBD1}"/>
                </a:ext>
              </a:extLst>
            </p:cNvPr>
            <p:cNvSpPr/>
            <p:nvPr/>
          </p:nvSpPr>
          <p:spPr>
            <a:xfrm>
              <a:off x="2109800" y="2566850"/>
              <a:ext cx="445875" cy="581550"/>
            </a:xfrm>
            <a:custGeom>
              <a:avLst/>
              <a:gdLst/>
              <a:ahLst/>
              <a:cxnLst/>
              <a:rect l="l" t="t" r="r" b="b"/>
              <a:pathLst>
                <a:path w="17835" h="23262" extrusionOk="0">
                  <a:moveTo>
                    <a:pt x="14414" y="750"/>
                  </a:moveTo>
                  <a:cubicBezTo>
                    <a:pt x="14875" y="1895"/>
                    <a:pt x="15328" y="3140"/>
                    <a:pt x="15328" y="3368"/>
                  </a:cubicBezTo>
                  <a:lnTo>
                    <a:pt x="15328" y="4439"/>
                  </a:lnTo>
                  <a:cubicBezTo>
                    <a:pt x="15328" y="4549"/>
                    <a:pt x="15387" y="4650"/>
                    <a:pt x="15482" y="4704"/>
                  </a:cubicBezTo>
                  <a:cubicBezTo>
                    <a:pt x="16305" y="5175"/>
                    <a:pt x="17071" y="5762"/>
                    <a:pt x="17183" y="6001"/>
                  </a:cubicBezTo>
                  <a:cubicBezTo>
                    <a:pt x="16835" y="6532"/>
                    <a:pt x="15728" y="8332"/>
                    <a:pt x="15679" y="8411"/>
                  </a:cubicBezTo>
                  <a:cubicBezTo>
                    <a:pt x="15644" y="8467"/>
                    <a:pt x="15628" y="8535"/>
                    <a:pt x="15636" y="8601"/>
                  </a:cubicBezTo>
                  <a:cubicBezTo>
                    <a:pt x="15638" y="8631"/>
                    <a:pt x="15932" y="11633"/>
                    <a:pt x="15488" y="13552"/>
                  </a:cubicBezTo>
                  <a:cubicBezTo>
                    <a:pt x="15350" y="14152"/>
                    <a:pt x="15306" y="14659"/>
                    <a:pt x="15270" y="15064"/>
                  </a:cubicBezTo>
                  <a:cubicBezTo>
                    <a:pt x="15184" y="16045"/>
                    <a:pt x="15168" y="16223"/>
                    <a:pt x="14257" y="16223"/>
                  </a:cubicBezTo>
                  <a:lnTo>
                    <a:pt x="9972" y="16223"/>
                  </a:lnTo>
                  <a:cubicBezTo>
                    <a:pt x="9811" y="16223"/>
                    <a:pt x="9678" y="16347"/>
                    <a:pt x="9667" y="16506"/>
                  </a:cubicBezTo>
                  <a:cubicBezTo>
                    <a:pt x="9440" y="19681"/>
                    <a:pt x="8875" y="22495"/>
                    <a:pt x="8442" y="22650"/>
                  </a:cubicBezTo>
                  <a:cubicBezTo>
                    <a:pt x="7475" y="22650"/>
                    <a:pt x="2664" y="20403"/>
                    <a:pt x="1801" y="19252"/>
                  </a:cubicBezTo>
                  <a:cubicBezTo>
                    <a:pt x="964" y="18137"/>
                    <a:pt x="646" y="17011"/>
                    <a:pt x="928" y="16166"/>
                  </a:cubicBezTo>
                  <a:cubicBezTo>
                    <a:pt x="995" y="15963"/>
                    <a:pt x="1124" y="15618"/>
                    <a:pt x="1288" y="15174"/>
                  </a:cubicBezTo>
                  <a:cubicBezTo>
                    <a:pt x="1853" y="13645"/>
                    <a:pt x="2905" y="10799"/>
                    <a:pt x="3385" y="8637"/>
                  </a:cubicBezTo>
                  <a:cubicBezTo>
                    <a:pt x="3989" y="5920"/>
                    <a:pt x="8920" y="3736"/>
                    <a:pt x="9481" y="3495"/>
                  </a:cubicBezTo>
                  <a:cubicBezTo>
                    <a:pt x="10398" y="3103"/>
                    <a:pt x="13430" y="1330"/>
                    <a:pt x="14414" y="750"/>
                  </a:cubicBezTo>
                  <a:close/>
                  <a:moveTo>
                    <a:pt x="14563" y="1"/>
                  </a:moveTo>
                  <a:cubicBezTo>
                    <a:pt x="14509" y="1"/>
                    <a:pt x="14455" y="15"/>
                    <a:pt x="14407" y="44"/>
                  </a:cubicBezTo>
                  <a:cubicBezTo>
                    <a:pt x="14366" y="69"/>
                    <a:pt x="10281" y="2487"/>
                    <a:pt x="9241" y="2934"/>
                  </a:cubicBezTo>
                  <a:cubicBezTo>
                    <a:pt x="8278" y="3346"/>
                    <a:pt x="3444" y="5554"/>
                    <a:pt x="2788" y="8505"/>
                  </a:cubicBezTo>
                  <a:cubicBezTo>
                    <a:pt x="2316" y="10626"/>
                    <a:pt x="1273" y="13447"/>
                    <a:pt x="714" y="14962"/>
                  </a:cubicBezTo>
                  <a:cubicBezTo>
                    <a:pt x="546" y="15414"/>
                    <a:pt x="417" y="15766"/>
                    <a:pt x="347" y="15972"/>
                  </a:cubicBezTo>
                  <a:cubicBezTo>
                    <a:pt x="1" y="17013"/>
                    <a:pt x="352" y="18341"/>
                    <a:pt x="1311" y="19619"/>
                  </a:cubicBezTo>
                  <a:cubicBezTo>
                    <a:pt x="2287" y="20921"/>
                    <a:pt x="7319" y="23262"/>
                    <a:pt x="8442" y="23262"/>
                  </a:cubicBezTo>
                  <a:cubicBezTo>
                    <a:pt x="9578" y="23262"/>
                    <a:pt x="10063" y="19361"/>
                    <a:pt x="10256" y="16835"/>
                  </a:cubicBezTo>
                  <a:lnTo>
                    <a:pt x="14258" y="16835"/>
                  </a:lnTo>
                  <a:cubicBezTo>
                    <a:pt x="15730" y="16835"/>
                    <a:pt x="15796" y="16078"/>
                    <a:pt x="15881" y="15118"/>
                  </a:cubicBezTo>
                  <a:cubicBezTo>
                    <a:pt x="15915" y="14732"/>
                    <a:pt x="15957" y="14249"/>
                    <a:pt x="16086" y="13690"/>
                  </a:cubicBezTo>
                  <a:cubicBezTo>
                    <a:pt x="16509" y="11858"/>
                    <a:pt x="16305" y="9208"/>
                    <a:pt x="16255" y="8644"/>
                  </a:cubicBezTo>
                  <a:cubicBezTo>
                    <a:pt x="16494" y="8257"/>
                    <a:pt x="17462" y="6687"/>
                    <a:pt x="17725" y="6293"/>
                  </a:cubicBezTo>
                  <a:cubicBezTo>
                    <a:pt x="17779" y="6211"/>
                    <a:pt x="17835" y="6077"/>
                    <a:pt x="17791" y="5893"/>
                  </a:cubicBezTo>
                  <a:cubicBezTo>
                    <a:pt x="17661" y="5338"/>
                    <a:pt x="16488" y="4588"/>
                    <a:pt x="15940" y="4263"/>
                  </a:cubicBezTo>
                  <a:lnTo>
                    <a:pt x="15940" y="3368"/>
                  </a:lnTo>
                  <a:cubicBezTo>
                    <a:pt x="15940" y="2886"/>
                    <a:pt x="15103" y="814"/>
                    <a:pt x="14847" y="191"/>
                  </a:cubicBezTo>
                  <a:cubicBezTo>
                    <a:pt x="14813" y="109"/>
                    <a:pt x="14745" y="45"/>
                    <a:pt x="14661" y="17"/>
                  </a:cubicBezTo>
                  <a:cubicBezTo>
                    <a:pt x="14629" y="6"/>
                    <a:pt x="14596" y="1"/>
                    <a:pt x="14563"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66" name="Google Shape;2483;p54">
              <a:extLst>
                <a:ext uri="{FF2B5EF4-FFF2-40B4-BE49-F238E27FC236}">
                  <a16:creationId xmlns:a16="http://schemas.microsoft.com/office/drawing/2014/main" id="{3A1A2736-D23C-4A88-8F2A-F4EF34A6FB13}"/>
                </a:ext>
              </a:extLst>
            </p:cNvPr>
            <p:cNvSpPr/>
            <p:nvPr/>
          </p:nvSpPr>
          <p:spPr>
            <a:xfrm>
              <a:off x="1808175" y="2836350"/>
              <a:ext cx="264025" cy="251425"/>
            </a:xfrm>
            <a:custGeom>
              <a:avLst/>
              <a:gdLst/>
              <a:ahLst/>
              <a:cxnLst/>
              <a:rect l="l" t="t" r="r" b="b"/>
              <a:pathLst>
                <a:path w="10561" h="10057" extrusionOk="0">
                  <a:moveTo>
                    <a:pt x="5413" y="1"/>
                  </a:moveTo>
                  <a:cubicBezTo>
                    <a:pt x="4942" y="1"/>
                    <a:pt x="4501" y="25"/>
                    <a:pt x="4133" y="87"/>
                  </a:cubicBezTo>
                  <a:cubicBezTo>
                    <a:pt x="2296" y="392"/>
                    <a:pt x="1" y="2995"/>
                    <a:pt x="1" y="5596"/>
                  </a:cubicBezTo>
                  <a:cubicBezTo>
                    <a:pt x="1" y="8197"/>
                    <a:pt x="1990" y="9726"/>
                    <a:pt x="5204" y="10033"/>
                  </a:cubicBezTo>
                  <a:cubicBezTo>
                    <a:pt x="5371" y="10049"/>
                    <a:pt x="5534" y="10057"/>
                    <a:pt x="5695" y="10057"/>
                  </a:cubicBezTo>
                  <a:cubicBezTo>
                    <a:pt x="8634" y="10057"/>
                    <a:pt x="10560" y="7506"/>
                    <a:pt x="10560" y="6054"/>
                  </a:cubicBezTo>
                  <a:cubicBezTo>
                    <a:pt x="10560" y="4524"/>
                    <a:pt x="10407" y="2841"/>
                    <a:pt x="9642" y="392"/>
                  </a:cubicBezTo>
                  <a:cubicBezTo>
                    <a:pt x="9642" y="392"/>
                    <a:pt x="7293" y="1"/>
                    <a:pt x="5413"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67" name="Google Shape;2484;p54">
              <a:extLst>
                <a:ext uri="{FF2B5EF4-FFF2-40B4-BE49-F238E27FC236}">
                  <a16:creationId xmlns:a16="http://schemas.microsoft.com/office/drawing/2014/main" id="{CC5B8344-0F43-4F4F-ACE4-FEAF3F127E5F}"/>
                </a:ext>
              </a:extLst>
            </p:cNvPr>
            <p:cNvSpPr/>
            <p:nvPr/>
          </p:nvSpPr>
          <p:spPr>
            <a:xfrm>
              <a:off x="1800550" y="2828675"/>
              <a:ext cx="279325" cy="266750"/>
            </a:xfrm>
            <a:custGeom>
              <a:avLst/>
              <a:gdLst/>
              <a:ahLst/>
              <a:cxnLst/>
              <a:rect l="l" t="t" r="r" b="b"/>
              <a:pathLst>
                <a:path w="11173" h="10670" extrusionOk="0">
                  <a:moveTo>
                    <a:pt x="5713" y="613"/>
                  </a:moveTo>
                  <a:cubicBezTo>
                    <a:pt x="7244" y="613"/>
                    <a:pt x="9122" y="881"/>
                    <a:pt x="9711" y="972"/>
                  </a:cubicBezTo>
                  <a:cubicBezTo>
                    <a:pt x="10458" y="3421"/>
                    <a:pt x="10559" y="5068"/>
                    <a:pt x="10559" y="6361"/>
                  </a:cubicBezTo>
                  <a:cubicBezTo>
                    <a:pt x="10559" y="6961"/>
                    <a:pt x="10143" y="7944"/>
                    <a:pt x="9211" y="8791"/>
                  </a:cubicBezTo>
                  <a:cubicBezTo>
                    <a:pt x="8672" y="9282"/>
                    <a:pt x="7573" y="10059"/>
                    <a:pt x="6012" y="10059"/>
                  </a:cubicBezTo>
                  <a:cubicBezTo>
                    <a:pt x="5858" y="10059"/>
                    <a:pt x="5700" y="10052"/>
                    <a:pt x="5538" y="10036"/>
                  </a:cubicBezTo>
                  <a:cubicBezTo>
                    <a:pt x="2362" y="9733"/>
                    <a:pt x="613" y="8265"/>
                    <a:pt x="613" y="5903"/>
                  </a:cubicBezTo>
                  <a:cubicBezTo>
                    <a:pt x="613" y="3489"/>
                    <a:pt x="2780" y="980"/>
                    <a:pt x="4489" y="695"/>
                  </a:cubicBezTo>
                  <a:cubicBezTo>
                    <a:pt x="4839" y="636"/>
                    <a:pt x="5261" y="613"/>
                    <a:pt x="5713" y="613"/>
                  </a:cubicBezTo>
                  <a:close/>
                  <a:moveTo>
                    <a:pt x="5725" y="1"/>
                  </a:moveTo>
                  <a:cubicBezTo>
                    <a:pt x="5236" y="1"/>
                    <a:pt x="4775" y="27"/>
                    <a:pt x="4388" y="91"/>
                  </a:cubicBezTo>
                  <a:cubicBezTo>
                    <a:pt x="2413" y="420"/>
                    <a:pt x="0" y="3166"/>
                    <a:pt x="0" y="5903"/>
                  </a:cubicBezTo>
                  <a:cubicBezTo>
                    <a:pt x="0" y="8585"/>
                    <a:pt x="1997" y="10313"/>
                    <a:pt x="5480" y="10645"/>
                  </a:cubicBezTo>
                  <a:cubicBezTo>
                    <a:pt x="5653" y="10662"/>
                    <a:pt x="5825" y="10669"/>
                    <a:pt x="5995" y="10669"/>
                  </a:cubicBezTo>
                  <a:cubicBezTo>
                    <a:pt x="7329" y="10669"/>
                    <a:pt x="8601" y="10173"/>
                    <a:pt x="9623" y="9244"/>
                  </a:cubicBezTo>
                  <a:cubicBezTo>
                    <a:pt x="10564" y="8387"/>
                    <a:pt x="11172" y="7256"/>
                    <a:pt x="11172" y="6361"/>
                  </a:cubicBezTo>
                  <a:cubicBezTo>
                    <a:pt x="11172" y="4991"/>
                    <a:pt x="11060" y="3236"/>
                    <a:pt x="10239" y="609"/>
                  </a:cubicBezTo>
                  <a:cubicBezTo>
                    <a:pt x="10205" y="498"/>
                    <a:pt x="10111" y="416"/>
                    <a:pt x="9998" y="397"/>
                  </a:cubicBezTo>
                  <a:cubicBezTo>
                    <a:pt x="9877" y="377"/>
                    <a:pt x="7595" y="1"/>
                    <a:pt x="5725"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68" name="Google Shape;2485;p54">
              <a:extLst>
                <a:ext uri="{FF2B5EF4-FFF2-40B4-BE49-F238E27FC236}">
                  <a16:creationId xmlns:a16="http://schemas.microsoft.com/office/drawing/2014/main" id="{262346C6-49C5-4386-9A71-A2E0B572F592}"/>
                </a:ext>
              </a:extLst>
            </p:cNvPr>
            <p:cNvSpPr/>
            <p:nvPr/>
          </p:nvSpPr>
          <p:spPr>
            <a:xfrm>
              <a:off x="1945925" y="2374125"/>
              <a:ext cx="573900" cy="595300"/>
            </a:xfrm>
            <a:custGeom>
              <a:avLst/>
              <a:gdLst/>
              <a:ahLst/>
              <a:cxnLst/>
              <a:rect l="l" t="t" r="r" b="b"/>
              <a:pathLst>
                <a:path w="22956" h="23812" extrusionOk="0">
                  <a:moveTo>
                    <a:pt x="14815" y="0"/>
                  </a:moveTo>
                  <a:cubicBezTo>
                    <a:pt x="12912" y="0"/>
                    <a:pt x="10669" y="248"/>
                    <a:pt x="7805" y="1282"/>
                  </a:cubicBezTo>
                  <a:cubicBezTo>
                    <a:pt x="2296" y="3272"/>
                    <a:pt x="1" y="9699"/>
                    <a:pt x="307" y="13067"/>
                  </a:cubicBezTo>
                  <a:cubicBezTo>
                    <a:pt x="612" y="16434"/>
                    <a:pt x="5663" y="23319"/>
                    <a:pt x="8264" y="23779"/>
                  </a:cubicBezTo>
                  <a:cubicBezTo>
                    <a:pt x="8388" y="23801"/>
                    <a:pt x="8506" y="23811"/>
                    <a:pt x="8618" y="23811"/>
                  </a:cubicBezTo>
                  <a:cubicBezTo>
                    <a:pt x="10866" y="23811"/>
                    <a:pt x="10866" y="19647"/>
                    <a:pt x="10866" y="19647"/>
                  </a:cubicBezTo>
                  <a:lnTo>
                    <a:pt x="13467" y="18116"/>
                  </a:lnTo>
                  <a:cubicBezTo>
                    <a:pt x="13467" y="18116"/>
                    <a:pt x="19283" y="11841"/>
                    <a:pt x="21118" y="8016"/>
                  </a:cubicBezTo>
                  <a:cubicBezTo>
                    <a:pt x="22955" y="4190"/>
                    <a:pt x="22343" y="212"/>
                    <a:pt x="19436" y="212"/>
                  </a:cubicBezTo>
                  <a:cubicBezTo>
                    <a:pt x="18039" y="212"/>
                    <a:pt x="16573" y="0"/>
                    <a:pt x="14815"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69" name="Google Shape;2486;p54">
              <a:extLst>
                <a:ext uri="{FF2B5EF4-FFF2-40B4-BE49-F238E27FC236}">
                  <a16:creationId xmlns:a16="http://schemas.microsoft.com/office/drawing/2014/main" id="{EFBBE920-825A-453A-B79C-882855A7E7FB}"/>
                </a:ext>
              </a:extLst>
            </p:cNvPr>
            <p:cNvSpPr/>
            <p:nvPr/>
          </p:nvSpPr>
          <p:spPr>
            <a:xfrm>
              <a:off x="1937575" y="2366500"/>
              <a:ext cx="578925" cy="610550"/>
            </a:xfrm>
            <a:custGeom>
              <a:avLst/>
              <a:gdLst/>
              <a:ahLst/>
              <a:cxnLst/>
              <a:rect l="l" t="t" r="r" b="b"/>
              <a:pathLst>
                <a:path w="23157" h="24422" extrusionOk="0">
                  <a:moveTo>
                    <a:pt x="15131" y="610"/>
                  </a:moveTo>
                  <a:cubicBezTo>
                    <a:pt x="16050" y="610"/>
                    <a:pt x="16895" y="669"/>
                    <a:pt x="17705" y="725"/>
                  </a:cubicBezTo>
                  <a:cubicBezTo>
                    <a:pt x="18423" y="775"/>
                    <a:pt x="19101" y="823"/>
                    <a:pt x="19770" y="823"/>
                  </a:cubicBezTo>
                  <a:cubicBezTo>
                    <a:pt x="20585" y="823"/>
                    <a:pt x="21213" y="1164"/>
                    <a:pt x="21636" y="1836"/>
                  </a:cubicBezTo>
                  <a:cubicBezTo>
                    <a:pt x="22515" y="3232"/>
                    <a:pt x="22331" y="5786"/>
                    <a:pt x="21177" y="8188"/>
                  </a:cubicBezTo>
                  <a:cubicBezTo>
                    <a:pt x="19448" y="11788"/>
                    <a:pt x="14061" y="17686"/>
                    <a:pt x="13607" y="18181"/>
                  </a:cubicBezTo>
                  <a:lnTo>
                    <a:pt x="11045" y="19687"/>
                  </a:lnTo>
                  <a:cubicBezTo>
                    <a:pt x="10951" y="19742"/>
                    <a:pt x="10893" y="19843"/>
                    <a:pt x="10893" y="19952"/>
                  </a:cubicBezTo>
                  <a:cubicBezTo>
                    <a:pt x="10893" y="19977"/>
                    <a:pt x="10878" y="22591"/>
                    <a:pt x="9784" y="23508"/>
                  </a:cubicBezTo>
                  <a:cubicBezTo>
                    <a:pt x="9543" y="23710"/>
                    <a:pt x="9270" y="23810"/>
                    <a:pt x="8954" y="23810"/>
                  </a:cubicBezTo>
                  <a:cubicBezTo>
                    <a:pt x="8857" y="23810"/>
                    <a:pt x="8756" y="23800"/>
                    <a:pt x="8651" y="23781"/>
                  </a:cubicBezTo>
                  <a:cubicBezTo>
                    <a:pt x="6213" y="23352"/>
                    <a:pt x="1243" y="16620"/>
                    <a:pt x="945" y="13343"/>
                  </a:cubicBezTo>
                  <a:cubicBezTo>
                    <a:pt x="627" y="9848"/>
                    <a:pt x="3043" y="3753"/>
                    <a:pt x="8243" y="1875"/>
                  </a:cubicBezTo>
                  <a:cubicBezTo>
                    <a:pt x="11065" y="856"/>
                    <a:pt x="13253" y="610"/>
                    <a:pt x="15131" y="610"/>
                  </a:cubicBezTo>
                  <a:close/>
                  <a:moveTo>
                    <a:pt x="15171" y="0"/>
                  </a:moveTo>
                  <a:cubicBezTo>
                    <a:pt x="13244" y="0"/>
                    <a:pt x="10941" y="250"/>
                    <a:pt x="8035" y="1300"/>
                  </a:cubicBezTo>
                  <a:cubicBezTo>
                    <a:pt x="2549" y="3281"/>
                    <a:pt x="0" y="9712"/>
                    <a:pt x="336" y="13398"/>
                  </a:cubicBezTo>
                  <a:cubicBezTo>
                    <a:pt x="657" y="16932"/>
                    <a:pt x="5874" y="23913"/>
                    <a:pt x="8545" y="24384"/>
                  </a:cubicBezTo>
                  <a:cubicBezTo>
                    <a:pt x="8680" y="24410"/>
                    <a:pt x="8817" y="24422"/>
                    <a:pt x="8955" y="24422"/>
                  </a:cubicBezTo>
                  <a:cubicBezTo>
                    <a:pt x="9415" y="24422"/>
                    <a:pt x="9825" y="24272"/>
                    <a:pt x="10178" y="23976"/>
                  </a:cubicBezTo>
                  <a:cubicBezTo>
                    <a:pt x="11317" y="23021"/>
                    <a:pt x="11479" y="20780"/>
                    <a:pt x="11502" y="20129"/>
                  </a:cubicBezTo>
                  <a:lnTo>
                    <a:pt x="13956" y="18685"/>
                  </a:lnTo>
                  <a:cubicBezTo>
                    <a:pt x="13982" y="18669"/>
                    <a:pt x="14005" y="18650"/>
                    <a:pt x="14025" y="18629"/>
                  </a:cubicBezTo>
                  <a:cubicBezTo>
                    <a:pt x="14264" y="18371"/>
                    <a:pt x="19893" y="12277"/>
                    <a:pt x="21728" y="8453"/>
                  </a:cubicBezTo>
                  <a:cubicBezTo>
                    <a:pt x="22989" y="5828"/>
                    <a:pt x="23156" y="3103"/>
                    <a:pt x="22154" y="1511"/>
                  </a:cubicBezTo>
                  <a:cubicBezTo>
                    <a:pt x="21619" y="660"/>
                    <a:pt x="20794" y="210"/>
                    <a:pt x="19769" y="210"/>
                  </a:cubicBezTo>
                  <a:cubicBezTo>
                    <a:pt x="19122" y="210"/>
                    <a:pt x="18454" y="164"/>
                    <a:pt x="17747" y="115"/>
                  </a:cubicBezTo>
                  <a:cubicBezTo>
                    <a:pt x="16960" y="60"/>
                    <a:pt x="16110" y="0"/>
                    <a:pt x="15171"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70" name="Google Shape;2487;p54">
              <a:extLst>
                <a:ext uri="{FF2B5EF4-FFF2-40B4-BE49-F238E27FC236}">
                  <a16:creationId xmlns:a16="http://schemas.microsoft.com/office/drawing/2014/main" id="{84BBE4AD-98C8-42DD-AAFB-36AEF7530117}"/>
                </a:ext>
              </a:extLst>
            </p:cNvPr>
            <p:cNvSpPr/>
            <p:nvPr/>
          </p:nvSpPr>
          <p:spPr>
            <a:xfrm>
              <a:off x="2183150" y="2795950"/>
              <a:ext cx="133925" cy="136850"/>
            </a:xfrm>
            <a:custGeom>
              <a:avLst/>
              <a:gdLst/>
              <a:ahLst/>
              <a:cxnLst/>
              <a:rect l="l" t="t" r="r" b="b"/>
              <a:pathLst>
                <a:path w="5357" h="5474" extrusionOk="0">
                  <a:moveTo>
                    <a:pt x="2323" y="0"/>
                  </a:moveTo>
                  <a:cubicBezTo>
                    <a:pt x="2116" y="0"/>
                    <a:pt x="1902" y="52"/>
                    <a:pt x="1683" y="172"/>
                  </a:cubicBezTo>
                  <a:cubicBezTo>
                    <a:pt x="0" y="1090"/>
                    <a:pt x="1530" y="4457"/>
                    <a:pt x="2601" y="5222"/>
                  </a:cubicBezTo>
                  <a:cubicBezTo>
                    <a:pt x="2856" y="5404"/>
                    <a:pt x="3146" y="5474"/>
                    <a:pt x="3439" y="5474"/>
                  </a:cubicBezTo>
                  <a:cubicBezTo>
                    <a:pt x="4378" y="5474"/>
                    <a:pt x="5356" y="4762"/>
                    <a:pt x="5356" y="4762"/>
                  </a:cubicBezTo>
                  <a:lnTo>
                    <a:pt x="4744" y="2314"/>
                  </a:lnTo>
                  <a:cubicBezTo>
                    <a:pt x="4744" y="2314"/>
                    <a:pt x="3702" y="0"/>
                    <a:pt x="2323" y="0"/>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71" name="Google Shape;2488;p54">
              <a:extLst>
                <a:ext uri="{FF2B5EF4-FFF2-40B4-BE49-F238E27FC236}">
                  <a16:creationId xmlns:a16="http://schemas.microsoft.com/office/drawing/2014/main" id="{894A9A93-B703-434E-A708-5AABBDDAA213}"/>
                </a:ext>
              </a:extLst>
            </p:cNvPr>
            <p:cNvSpPr/>
            <p:nvPr/>
          </p:nvSpPr>
          <p:spPr>
            <a:xfrm>
              <a:off x="2196825" y="2788275"/>
              <a:ext cx="128800" cy="152175"/>
            </a:xfrm>
            <a:custGeom>
              <a:avLst/>
              <a:gdLst/>
              <a:ahLst/>
              <a:cxnLst/>
              <a:rect l="l" t="t" r="r" b="b"/>
              <a:pathLst>
                <a:path w="5152" h="6087" extrusionOk="0">
                  <a:moveTo>
                    <a:pt x="1774" y="0"/>
                  </a:moveTo>
                  <a:cubicBezTo>
                    <a:pt x="1507" y="0"/>
                    <a:pt x="1244" y="70"/>
                    <a:pt x="988" y="211"/>
                  </a:cubicBezTo>
                  <a:cubicBezTo>
                    <a:pt x="441" y="509"/>
                    <a:pt x="129" y="1048"/>
                    <a:pt x="86" y="1770"/>
                  </a:cubicBezTo>
                  <a:cubicBezTo>
                    <a:pt x="0" y="3179"/>
                    <a:pt x="998" y="5151"/>
                    <a:pt x="1876" y="5778"/>
                  </a:cubicBezTo>
                  <a:cubicBezTo>
                    <a:pt x="2189" y="6002"/>
                    <a:pt x="2539" y="6086"/>
                    <a:pt x="2889" y="6086"/>
                  </a:cubicBezTo>
                  <a:cubicBezTo>
                    <a:pt x="3915" y="6086"/>
                    <a:pt x="4932" y="5358"/>
                    <a:pt x="4989" y="5317"/>
                  </a:cubicBezTo>
                  <a:cubicBezTo>
                    <a:pt x="5123" y="5218"/>
                    <a:pt x="5151" y="5028"/>
                    <a:pt x="5053" y="4892"/>
                  </a:cubicBezTo>
                  <a:cubicBezTo>
                    <a:pt x="4993" y="4810"/>
                    <a:pt x="4899" y="4766"/>
                    <a:pt x="4805" y="4766"/>
                  </a:cubicBezTo>
                  <a:cubicBezTo>
                    <a:pt x="4744" y="4766"/>
                    <a:pt x="4682" y="4784"/>
                    <a:pt x="4629" y="4822"/>
                  </a:cubicBezTo>
                  <a:cubicBezTo>
                    <a:pt x="4617" y="4831"/>
                    <a:pt x="3703" y="5473"/>
                    <a:pt x="2889" y="5473"/>
                  </a:cubicBezTo>
                  <a:cubicBezTo>
                    <a:pt x="2653" y="5473"/>
                    <a:pt x="2426" y="5419"/>
                    <a:pt x="2231" y="5280"/>
                  </a:cubicBezTo>
                  <a:cubicBezTo>
                    <a:pt x="1571" y="4808"/>
                    <a:pt x="621" y="3064"/>
                    <a:pt x="696" y="1807"/>
                  </a:cubicBezTo>
                  <a:cubicBezTo>
                    <a:pt x="728" y="1298"/>
                    <a:pt x="924" y="943"/>
                    <a:pt x="1282" y="748"/>
                  </a:cubicBezTo>
                  <a:cubicBezTo>
                    <a:pt x="1446" y="658"/>
                    <a:pt x="1610" y="613"/>
                    <a:pt x="1776" y="613"/>
                  </a:cubicBezTo>
                  <a:cubicBezTo>
                    <a:pt x="1883" y="613"/>
                    <a:pt x="1991" y="632"/>
                    <a:pt x="2102" y="668"/>
                  </a:cubicBezTo>
                  <a:cubicBezTo>
                    <a:pt x="3123" y="1012"/>
                    <a:pt x="3908" y="2730"/>
                    <a:pt x="3916" y="2747"/>
                  </a:cubicBezTo>
                  <a:cubicBezTo>
                    <a:pt x="3967" y="2860"/>
                    <a:pt x="4079" y="2928"/>
                    <a:pt x="4196" y="2928"/>
                  </a:cubicBezTo>
                  <a:cubicBezTo>
                    <a:pt x="4238" y="2928"/>
                    <a:pt x="4281" y="2919"/>
                    <a:pt x="4322" y="2900"/>
                  </a:cubicBezTo>
                  <a:cubicBezTo>
                    <a:pt x="4476" y="2832"/>
                    <a:pt x="4544" y="2650"/>
                    <a:pt x="4475" y="2496"/>
                  </a:cubicBezTo>
                  <a:cubicBezTo>
                    <a:pt x="4438" y="2415"/>
                    <a:pt x="3572" y="517"/>
                    <a:pt x="2298" y="89"/>
                  </a:cubicBezTo>
                  <a:cubicBezTo>
                    <a:pt x="2122" y="30"/>
                    <a:pt x="1947" y="0"/>
                    <a:pt x="1774"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72" name="Google Shape;2489;p54">
              <a:extLst>
                <a:ext uri="{FF2B5EF4-FFF2-40B4-BE49-F238E27FC236}">
                  <a16:creationId xmlns:a16="http://schemas.microsoft.com/office/drawing/2014/main" id="{2BAFD02F-4811-452B-B060-60AA42A4752E}"/>
                </a:ext>
              </a:extLst>
            </p:cNvPr>
            <p:cNvSpPr/>
            <p:nvPr/>
          </p:nvSpPr>
          <p:spPr>
            <a:xfrm>
              <a:off x="2458000" y="2670025"/>
              <a:ext cx="51325" cy="72850"/>
            </a:xfrm>
            <a:custGeom>
              <a:avLst/>
              <a:gdLst/>
              <a:ahLst/>
              <a:cxnLst/>
              <a:rect l="l" t="t" r="r" b="b"/>
              <a:pathLst>
                <a:path w="2053" h="2914" extrusionOk="0">
                  <a:moveTo>
                    <a:pt x="1709" y="1"/>
                  </a:moveTo>
                  <a:cubicBezTo>
                    <a:pt x="1576" y="1"/>
                    <a:pt x="1453" y="88"/>
                    <a:pt x="1414" y="221"/>
                  </a:cubicBezTo>
                  <a:cubicBezTo>
                    <a:pt x="1178" y="990"/>
                    <a:pt x="650" y="2149"/>
                    <a:pt x="216" y="2323"/>
                  </a:cubicBezTo>
                  <a:cubicBezTo>
                    <a:pt x="79" y="2377"/>
                    <a:pt x="1" y="2521"/>
                    <a:pt x="28" y="2665"/>
                  </a:cubicBezTo>
                  <a:cubicBezTo>
                    <a:pt x="56" y="2809"/>
                    <a:pt x="182" y="2913"/>
                    <a:pt x="330" y="2913"/>
                  </a:cubicBezTo>
                  <a:cubicBezTo>
                    <a:pt x="368" y="2913"/>
                    <a:pt x="407" y="2906"/>
                    <a:pt x="443" y="2891"/>
                  </a:cubicBezTo>
                  <a:cubicBezTo>
                    <a:pt x="1300" y="2548"/>
                    <a:pt x="1891" y="758"/>
                    <a:pt x="1999" y="402"/>
                  </a:cubicBezTo>
                  <a:cubicBezTo>
                    <a:pt x="2052" y="239"/>
                    <a:pt x="1961" y="65"/>
                    <a:pt x="1799" y="14"/>
                  </a:cubicBezTo>
                  <a:cubicBezTo>
                    <a:pt x="1769" y="5"/>
                    <a:pt x="1738" y="1"/>
                    <a:pt x="1709" y="1"/>
                  </a:cubicBezTo>
                  <a:close/>
                </a:path>
              </a:pathLst>
            </a:custGeom>
            <a:solidFill>
              <a:srgbClr val="263238"/>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73" name="Google Shape;2490;p54">
              <a:extLst>
                <a:ext uri="{FF2B5EF4-FFF2-40B4-BE49-F238E27FC236}">
                  <a16:creationId xmlns:a16="http://schemas.microsoft.com/office/drawing/2014/main" id="{17F2B92D-81D4-438A-9D3C-5650C619863E}"/>
                </a:ext>
              </a:extLst>
            </p:cNvPr>
            <p:cNvSpPr/>
            <p:nvPr/>
          </p:nvSpPr>
          <p:spPr>
            <a:xfrm>
              <a:off x="2739375" y="3363375"/>
              <a:ext cx="97725" cy="171250"/>
            </a:xfrm>
            <a:custGeom>
              <a:avLst/>
              <a:gdLst/>
              <a:ahLst/>
              <a:cxnLst/>
              <a:rect l="l" t="t" r="r" b="b"/>
              <a:pathLst>
                <a:path w="3909" h="6850" extrusionOk="0">
                  <a:moveTo>
                    <a:pt x="1383" y="1"/>
                  </a:moveTo>
                  <a:cubicBezTo>
                    <a:pt x="1140" y="1"/>
                    <a:pt x="921" y="122"/>
                    <a:pt x="859" y="522"/>
                  </a:cubicBezTo>
                  <a:cubicBezTo>
                    <a:pt x="745" y="1266"/>
                    <a:pt x="1343" y="2053"/>
                    <a:pt x="1672" y="2420"/>
                  </a:cubicBezTo>
                  <a:lnTo>
                    <a:pt x="1672" y="2420"/>
                  </a:lnTo>
                  <a:cubicBezTo>
                    <a:pt x="1380" y="2129"/>
                    <a:pt x="847" y="1640"/>
                    <a:pt x="542" y="1640"/>
                  </a:cubicBezTo>
                  <a:cubicBezTo>
                    <a:pt x="417" y="1640"/>
                    <a:pt x="330" y="1721"/>
                    <a:pt x="313" y="1930"/>
                  </a:cubicBezTo>
                  <a:cubicBezTo>
                    <a:pt x="234" y="2868"/>
                    <a:pt x="1173" y="3884"/>
                    <a:pt x="1173" y="3884"/>
                  </a:cubicBezTo>
                  <a:cubicBezTo>
                    <a:pt x="1173" y="3884"/>
                    <a:pt x="599" y="3616"/>
                    <a:pt x="254" y="3616"/>
                  </a:cubicBezTo>
                  <a:cubicBezTo>
                    <a:pt x="106" y="3616"/>
                    <a:pt x="1" y="3665"/>
                    <a:pt x="1" y="3806"/>
                  </a:cubicBezTo>
                  <a:cubicBezTo>
                    <a:pt x="1" y="4275"/>
                    <a:pt x="1641" y="5917"/>
                    <a:pt x="1720" y="6699"/>
                  </a:cubicBezTo>
                  <a:cubicBezTo>
                    <a:pt x="1730" y="6802"/>
                    <a:pt x="1765" y="6849"/>
                    <a:pt x="1818" y="6849"/>
                  </a:cubicBezTo>
                  <a:cubicBezTo>
                    <a:pt x="2170" y="6849"/>
                    <a:pt x="3324" y="4809"/>
                    <a:pt x="3597" y="3182"/>
                  </a:cubicBezTo>
                  <a:cubicBezTo>
                    <a:pt x="3909" y="1305"/>
                    <a:pt x="2189" y="288"/>
                    <a:pt x="2189" y="288"/>
                  </a:cubicBezTo>
                  <a:cubicBezTo>
                    <a:pt x="2189" y="288"/>
                    <a:pt x="1758" y="1"/>
                    <a:pt x="1383" y="1"/>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74" name="Google Shape;2491;p54">
              <a:extLst>
                <a:ext uri="{FF2B5EF4-FFF2-40B4-BE49-F238E27FC236}">
                  <a16:creationId xmlns:a16="http://schemas.microsoft.com/office/drawing/2014/main" id="{68CDA1A1-AE95-4AC8-AAD8-A28663F15E2F}"/>
                </a:ext>
              </a:extLst>
            </p:cNvPr>
            <p:cNvSpPr/>
            <p:nvPr/>
          </p:nvSpPr>
          <p:spPr>
            <a:xfrm>
              <a:off x="2731700" y="3355750"/>
              <a:ext cx="113500" cy="186500"/>
            </a:xfrm>
            <a:custGeom>
              <a:avLst/>
              <a:gdLst/>
              <a:ahLst/>
              <a:cxnLst/>
              <a:rect l="l" t="t" r="r" b="b"/>
              <a:pathLst>
                <a:path w="4540" h="7460" extrusionOk="0">
                  <a:moveTo>
                    <a:pt x="1689" y="612"/>
                  </a:moveTo>
                  <a:cubicBezTo>
                    <a:pt x="1871" y="612"/>
                    <a:pt x="2155" y="734"/>
                    <a:pt x="2327" y="848"/>
                  </a:cubicBezTo>
                  <a:cubicBezTo>
                    <a:pt x="2332" y="850"/>
                    <a:pt x="2336" y="854"/>
                    <a:pt x="2340" y="857"/>
                  </a:cubicBezTo>
                  <a:cubicBezTo>
                    <a:pt x="2355" y="866"/>
                    <a:pt x="3877" y="1785"/>
                    <a:pt x="3601" y="3435"/>
                  </a:cubicBezTo>
                  <a:cubicBezTo>
                    <a:pt x="3387" y="4716"/>
                    <a:pt x="2651" y="6119"/>
                    <a:pt x="2252" y="6652"/>
                  </a:cubicBezTo>
                  <a:cubicBezTo>
                    <a:pt x="2079" y="6191"/>
                    <a:pt x="1668" y="5639"/>
                    <a:pt x="1268" y="5102"/>
                  </a:cubicBezTo>
                  <a:cubicBezTo>
                    <a:pt x="1055" y="4816"/>
                    <a:pt x="780" y="4445"/>
                    <a:pt x="665" y="4236"/>
                  </a:cubicBezTo>
                  <a:lnTo>
                    <a:pt x="665" y="4236"/>
                  </a:lnTo>
                  <a:cubicBezTo>
                    <a:pt x="837" y="4264"/>
                    <a:pt x="1112" y="4355"/>
                    <a:pt x="1350" y="4466"/>
                  </a:cubicBezTo>
                  <a:cubicBezTo>
                    <a:pt x="1391" y="4485"/>
                    <a:pt x="1435" y="4495"/>
                    <a:pt x="1479" y="4495"/>
                  </a:cubicBezTo>
                  <a:cubicBezTo>
                    <a:pt x="1574" y="4495"/>
                    <a:pt x="1667" y="4450"/>
                    <a:pt x="1727" y="4370"/>
                  </a:cubicBezTo>
                  <a:cubicBezTo>
                    <a:pt x="1813" y="4252"/>
                    <a:pt x="1803" y="4089"/>
                    <a:pt x="1705" y="3982"/>
                  </a:cubicBezTo>
                  <a:cubicBezTo>
                    <a:pt x="1470" y="3727"/>
                    <a:pt x="877" y="2929"/>
                    <a:pt x="924" y="2271"/>
                  </a:cubicBezTo>
                  <a:lnTo>
                    <a:pt x="924" y="2271"/>
                  </a:lnTo>
                  <a:cubicBezTo>
                    <a:pt x="1098" y="2345"/>
                    <a:pt x="1425" y="2605"/>
                    <a:pt x="1739" y="2916"/>
                  </a:cubicBezTo>
                  <a:cubicBezTo>
                    <a:pt x="1866" y="3060"/>
                    <a:pt x="1960" y="3149"/>
                    <a:pt x="1974" y="3161"/>
                  </a:cubicBezTo>
                  <a:cubicBezTo>
                    <a:pt x="2033" y="3217"/>
                    <a:pt x="2109" y="3245"/>
                    <a:pt x="2185" y="3245"/>
                  </a:cubicBezTo>
                  <a:cubicBezTo>
                    <a:pt x="2262" y="3245"/>
                    <a:pt x="2340" y="3216"/>
                    <a:pt x="2399" y="3158"/>
                  </a:cubicBezTo>
                  <a:cubicBezTo>
                    <a:pt x="2517" y="3041"/>
                    <a:pt x="2522" y="2853"/>
                    <a:pt x="2410" y="2732"/>
                  </a:cubicBezTo>
                  <a:cubicBezTo>
                    <a:pt x="2336" y="2650"/>
                    <a:pt x="2250" y="2558"/>
                    <a:pt x="2157" y="2465"/>
                  </a:cubicBezTo>
                  <a:cubicBezTo>
                    <a:pt x="1823" y="2079"/>
                    <a:pt x="1384" y="1424"/>
                    <a:pt x="1470" y="873"/>
                  </a:cubicBezTo>
                  <a:cubicBezTo>
                    <a:pt x="1484" y="780"/>
                    <a:pt x="1516" y="662"/>
                    <a:pt x="1592" y="629"/>
                  </a:cubicBezTo>
                  <a:cubicBezTo>
                    <a:pt x="1619" y="617"/>
                    <a:pt x="1652" y="612"/>
                    <a:pt x="1689" y="612"/>
                  </a:cubicBezTo>
                  <a:close/>
                  <a:moveTo>
                    <a:pt x="1688" y="0"/>
                  </a:moveTo>
                  <a:cubicBezTo>
                    <a:pt x="1571" y="0"/>
                    <a:pt x="1454" y="20"/>
                    <a:pt x="1343" y="68"/>
                  </a:cubicBezTo>
                  <a:cubicBezTo>
                    <a:pt x="1162" y="148"/>
                    <a:pt x="931" y="337"/>
                    <a:pt x="863" y="780"/>
                  </a:cubicBezTo>
                  <a:cubicBezTo>
                    <a:pt x="818" y="1077"/>
                    <a:pt x="865" y="1374"/>
                    <a:pt x="960" y="1653"/>
                  </a:cubicBezTo>
                  <a:cubicBezTo>
                    <a:pt x="917" y="1645"/>
                    <a:pt x="875" y="1640"/>
                    <a:pt x="835" y="1640"/>
                  </a:cubicBezTo>
                  <a:cubicBezTo>
                    <a:pt x="780" y="1640"/>
                    <a:pt x="727" y="1649"/>
                    <a:pt x="677" y="1667"/>
                  </a:cubicBezTo>
                  <a:cubicBezTo>
                    <a:pt x="555" y="1708"/>
                    <a:pt x="345" y="1833"/>
                    <a:pt x="314" y="2208"/>
                  </a:cubicBezTo>
                  <a:cubicBezTo>
                    <a:pt x="272" y="2713"/>
                    <a:pt x="474" y="3224"/>
                    <a:pt x="702" y="3624"/>
                  </a:cubicBezTo>
                  <a:cubicBezTo>
                    <a:pt x="657" y="3620"/>
                    <a:pt x="613" y="3617"/>
                    <a:pt x="570" y="3617"/>
                  </a:cubicBezTo>
                  <a:cubicBezTo>
                    <a:pt x="437" y="3617"/>
                    <a:pt x="314" y="3641"/>
                    <a:pt x="217" y="3703"/>
                  </a:cubicBezTo>
                  <a:cubicBezTo>
                    <a:pt x="79" y="3790"/>
                    <a:pt x="1" y="3939"/>
                    <a:pt x="1" y="4110"/>
                  </a:cubicBezTo>
                  <a:cubicBezTo>
                    <a:pt x="1" y="4411"/>
                    <a:pt x="268" y="4783"/>
                    <a:pt x="777" y="5467"/>
                  </a:cubicBezTo>
                  <a:cubicBezTo>
                    <a:pt x="1162" y="5984"/>
                    <a:pt x="1688" y="6691"/>
                    <a:pt x="1722" y="7033"/>
                  </a:cubicBezTo>
                  <a:cubicBezTo>
                    <a:pt x="1753" y="7338"/>
                    <a:pt x="1944" y="7454"/>
                    <a:pt x="2113" y="7459"/>
                  </a:cubicBezTo>
                  <a:lnTo>
                    <a:pt x="2122" y="7459"/>
                  </a:lnTo>
                  <a:cubicBezTo>
                    <a:pt x="2832" y="7459"/>
                    <a:pt x="3969" y="4952"/>
                    <a:pt x="4204" y="3535"/>
                  </a:cubicBezTo>
                  <a:cubicBezTo>
                    <a:pt x="4539" y="1522"/>
                    <a:pt x="2806" y="424"/>
                    <a:pt x="2657" y="334"/>
                  </a:cubicBezTo>
                  <a:cubicBezTo>
                    <a:pt x="2575" y="279"/>
                    <a:pt x="2131" y="0"/>
                    <a:pt x="1688"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75" name="Google Shape;2492;p54">
              <a:extLst>
                <a:ext uri="{FF2B5EF4-FFF2-40B4-BE49-F238E27FC236}">
                  <a16:creationId xmlns:a16="http://schemas.microsoft.com/office/drawing/2014/main" id="{835092BC-D285-4836-9CFE-E7D4A268EADE}"/>
                </a:ext>
              </a:extLst>
            </p:cNvPr>
            <p:cNvSpPr/>
            <p:nvPr/>
          </p:nvSpPr>
          <p:spPr>
            <a:xfrm>
              <a:off x="2737850" y="3339450"/>
              <a:ext cx="164525" cy="367525"/>
            </a:xfrm>
            <a:custGeom>
              <a:avLst/>
              <a:gdLst/>
              <a:ahLst/>
              <a:cxnLst/>
              <a:rect l="l" t="t" r="r" b="b"/>
              <a:pathLst>
                <a:path w="6581" h="14701" extrusionOk="0">
                  <a:moveTo>
                    <a:pt x="2630" y="0"/>
                  </a:moveTo>
                  <a:cubicBezTo>
                    <a:pt x="2425" y="0"/>
                    <a:pt x="2213" y="51"/>
                    <a:pt x="1990" y="162"/>
                  </a:cubicBezTo>
                  <a:cubicBezTo>
                    <a:pt x="766" y="774"/>
                    <a:pt x="3367" y="2917"/>
                    <a:pt x="2756" y="4141"/>
                  </a:cubicBezTo>
                  <a:cubicBezTo>
                    <a:pt x="2143" y="5365"/>
                    <a:pt x="766" y="7507"/>
                    <a:pt x="766" y="8732"/>
                  </a:cubicBezTo>
                  <a:cubicBezTo>
                    <a:pt x="766" y="9956"/>
                    <a:pt x="1" y="12864"/>
                    <a:pt x="1" y="12864"/>
                  </a:cubicBezTo>
                  <a:lnTo>
                    <a:pt x="766" y="14700"/>
                  </a:lnTo>
                  <a:cubicBezTo>
                    <a:pt x="766" y="14700"/>
                    <a:pt x="1378" y="14394"/>
                    <a:pt x="2296" y="13476"/>
                  </a:cubicBezTo>
                  <a:cubicBezTo>
                    <a:pt x="3214" y="12558"/>
                    <a:pt x="4744" y="10415"/>
                    <a:pt x="5663" y="8426"/>
                  </a:cubicBezTo>
                  <a:cubicBezTo>
                    <a:pt x="6581" y="6436"/>
                    <a:pt x="6275" y="3528"/>
                    <a:pt x="5204" y="2151"/>
                  </a:cubicBezTo>
                  <a:cubicBezTo>
                    <a:pt x="4327" y="1025"/>
                    <a:pt x="3553" y="0"/>
                    <a:pt x="2630" y="0"/>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76" name="Google Shape;2493;p54">
              <a:extLst>
                <a:ext uri="{FF2B5EF4-FFF2-40B4-BE49-F238E27FC236}">
                  <a16:creationId xmlns:a16="http://schemas.microsoft.com/office/drawing/2014/main" id="{A368DAF8-1E5E-44B2-9986-17DA9BF20AB7}"/>
                </a:ext>
              </a:extLst>
            </p:cNvPr>
            <p:cNvSpPr/>
            <p:nvPr/>
          </p:nvSpPr>
          <p:spPr>
            <a:xfrm>
              <a:off x="2730025" y="3331650"/>
              <a:ext cx="179725" cy="382950"/>
            </a:xfrm>
            <a:custGeom>
              <a:avLst/>
              <a:gdLst/>
              <a:ahLst/>
              <a:cxnLst/>
              <a:rect l="l" t="t" r="r" b="b"/>
              <a:pathLst>
                <a:path w="7189" h="15318" extrusionOk="0">
                  <a:moveTo>
                    <a:pt x="2940" y="621"/>
                  </a:moveTo>
                  <a:cubicBezTo>
                    <a:pt x="3652" y="621"/>
                    <a:pt x="4306" y="1404"/>
                    <a:pt x="5213" y="2572"/>
                  </a:cubicBezTo>
                  <a:lnTo>
                    <a:pt x="5275" y="2652"/>
                  </a:lnTo>
                  <a:cubicBezTo>
                    <a:pt x="6217" y="3862"/>
                    <a:pt x="6623" y="6606"/>
                    <a:pt x="5699" y="8609"/>
                  </a:cubicBezTo>
                  <a:cubicBezTo>
                    <a:pt x="4809" y="10536"/>
                    <a:pt x="3319" y="12645"/>
                    <a:pt x="2393" y="13571"/>
                  </a:cubicBezTo>
                  <a:cubicBezTo>
                    <a:pt x="1887" y="14078"/>
                    <a:pt x="1477" y="14391"/>
                    <a:pt x="1224" y="14562"/>
                  </a:cubicBezTo>
                  <a:lnTo>
                    <a:pt x="636" y="13153"/>
                  </a:lnTo>
                  <a:cubicBezTo>
                    <a:pt x="773" y="12619"/>
                    <a:pt x="1385" y="10177"/>
                    <a:pt x="1385" y="9044"/>
                  </a:cubicBezTo>
                  <a:cubicBezTo>
                    <a:pt x="1385" y="8179"/>
                    <a:pt x="2214" y="6671"/>
                    <a:pt x="2818" y="5568"/>
                  </a:cubicBezTo>
                  <a:cubicBezTo>
                    <a:pt x="3017" y="5208"/>
                    <a:pt x="3199" y="4874"/>
                    <a:pt x="3342" y="4589"/>
                  </a:cubicBezTo>
                  <a:cubicBezTo>
                    <a:pt x="3706" y="3864"/>
                    <a:pt x="3217" y="2978"/>
                    <a:pt x="2785" y="2196"/>
                  </a:cubicBezTo>
                  <a:cubicBezTo>
                    <a:pt x="2516" y="1709"/>
                    <a:pt x="2209" y="1154"/>
                    <a:pt x="2290" y="897"/>
                  </a:cubicBezTo>
                  <a:cubicBezTo>
                    <a:pt x="2302" y="857"/>
                    <a:pt x="2331" y="802"/>
                    <a:pt x="2441" y="747"/>
                  </a:cubicBezTo>
                  <a:cubicBezTo>
                    <a:pt x="2613" y="662"/>
                    <a:pt x="2778" y="621"/>
                    <a:pt x="2940" y="621"/>
                  </a:cubicBezTo>
                  <a:close/>
                  <a:moveTo>
                    <a:pt x="2951" y="0"/>
                  </a:moveTo>
                  <a:cubicBezTo>
                    <a:pt x="2702" y="0"/>
                    <a:pt x="2442" y="62"/>
                    <a:pt x="2166" y="200"/>
                  </a:cubicBezTo>
                  <a:cubicBezTo>
                    <a:pt x="1929" y="319"/>
                    <a:pt x="1774" y="492"/>
                    <a:pt x="1704" y="715"/>
                  </a:cubicBezTo>
                  <a:cubicBezTo>
                    <a:pt x="1547" y="1222"/>
                    <a:pt x="1888" y="1840"/>
                    <a:pt x="2249" y="2493"/>
                  </a:cubicBezTo>
                  <a:cubicBezTo>
                    <a:pt x="2607" y="3142"/>
                    <a:pt x="3013" y="3877"/>
                    <a:pt x="2794" y="4316"/>
                  </a:cubicBezTo>
                  <a:cubicBezTo>
                    <a:pt x="2656" y="4595"/>
                    <a:pt x="2475" y="4922"/>
                    <a:pt x="2281" y="5274"/>
                  </a:cubicBezTo>
                  <a:cubicBezTo>
                    <a:pt x="1609" y="6499"/>
                    <a:pt x="772" y="8023"/>
                    <a:pt x="772" y="9044"/>
                  </a:cubicBezTo>
                  <a:cubicBezTo>
                    <a:pt x="772" y="10214"/>
                    <a:pt x="25" y="13069"/>
                    <a:pt x="17" y="13098"/>
                  </a:cubicBezTo>
                  <a:cubicBezTo>
                    <a:pt x="0" y="13162"/>
                    <a:pt x="5" y="13232"/>
                    <a:pt x="31" y="13293"/>
                  </a:cubicBezTo>
                  <a:lnTo>
                    <a:pt x="797" y="15130"/>
                  </a:lnTo>
                  <a:cubicBezTo>
                    <a:pt x="829" y="15208"/>
                    <a:pt x="893" y="15269"/>
                    <a:pt x="972" y="15299"/>
                  </a:cubicBezTo>
                  <a:cubicBezTo>
                    <a:pt x="1006" y="15311"/>
                    <a:pt x="1043" y="15318"/>
                    <a:pt x="1079" y="15318"/>
                  </a:cubicBezTo>
                  <a:cubicBezTo>
                    <a:pt x="1127" y="15318"/>
                    <a:pt x="1173" y="15307"/>
                    <a:pt x="1215" y="15285"/>
                  </a:cubicBezTo>
                  <a:cubicBezTo>
                    <a:pt x="1243" y="15273"/>
                    <a:pt x="1883" y="14947"/>
                    <a:pt x="2826" y="14004"/>
                  </a:cubicBezTo>
                  <a:cubicBezTo>
                    <a:pt x="3790" y="13039"/>
                    <a:pt x="5336" y="10854"/>
                    <a:pt x="6254" y="8866"/>
                  </a:cubicBezTo>
                  <a:cubicBezTo>
                    <a:pt x="7189" y="6841"/>
                    <a:pt x="6961" y="3823"/>
                    <a:pt x="5758" y="2276"/>
                  </a:cubicBezTo>
                  <a:lnTo>
                    <a:pt x="5696" y="2196"/>
                  </a:lnTo>
                  <a:cubicBezTo>
                    <a:pt x="4823" y="1074"/>
                    <a:pt x="3988" y="0"/>
                    <a:pt x="2951"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77" name="Google Shape;2494;p54">
              <a:extLst>
                <a:ext uri="{FF2B5EF4-FFF2-40B4-BE49-F238E27FC236}">
                  <a16:creationId xmlns:a16="http://schemas.microsoft.com/office/drawing/2014/main" id="{BA9D0F12-A80F-4F2F-9F49-C9D7D1E27266}"/>
                </a:ext>
              </a:extLst>
            </p:cNvPr>
            <p:cNvSpPr/>
            <p:nvPr/>
          </p:nvSpPr>
          <p:spPr>
            <a:xfrm>
              <a:off x="2766850" y="3370525"/>
              <a:ext cx="62750" cy="217050"/>
            </a:xfrm>
            <a:custGeom>
              <a:avLst/>
              <a:gdLst/>
              <a:ahLst/>
              <a:cxnLst/>
              <a:rect l="l" t="t" r="r" b="b"/>
              <a:pathLst>
                <a:path w="2510" h="8682" extrusionOk="0">
                  <a:moveTo>
                    <a:pt x="1148" y="1"/>
                  </a:moveTo>
                  <a:cubicBezTo>
                    <a:pt x="1111" y="1"/>
                    <a:pt x="1090" y="2"/>
                    <a:pt x="1090" y="2"/>
                  </a:cubicBezTo>
                  <a:cubicBezTo>
                    <a:pt x="1090" y="2"/>
                    <a:pt x="1" y="2865"/>
                    <a:pt x="1" y="4803"/>
                  </a:cubicBezTo>
                  <a:lnTo>
                    <a:pt x="1" y="8682"/>
                  </a:lnTo>
                  <a:lnTo>
                    <a:pt x="2510" y="5146"/>
                  </a:lnTo>
                  <a:cubicBezTo>
                    <a:pt x="2510" y="5146"/>
                    <a:pt x="2053" y="2865"/>
                    <a:pt x="2281" y="1381"/>
                  </a:cubicBezTo>
                  <a:cubicBezTo>
                    <a:pt x="2482" y="81"/>
                    <a:pt x="1414" y="1"/>
                    <a:pt x="1148" y="1"/>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78" name="Google Shape;2495;p54">
              <a:extLst>
                <a:ext uri="{FF2B5EF4-FFF2-40B4-BE49-F238E27FC236}">
                  <a16:creationId xmlns:a16="http://schemas.microsoft.com/office/drawing/2014/main" id="{60F9C5FF-17EF-4452-B37B-05641ECB4F1E}"/>
                </a:ext>
              </a:extLst>
            </p:cNvPr>
            <p:cNvSpPr/>
            <p:nvPr/>
          </p:nvSpPr>
          <p:spPr>
            <a:xfrm>
              <a:off x="2759175" y="3362900"/>
              <a:ext cx="78850" cy="232350"/>
            </a:xfrm>
            <a:custGeom>
              <a:avLst/>
              <a:gdLst/>
              <a:ahLst/>
              <a:cxnLst/>
              <a:rect l="l" t="t" r="r" b="b"/>
              <a:pathLst>
                <a:path w="3154" h="9294" extrusionOk="0">
                  <a:moveTo>
                    <a:pt x="1445" y="0"/>
                  </a:moveTo>
                  <a:cubicBezTo>
                    <a:pt x="1405" y="0"/>
                    <a:pt x="1379" y="1"/>
                    <a:pt x="1374" y="1"/>
                  </a:cubicBezTo>
                  <a:cubicBezTo>
                    <a:pt x="1256" y="10"/>
                    <a:pt x="1153" y="87"/>
                    <a:pt x="1111" y="198"/>
                  </a:cubicBezTo>
                  <a:cubicBezTo>
                    <a:pt x="1064" y="317"/>
                    <a:pt x="1" y="3136"/>
                    <a:pt x="1" y="5108"/>
                  </a:cubicBezTo>
                  <a:lnTo>
                    <a:pt x="1" y="8987"/>
                  </a:lnTo>
                  <a:cubicBezTo>
                    <a:pt x="1" y="9156"/>
                    <a:pt x="138" y="9293"/>
                    <a:pt x="308" y="9293"/>
                  </a:cubicBezTo>
                  <a:cubicBezTo>
                    <a:pt x="476" y="9293"/>
                    <a:pt x="613" y="9156"/>
                    <a:pt x="613" y="8988"/>
                  </a:cubicBezTo>
                  <a:lnTo>
                    <a:pt x="613" y="5108"/>
                  </a:lnTo>
                  <a:cubicBezTo>
                    <a:pt x="613" y="3542"/>
                    <a:pt x="1364" y="1303"/>
                    <a:pt x="1608" y="621"/>
                  </a:cubicBezTo>
                  <a:cubicBezTo>
                    <a:pt x="1767" y="640"/>
                    <a:pt x="1989" y="696"/>
                    <a:pt x="2138" y="856"/>
                  </a:cubicBezTo>
                  <a:cubicBezTo>
                    <a:pt x="2290" y="1022"/>
                    <a:pt x="2340" y="1285"/>
                    <a:pt x="2286" y="1640"/>
                  </a:cubicBezTo>
                  <a:cubicBezTo>
                    <a:pt x="2052" y="3159"/>
                    <a:pt x="2498" y="5415"/>
                    <a:pt x="2516" y="5510"/>
                  </a:cubicBezTo>
                  <a:cubicBezTo>
                    <a:pt x="2544" y="5658"/>
                    <a:pt x="2673" y="5763"/>
                    <a:pt x="2817" y="5763"/>
                  </a:cubicBezTo>
                  <a:cubicBezTo>
                    <a:pt x="2837" y="5763"/>
                    <a:pt x="2857" y="5761"/>
                    <a:pt x="2878" y="5756"/>
                  </a:cubicBezTo>
                  <a:cubicBezTo>
                    <a:pt x="3046" y="5723"/>
                    <a:pt x="3153" y="5558"/>
                    <a:pt x="3117" y="5391"/>
                  </a:cubicBezTo>
                  <a:cubicBezTo>
                    <a:pt x="3112" y="5369"/>
                    <a:pt x="2674" y="3144"/>
                    <a:pt x="2891" y="1733"/>
                  </a:cubicBezTo>
                  <a:cubicBezTo>
                    <a:pt x="2975" y="1186"/>
                    <a:pt x="2873" y="751"/>
                    <a:pt x="2586" y="440"/>
                  </a:cubicBezTo>
                  <a:cubicBezTo>
                    <a:pt x="2212" y="34"/>
                    <a:pt x="1644" y="0"/>
                    <a:pt x="1445"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79" name="Google Shape;2496;p54">
              <a:extLst>
                <a:ext uri="{FF2B5EF4-FFF2-40B4-BE49-F238E27FC236}">
                  <a16:creationId xmlns:a16="http://schemas.microsoft.com/office/drawing/2014/main" id="{0EF95911-E03C-4B22-8B03-BC370B768A98}"/>
                </a:ext>
              </a:extLst>
            </p:cNvPr>
            <p:cNvSpPr/>
            <p:nvPr/>
          </p:nvSpPr>
          <p:spPr>
            <a:xfrm>
              <a:off x="1865600" y="3423825"/>
              <a:ext cx="975575" cy="860850"/>
            </a:xfrm>
            <a:custGeom>
              <a:avLst/>
              <a:gdLst/>
              <a:ahLst/>
              <a:cxnLst/>
              <a:rect l="l" t="t" r="r" b="b"/>
              <a:pathLst>
                <a:path w="39023" h="34434" extrusionOk="0">
                  <a:moveTo>
                    <a:pt x="8110" y="0"/>
                  </a:moveTo>
                  <a:lnTo>
                    <a:pt x="2143" y="4285"/>
                  </a:lnTo>
                  <a:cubicBezTo>
                    <a:pt x="2143" y="4285"/>
                    <a:pt x="0" y="7346"/>
                    <a:pt x="1071" y="10713"/>
                  </a:cubicBezTo>
                  <a:cubicBezTo>
                    <a:pt x="2143" y="14080"/>
                    <a:pt x="17446" y="34433"/>
                    <a:pt x="19588" y="34433"/>
                  </a:cubicBezTo>
                  <a:cubicBezTo>
                    <a:pt x="21730" y="34433"/>
                    <a:pt x="37186" y="14386"/>
                    <a:pt x="38104" y="13162"/>
                  </a:cubicBezTo>
                  <a:cubicBezTo>
                    <a:pt x="39023" y="11938"/>
                    <a:pt x="35044" y="8877"/>
                    <a:pt x="35044" y="8877"/>
                  </a:cubicBezTo>
                  <a:lnTo>
                    <a:pt x="19588" y="22956"/>
                  </a:lnTo>
                  <a:cubicBezTo>
                    <a:pt x="19588" y="22956"/>
                    <a:pt x="15456" y="6428"/>
                    <a:pt x="13772" y="3368"/>
                  </a:cubicBezTo>
                  <a:cubicBezTo>
                    <a:pt x="12089" y="307"/>
                    <a:pt x="8110" y="0"/>
                    <a:pt x="8110" y="0"/>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80" name="Google Shape;2497;p54">
              <a:extLst>
                <a:ext uri="{FF2B5EF4-FFF2-40B4-BE49-F238E27FC236}">
                  <a16:creationId xmlns:a16="http://schemas.microsoft.com/office/drawing/2014/main" id="{9270B73F-6A67-4C69-A8CA-4DB1EDF48AE5}"/>
                </a:ext>
              </a:extLst>
            </p:cNvPr>
            <p:cNvSpPr/>
            <p:nvPr/>
          </p:nvSpPr>
          <p:spPr>
            <a:xfrm>
              <a:off x="1857450" y="3416125"/>
              <a:ext cx="993025" cy="876200"/>
            </a:xfrm>
            <a:custGeom>
              <a:avLst/>
              <a:gdLst/>
              <a:ahLst/>
              <a:cxnLst/>
              <a:rect l="l" t="t" r="r" b="b"/>
              <a:pathLst>
                <a:path w="39721" h="35048" extrusionOk="0">
                  <a:moveTo>
                    <a:pt x="8415" y="0"/>
                  </a:moveTo>
                  <a:cubicBezTo>
                    <a:pt x="8263" y="0"/>
                    <a:pt x="8143" y="132"/>
                    <a:pt x="8132" y="285"/>
                  </a:cubicBezTo>
                  <a:cubicBezTo>
                    <a:pt x="8118" y="454"/>
                    <a:pt x="8244" y="601"/>
                    <a:pt x="8412" y="614"/>
                  </a:cubicBezTo>
                  <a:cubicBezTo>
                    <a:pt x="8451" y="616"/>
                    <a:pt x="12248" y="948"/>
                    <a:pt x="13830" y="3823"/>
                  </a:cubicBezTo>
                  <a:cubicBezTo>
                    <a:pt x="15475" y="6813"/>
                    <a:pt x="19575" y="23173"/>
                    <a:pt x="19616" y="23338"/>
                  </a:cubicBezTo>
                  <a:cubicBezTo>
                    <a:pt x="19653" y="23483"/>
                    <a:pt x="19782" y="23569"/>
                    <a:pt x="19915" y="23569"/>
                  </a:cubicBezTo>
                  <a:cubicBezTo>
                    <a:pt x="19987" y="23569"/>
                    <a:pt x="20060" y="23544"/>
                    <a:pt x="20120" y="23490"/>
                  </a:cubicBezTo>
                  <a:lnTo>
                    <a:pt x="35384" y="9585"/>
                  </a:lnTo>
                  <a:cubicBezTo>
                    <a:pt x="36862" y="10764"/>
                    <a:pt x="38665" y="12646"/>
                    <a:pt x="38186" y="13286"/>
                  </a:cubicBezTo>
                  <a:cubicBezTo>
                    <a:pt x="34491" y="18212"/>
                    <a:pt x="21572" y="34436"/>
                    <a:pt x="19914" y="34436"/>
                  </a:cubicBezTo>
                  <a:cubicBezTo>
                    <a:pt x="18207" y="34436"/>
                    <a:pt x="2877" y="14663"/>
                    <a:pt x="1689" y="10929"/>
                  </a:cubicBezTo>
                  <a:cubicBezTo>
                    <a:pt x="677" y="7750"/>
                    <a:pt x="2699" y="4798"/>
                    <a:pt x="2719" y="4768"/>
                  </a:cubicBezTo>
                  <a:cubicBezTo>
                    <a:pt x="2815" y="4630"/>
                    <a:pt x="2782" y="4439"/>
                    <a:pt x="2644" y="4343"/>
                  </a:cubicBezTo>
                  <a:cubicBezTo>
                    <a:pt x="2590" y="4305"/>
                    <a:pt x="2529" y="4287"/>
                    <a:pt x="2469" y="4287"/>
                  </a:cubicBezTo>
                  <a:cubicBezTo>
                    <a:pt x="2372" y="4287"/>
                    <a:pt x="2277" y="4333"/>
                    <a:pt x="2217" y="4418"/>
                  </a:cubicBezTo>
                  <a:cubicBezTo>
                    <a:pt x="2126" y="4548"/>
                    <a:pt x="1" y="7643"/>
                    <a:pt x="1105" y="11114"/>
                  </a:cubicBezTo>
                  <a:cubicBezTo>
                    <a:pt x="1680" y="12919"/>
                    <a:pt x="6020" y="19130"/>
                    <a:pt x="10010" y="24329"/>
                  </a:cubicBezTo>
                  <a:cubicBezTo>
                    <a:pt x="12484" y="27552"/>
                    <a:pt x="18399" y="35047"/>
                    <a:pt x="19914" y="35047"/>
                  </a:cubicBezTo>
                  <a:cubicBezTo>
                    <a:pt x="22342" y="35047"/>
                    <a:pt x="38515" y="13867"/>
                    <a:pt x="38674" y="13653"/>
                  </a:cubicBezTo>
                  <a:cubicBezTo>
                    <a:pt x="39721" y="12258"/>
                    <a:pt x="36260" y="9484"/>
                    <a:pt x="35556" y="8941"/>
                  </a:cubicBezTo>
                  <a:cubicBezTo>
                    <a:pt x="35501" y="8899"/>
                    <a:pt x="35435" y="8879"/>
                    <a:pt x="35370" y="8879"/>
                  </a:cubicBezTo>
                  <a:cubicBezTo>
                    <a:pt x="35296" y="8879"/>
                    <a:pt x="35221" y="8905"/>
                    <a:pt x="35162" y="8958"/>
                  </a:cubicBezTo>
                  <a:lnTo>
                    <a:pt x="20086" y="22692"/>
                  </a:lnTo>
                  <a:cubicBezTo>
                    <a:pt x="19370" y="19864"/>
                    <a:pt x="15904" y="6325"/>
                    <a:pt x="14366" y="3528"/>
                  </a:cubicBezTo>
                  <a:cubicBezTo>
                    <a:pt x="12624" y="359"/>
                    <a:pt x="8629" y="16"/>
                    <a:pt x="8460" y="4"/>
                  </a:cubicBezTo>
                  <a:cubicBezTo>
                    <a:pt x="8444" y="1"/>
                    <a:pt x="8429" y="0"/>
                    <a:pt x="8415"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81" name="Google Shape;2498;p54">
              <a:extLst>
                <a:ext uri="{FF2B5EF4-FFF2-40B4-BE49-F238E27FC236}">
                  <a16:creationId xmlns:a16="http://schemas.microsoft.com/office/drawing/2014/main" id="{FA6B2DC6-6E00-4F8D-99A5-BA38D7C1A6B2}"/>
                </a:ext>
              </a:extLst>
            </p:cNvPr>
            <p:cNvSpPr/>
            <p:nvPr/>
          </p:nvSpPr>
          <p:spPr>
            <a:xfrm>
              <a:off x="3748275" y="1839425"/>
              <a:ext cx="212500" cy="174025"/>
            </a:xfrm>
            <a:custGeom>
              <a:avLst/>
              <a:gdLst/>
              <a:ahLst/>
              <a:cxnLst/>
              <a:rect l="l" t="t" r="r" b="b"/>
              <a:pathLst>
                <a:path w="8500" h="6961" extrusionOk="0">
                  <a:moveTo>
                    <a:pt x="5902" y="1"/>
                  </a:moveTo>
                  <a:cubicBezTo>
                    <a:pt x="5677" y="1"/>
                    <a:pt x="5438" y="24"/>
                    <a:pt x="5185" y="73"/>
                  </a:cubicBezTo>
                  <a:cubicBezTo>
                    <a:pt x="2963" y="496"/>
                    <a:pt x="847" y="2823"/>
                    <a:pt x="847" y="2823"/>
                  </a:cubicBezTo>
                  <a:cubicBezTo>
                    <a:pt x="847" y="2823"/>
                    <a:pt x="1" y="3564"/>
                    <a:pt x="529" y="4939"/>
                  </a:cubicBezTo>
                  <a:cubicBezTo>
                    <a:pt x="1059" y="6315"/>
                    <a:pt x="2963" y="6844"/>
                    <a:pt x="4127" y="6950"/>
                  </a:cubicBezTo>
                  <a:cubicBezTo>
                    <a:pt x="4206" y="6957"/>
                    <a:pt x="4289" y="6961"/>
                    <a:pt x="4375" y="6961"/>
                  </a:cubicBezTo>
                  <a:cubicBezTo>
                    <a:pt x="5558" y="6961"/>
                    <a:pt x="7344" y="6242"/>
                    <a:pt x="7937" y="3776"/>
                  </a:cubicBezTo>
                  <a:cubicBezTo>
                    <a:pt x="8500" y="1432"/>
                    <a:pt x="7649" y="1"/>
                    <a:pt x="5902" y="1"/>
                  </a:cubicBezTo>
                  <a:close/>
                </a:path>
              </a:pathLst>
            </a:custGeom>
            <a:gradFill>
              <a:gsLst>
                <a:gs pos="0">
                  <a:srgbClr val="8BE3FF"/>
                </a:gs>
                <a:gs pos="100000">
                  <a:srgbClr val="ACFFD9"/>
                </a:gs>
              </a:gsLst>
              <a:path path="circle">
                <a:fillToRect l="50000" t="50000" r="50000" b="50000"/>
              </a:path>
              <a:tileRect/>
            </a:gra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82" name="Google Shape;2499;p54">
              <a:extLst>
                <a:ext uri="{FF2B5EF4-FFF2-40B4-BE49-F238E27FC236}">
                  <a16:creationId xmlns:a16="http://schemas.microsoft.com/office/drawing/2014/main" id="{3CE07121-5FFE-4DA4-902C-6D5E8354DF92}"/>
                </a:ext>
              </a:extLst>
            </p:cNvPr>
            <p:cNvSpPr/>
            <p:nvPr/>
          </p:nvSpPr>
          <p:spPr>
            <a:xfrm>
              <a:off x="3740250" y="1831750"/>
              <a:ext cx="222875" cy="189325"/>
            </a:xfrm>
            <a:custGeom>
              <a:avLst/>
              <a:gdLst/>
              <a:ahLst/>
              <a:cxnLst/>
              <a:rect l="l" t="t" r="r" b="b"/>
              <a:pathLst>
                <a:path w="8915" h="7573" extrusionOk="0">
                  <a:moveTo>
                    <a:pt x="6223" y="613"/>
                  </a:moveTo>
                  <a:cubicBezTo>
                    <a:pt x="6801" y="613"/>
                    <a:pt x="7268" y="787"/>
                    <a:pt x="7593" y="1127"/>
                  </a:cubicBezTo>
                  <a:cubicBezTo>
                    <a:pt x="8139" y="1699"/>
                    <a:pt x="8269" y="2723"/>
                    <a:pt x="7960" y="4011"/>
                  </a:cubicBezTo>
                  <a:cubicBezTo>
                    <a:pt x="7400" y="6347"/>
                    <a:pt x="5748" y="6963"/>
                    <a:pt x="4706" y="6963"/>
                  </a:cubicBezTo>
                  <a:cubicBezTo>
                    <a:pt x="4625" y="6963"/>
                    <a:pt x="4548" y="6959"/>
                    <a:pt x="4476" y="6952"/>
                  </a:cubicBezTo>
                  <a:cubicBezTo>
                    <a:pt x="3213" y="6837"/>
                    <a:pt x="1581" y="6293"/>
                    <a:pt x="1136" y="5136"/>
                  </a:cubicBezTo>
                  <a:cubicBezTo>
                    <a:pt x="695" y="3991"/>
                    <a:pt x="1344" y="3384"/>
                    <a:pt x="1372" y="3358"/>
                  </a:cubicBezTo>
                  <a:cubicBezTo>
                    <a:pt x="1380" y="3352"/>
                    <a:pt x="1388" y="3345"/>
                    <a:pt x="1395" y="3336"/>
                  </a:cubicBezTo>
                  <a:cubicBezTo>
                    <a:pt x="1415" y="3313"/>
                    <a:pt x="3467" y="1079"/>
                    <a:pt x="5564" y="680"/>
                  </a:cubicBezTo>
                  <a:cubicBezTo>
                    <a:pt x="5797" y="635"/>
                    <a:pt x="6017" y="613"/>
                    <a:pt x="6223" y="613"/>
                  </a:cubicBezTo>
                  <a:close/>
                  <a:moveTo>
                    <a:pt x="6227" y="1"/>
                  </a:moveTo>
                  <a:cubicBezTo>
                    <a:pt x="5981" y="1"/>
                    <a:pt x="5721" y="26"/>
                    <a:pt x="5449" y="78"/>
                  </a:cubicBezTo>
                  <a:cubicBezTo>
                    <a:pt x="3205" y="506"/>
                    <a:pt x="1128" y="2721"/>
                    <a:pt x="951" y="2914"/>
                  </a:cubicBezTo>
                  <a:cubicBezTo>
                    <a:pt x="820" y="3037"/>
                    <a:pt x="1" y="3889"/>
                    <a:pt x="564" y="5357"/>
                  </a:cubicBezTo>
                  <a:cubicBezTo>
                    <a:pt x="1112" y="6775"/>
                    <a:pt x="2983" y="7432"/>
                    <a:pt x="4421" y="7562"/>
                  </a:cubicBezTo>
                  <a:cubicBezTo>
                    <a:pt x="4498" y="7569"/>
                    <a:pt x="4581" y="7572"/>
                    <a:pt x="4669" y="7572"/>
                  </a:cubicBezTo>
                  <a:cubicBezTo>
                    <a:pt x="5854" y="7572"/>
                    <a:pt x="7901" y="6881"/>
                    <a:pt x="8556" y="4154"/>
                  </a:cubicBezTo>
                  <a:cubicBezTo>
                    <a:pt x="8915" y="2657"/>
                    <a:pt x="8730" y="1433"/>
                    <a:pt x="8036" y="705"/>
                  </a:cubicBezTo>
                  <a:cubicBezTo>
                    <a:pt x="7591" y="239"/>
                    <a:pt x="6974" y="1"/>
                    <a:pt x="6227"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83" name="Google Shape;2500;p54">
              <a:extLst>
                <a:ext uri="{FF2B5EF4-FFF2-40B4-BE49-F238E27FC236}">
                  <a16:creationId xmlns:a16="http://schemas.microsoft.com/office/drawing/2014/main" id="{B31FA0DD-073A-4022-9248-7C4A93166FCF}"/>
                </a:ext>
              </a:extLst>
            </p:cNvPr>
            <p:cNvSpPr/>
            <p:nvPr/>
          </p:nvSpPr>
          <p:spPr>
            <a:xfrm>
              <a:off x="3573675" y="1894125"/>
              <a:ext cx="283075" cy="198425"/>
            </a:xfrm>
            <a:custGeom>
              <a:avLst/>
              <a:gdLst/>
              <a:ahLst/>
              <a:cxnLst/>
              <a:rect l="l" t="t" r="r" b="b"/>
              <a:pathLst>
                <a:path w="11323" h="7937" extrusionOk="0">
                  <a:moveTo>
                    <a:pt x="9101" y="1"/>
                  </a:moveTo>
                  <a:cubicBezTo>
                    <a:pt x="9101" y="1"/>
                    <a:pt x="4551" y="635"/>
                    <a:pt x="3493" y="1376"/>
                  </a:cubicBezTo>
                  <a:cubicBezTo>
                    <a:pt x="2434" y="2116"/>
                    <a:pt x="0" y="6244"/>
                    <a:pt x="0" y="6772"/>
                  </a:cubicBezTo>
                  <a:cubicBezTo>
                    <a:pt x="0" y="7302"/>
                    <a:pt x="1483" y="7830"/>
                    <a:pt x="2223" y="7830"/>
                  </a:cubicBezTo>
                  <a:cubicBezTo>
                    <a:pt x="2964" y="7830"/>
                    <a:pt x="4868" y="5292"/>
                    <a:pt x="4868" y="5291"/>
                  </a:cubicBezTo>
                  <a:lnTo>
                    <a:pt x="4868" y="5291"/>
                  </a:lnTo>
                  <a:lnTo>
                    <a:pt x="3915" y="7937"/>
                  </a:lnTo>
                  <a:cubicBezTo>
                    <a:pt x="3915" y="7937"/>
                    <a:pt x="4868" y="7830"/>
                    <a:pt x="4973" y="7407"/>
                  </a:cubicBezTo>
                  <a:cubicBezTo>
                    <a:pt x="5080" y="6984"/>
                    <a:pt x="6561" y="4127"/>
                    <a:pt x="6561" y="4127"/>
                  </a:cubicBezTo>
                  <a:cubicBezTo>
                    <a:pt x="6561" y="4127"/>
                    <a:pt x="6616" y="4129"/>
                    <a:pt x="6714" y="4129"/>
                  </a:cubicBezTo>
                  <a:cubicBezTo>
                    <a:pt x="7303" y="4129"/>
                    <a:pt x="9418" y="4052"/>
                    <a:pt x="10052" y="2963"/>
                  </a:cubicBezTo>
                  <a:cubicBezTo>
                    <a:pt x="10793" y="1693"/>
                    <a:pt x="11323" y="847"/>
                    <a:pt x="9101" y="1"/>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84" name="Google Shape;2501;p54">
              <a:extLst>
                <a:ext uri="{FF2B5EF4-FFF2-40B4-BE49-F238E27FC236}">
                  <a16:creationId xmlns:a16="http://schemas.microsoft.com/office/drawing/2014/main" id="{2A86F1DF-3D31-47BB-BA2D-695417D40A6F}"/>
                </a:ext>
              </a:extLst>
            </p:cNvPr>
            <p:cNvSpPr/>
            <p:nvPr/>
          </p:nvSpPr>
          <p:spPr>
            <a:xfrm>
              <a:off x="3566025" y="1886475"/>
              <a:ext cx="286700" cy="213725"/>
            </a:xfrm>
            <a:custGeom>
              <a:avLst/>
              <a:gdLst/>
              <a:ahLst/>
              <a:cxnLst/>
              <a:rect l="l" t="t" r="r" b="b"/>
              <a:pathLst>
                <a:path w="11468" h="8549" extrusionOk="0">
                  <a:moveTo>
                    <a:pt x="9370" y="621"/>
                  </a:moveTo>
                  <a:cubicBezTo>
                    <a:pt x="10126" y="917"/>
                    <a:pt x="10548" y="1216"/>
                    <a:pt x="10661" y="1533"/>
                  </a:cubicBezTo>
                  <a:cubicBezTo>
                    <a:pt x="10795" y="1915"/>
                    <a:pt x="10498" y="2422"/>
                    <a:pt x="10095" y="3115"/>
                  </a:cubicBezTo>
                  <a:cubicBezTo>
                    <a:pt x="9601" y="3960"/>
                    <a:pt x="7863" y="4130"/>
                    <a:pt x="7047" y="4130"/>
                  </a:cubicBezTo>
                  <a:cubicBezTo>
                    <a:pt x="6985" y="4130"/>
                    <a:pt x="6929" y="4129"/>
                    <a:pt x="6879" y="4127"/>
                  </a:cubicBezTo>
                  <a:cubicBezTo>
                    <a:pt x="6875" y="4127"/>
                    <a:pt x="6871" y="4127"/>
                    <a:pt x="6867" y="4127"/>
                  </a:cubicBezTo>
                  <a:cubicBezTo>
                    <a:pt x="6753" y="4127"/>
                    <a:pt x="6648" y="4190"/>
                    <a:pt x="6595" y="4292"/>
                  </a:cubicBezTo>
                  <a:cubicBezTo>
                    <a:pt x="6345" y="4774"/>
                    <a:pt x="5092" y="7202"/>
                    <a:pt x="4983" y="7639"/>
                  </a:cubicBezTo>
                  <a:cubicBezTo>
                    <a:pt x="4970" y="7689"/>
                    <a:pt x="4859" y="7756"/>
                    <a:pt x="4701" y="7816"/>
                  </a:cubicBezTo>
                  <a:lnTo>
                    <a:pt x="5462" y="5700"/>
                  </a:lnTo>
                  <a:cubicBezTo>
                    <a:pt x="5513" y="5558"/>
                    <a:pt x="5452" y="5400"/>
                    <a:pt x="5319" y="5328"/>
                  </a:cubicBezTo>
                  <a:cubicBezTo>
                    <a:pt x="5273" y="5303"/>
                    <a:pt x="5223" y="5291"/>
                    <a:pt x="5174" y="5291"/>
                  </a:cubicBezTo>
                  <a:cubicBezTo>
                    <a:pt x="5080" y="5291"/>
                    <a:pt x="4989" y="5334"/>
                    <a:pt x="4929" y="5413"/>
                  </a:cubicBezTo>
                  <a:cubicBezTo>
                    <a:pt x="3947" y="6723"/>
                    <a:pt x="2848" y="7831"/>
                    <a:pt x="2529" y="7831"/>
                  </a:cubicBezTo>
                  <a:cubicBezTo>
                    <a:pt x="1775" y="7831"/>
                    <a:pt x="649" y="7308"/>
                    <a:pt x="612" y="7087"/>
                  </a:cubicBezTo>
                  <a:cubicBezTo>
                    <a:pt x="668" y="6584"/>
                    <a:pt x="2985" y="2625"/>
                    <a:pt x="3974" y="1933"/>
                  </a:cubicBezTo>
                  <a:cubicBezTo>
                    <a:pt x="4776" y="1371"/>
                    <a:pt x="8066" y="807"/>
                    <a:pt x="9370" y="621"/>
                  </a:cubicBezTo>
                  <a:close/>
                  <a:moveTo>
                    <a:pt x="9409" y="1"/>
                  </a:moveTo>
                  <a:cubicBezTo>
                    <a:pt x="9394" y="1"/>
                    <a:pt x="9380" y="2"/>
                    <a:pt x="9365" y="4"/>
                  </a:cubicBezTo>
                  <a:cubicBezTo>
                    <a:pt x="8892" y="69"/>
                    <a:pt x="4711" y="670"/>
                    <a:pt x="3623" y="1431"/>
                  </a:cubicBezTo>
                  <a:cubicBezTo>
                    <a:pt x="2504" y="2214"/>
                    <a:pt x="1" y="6425"/>
                    <a:pt x="1" y="7078"/>
                  </a:cubicBezTo>
                  <a:cubicBezTo>
                    <a:pt x="1" y="7914"/>
                    <a:pt x="1779" y="8443"/>
                    <a:pt x="2529" y="8443"/>
                  </a:cubicBezTo>
                  <a:cubicBezTo>
                    <a:pt x="2988" y="8443"/>
                    <a:pt x="3682" y="7817"/>
                    <a:pt x="4289" y="7154"/>
                  </a:cubicBezTo>
                  <a:lnTo>
                    <a:pt x="4289" y="7154"/>
                  </a:lnTo>
                  <a:lnTo>
                    <a:pt x="3934" y="8138"/>
                  </a:lnTo>
                  <a:cubicBezTo>
                    <a:pt x="3862" y="8338"/>
                    <a:pt x="4010" y="8548"/>
                    <a:pt x="4222" y="8548"/>
                  </a:cubicBezTo>
                  <a:cubicBezTo>
                    <a:pt x="4233" y="8548"/>
                    <a:pt x="4245" y="8548"/>
                    <a:pt x="4256" y="8547"/>
                  </a:cubicBezTo>
                  <a:cubicBezTo>
                    <a:pt x="4451" y="8525"/>
                    <a:pt x="5428" y="8388"/>
                    <a:pt x="5577" y="7788"/>
                  </a:cubicBezTo>
                  <a:cubicBezTo>
                    <a:pt x="5644" y="7519"/>
                    <a:pt x="6483" y="5844"/>
                    <a:pt x="7053" y="4742"/>
                  </a:cubicBezTo>
                  <a:cubicBezTo>
                    <a:pt x="7728" y="4739"/>
                    <a:pt x="9920" y="4631"/>
                    <a:pt x="10652" y="3375"/>
                  </a:cubicBezTo>
                  <a:cubicBezTo>
                    <a:pt x="11089" y="2626"/>
                    <a:pt x="11467" y="1979"/>
                    <a:pt x="11237" y="1330"/>
                  </a:cubicBezTo>
                  <a:cubicBezTo>
                    <a:pt x="11055" y="815"/>
                    <a:pt x="10509" y="398"/>
                    <a:pt x="9516" y="21"/>
                  </a:cubicBezTo>
                  <a:cubicBezTo>
                    <a:pt x="9482" y="7"/>
                    <a:pt x="9446" y="1"/>
                    <a:pt x="9409"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85" name="Google Shape;2502;p54">
              <a:extLst>
                <a:ext uri="{FF2B5EF4-FFF2-40B4-BE49-F238E27FC236}">
                  <a16:creationId xmlns:a16="http://schemas.microsoft.com/office/drawing/2014/main" id="{6B523813-7008-4631-8D15-CE276597E7AE}"/>
                </a:ext>
              </a:extLst>
            </p:cNvPr>
            <p:cNvSpPr/>
            <p:nvPr/>
          </p:nvSpPr>
          <p:spPr>
            <a:xfrm>
              <a:off x="3960075" y="1719450"/>
              <a:ext cx="202550" cy="700950"/>
            </a:xfrm>
            <a:custGeom>
              <a:avLst/>
              <a:gdLst/>
              <a:ahLst/>
              <a:cxnLst/>
              <a:rect l="l" t="t" r="r" b="b"/>
              <a:pathLst>
                <a:path w="8102" h="28038" extrusionOk="0">
                  <a:moveTo>
                    <a:pt x="2778" y="1"/>
                  </a:moveTo>
                  <a:cubicBezTo>
                    <a:pt x="2778" y="1"/>
                    <a:pt x="1504" y="4283"/>
                    <a:pt x="1504" y="6945"/>
                  </a:cubicBezTo>
                  <a:cubicBezTo>
                    <a:pt x="1504" y="9607"/>
                    <a:pt x="3357" y="18172"/>
                    <a:pt x="3357" y="18172"/>
                  </a:cubicBezTo>
                  <a:cubicBezTo>
                    <a:pt x="3357" y="18172"/>
                    <a:pt x="3010" y="20486"/>
                    <a:pt x="1504" y="22106"/>
                  </a:cubicBezTo>
                  <a:cubicBezTo>
                    <a:pt x="0" y="23727"/>
                    <a:pt x="463" y="25925"/>
                    <a:pt x="1158" y="26619"/>
                  </a:cubicBezTo>
                  <a:cubicBezTo>
                    <a:pt x="1694" y="27156"/>
                    <a:pt x="2645" y="28038"/>
                    <a:pt x="3263" y="28038"/>
                  </a:cubicBezTo>
                  <a:cubicBezTo>
                    <a:pt x="3445" y="28038"/>
                    <a:pt x="3598" y="27961"/>
                    <a:pt x="3703" y="27777"/>
                  </a:cubicBezTo>
                  <a:cubicBezTo>
                    <a:pt x="4166" y="26967"/>
                    <a:pt x="3820" y="25463"/>
                    <a:pt x="4283" y="24884"/>
                  </a:cubicBezTo>
                  <a:cubicBezTo>
                    <a:pt x="4746" y="24305"/>
                    <a:pt x="6482" y="23379"/>
                    <a:pt x="6713" y="21643"/>
                  </a:cubicBezTo>
                  <a:cubicBezTo>
                    <a:pt x="6945" y="19907"/>
                    <a:pt x="6597" y="14584"/>
                    <a:pt x="6597" y="11690"/>
                  </a:cubicBezTo>
                  <a:cubicBezTo>
                    <a:pt x="6597" y="8797"/>
                    <a:pt x="8101" y="4515"/>
                    <a:pt x="6482" y="1506"/>
                  </a:cubicBezTo>
                  <a:lnTo>
                    <a:pt x="2778" y="1"/>
                  </a:ln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86" name="Google Shape;2503;p54">
              <a:extLst>
                <a:ext uri="{FF2B5EF4-FFF2-40B4-BE49-F238E27FC236}">
                  <a16:creationId xmlns:a16="http://schemas.microsoft.com/office/drawing/2014/main" id="{AB7FA30D-AEFA-4B93-8030-3CD502FF43B7}"/>
                </a:ext>
              </a:extLst>
            </p:cNvPr>
            <p:cNvSpPr/>
            <p:nvPr/>
          </p:nvSpPr>
          <p:spPr>
            <a:xfrm>
              <a:off x="3950375" y="1711825"/>
              <a:ext cx="207725" cy="716250"/>
            </a:xfrm>
            <a:custGeom>
              <a:avLst/>
              <a:gdLst/>
              <a:ahLst/>
              <a:cxnLst/>
              <a:rect l="l" t="t" r="r" b="b"/>
              <a:pathLst>
                <a:path w="8309" h="28650" extrusionOk="0">
                  <a:moveTo>
                    <a:pt x="3166" y="0"/>
                  </a:moveTo>
                  <a:cubicBezTo>
                    <a:pt x="3034" y="0"/>
                    <a:pt x="2912" y="87"/>
                    <a:pt x="2873" y="219"/>
                  </a:cubicBezTo>
                  <a:cubicBezTo>
                    <a:pt x="2820" y="397"/>
                    <a:pt x="1587" y="4575"/>
                    <a:pt x="1587" y="7250"/>
                  </a:cubicBezTo>
                  <a:cubicBezTo>
                    <a:pt x="1587" y="9829"/>
                    <a:pt x="3257" y="17665"/>
                    <a:pt x="3433" y="18483"/>
                  </a:cubicBezTo>
                  <a:cubicBezTo>
                    <a:pt x="3370" y="18829"/>
                    <a:pt x="2967" y="20806"/>
                    <a:pt x="1669" y="22203"/>
                  </a:cubicBezTo>
                  <a:cubicBezTo>
                    <a:pt x="0" y="24000"/>
                    <a:pt x="561" y="26374"/>
                    <a:pt x="1330" y="27142"/>
                  </a:cubicBezTo>
                  <a:cubicBezTo>
                    <a:pt x="2353" y="28166"/>
                    <a:pt x="3098" y="28649"/>
                    <a:pt x="3652" y="28649"/>
                  </a:cubicBezTo>
                  <a:cubicBezTo>
                    <a:pt x="3691" y="28649"/>
                    <a:pt x="3731" y="28646"/>
                    <a:pt x="3771" y="28642"/>
                  </a:cubicBezTo>
                  <a:cubicBezTo>
                    <a:pt x="4022" y="28607"/>
                    <a:pt x="4224" y="28467"/>
                    <a:pt x="4357" y="28234"/>
                  </a:cubicBezTo>
                  <a:cubicBezTo>
                    <a:pt x="4624" y="27769"/>
                    <a:pt x="4655" y="27163"/>
                    <a:pt x="4687" y="26576"/>
                  </a:cubicBezTo>
                  <a:cubicBezTo>
                    <a:pt x="4712" y="26094"/>
                    <a:pt x="4738" y="25594"/>
                    <a:pt x="4910" y="25380"/>
                  </a:cubicBezTo>
                  <a:cubicBezTo>
                    <a:pt x="5011" y="25254"/>
                    <a:pt x="5208" y="25088"/>
                    <a:pt x="5435" y="24895"/>
                  </a:cubicBezTo>
                  <a:cubicBezTo>
                    <a:pt x="6145" y="24297"/>
                    <a:pt x="7217" y="23392"/>
                    <a:pt x="7405" y="21988"/>
                  </a:cubicBezTo>
                  <a:cubicBezTo>
                    <a:pt x="7554" y="20864"/>
                    <a:pt x="7469" y="18317"/>
                    <a:pt x="7386" y="15853"/>
                  </a:cubicBezTo>
                  <a:cubicBezTo>
                    <a:pt x="7337" y="14412"/>
                    <a:pt x="7292" y="13052"/>
                    <a:pt x="7292" y="11995"/>
                  </a:cubicBezTo>
                  <a:cubicBezTo>
                    <a:pt x="7292" y="11125"/>
                    <a:pt x="7432" y="10116"/>
                    <a:pt x="7581" y="9048"/>
                  </a:cubicBezTo>
                  <a:cubicBezTo>
                    <a:pt x="7922" y="6606"/>
                    <a:pt x="8309" y="3836"/>
                    <a:pt x="7140" y="1666"/>
                  </a:cubicBezTo>
                  <a:cubicBezTo>
                    <a:pt x="7085" y="1560"/>
                    <a:pt x="6978" y="1500"/>
                    <a:pt x="6867" y="1500"/>
                  </a:cubicBezTo>
                  <a:cubicBezTo>
                    <a:pt x="6818" y="1500"/>
                    <a:pt x="6768" y="1512"/>
                    <a:pt x="6722" y="1537"/>
                  </a:cubicBezTo>
                  <a:cubicBezTo>
                    <a:pt x="6572" y="1617"/>
                    <a:pt x="6516" y="1806"/>
                    <a:pt x="6600" y="1955"/>
                  </a:cubicBezTo>
                  <a:cubicBezTo>
                    <a:pt x="7675" y="3950"/>
                    <a:pt x="7303" y="6615"/>
                    <a:pt x="6975" y="8964"/>
                  </a:cubicBezTo>
                  <a:cubicBezTo>
                    <a:pt x="6823" y="10054"/>
                    <a:pt x="6680" y="11083"/>
                    <a:pt x="6680" y="11995"/>
                  </a:cubicBezTo>
                  <a:cubicBezTo>
                    <a:pt x="6680" y="13062"/>
                    <a:pt x="6726" y="14428"/>
                    <a:pt x="6774" y="15873"/>
                  </a:cubicBezTo>
                  <a:cubicBezTo>
                    <a:pt x="6856" y="18313"/>
                    <a:pt x="6941" y="20834"/>
                    <a:pt x="6798" y="21907"/>
                  </a:cubicBezTo>
                  <a:cubicBezTo>
                    <a:pt x="6643" y="23077"/>
                    <a:pt x="5716" y="23858"/>
                    <a:pt x="5041" y="24428"/>
                  </a:cubicBezTo>
                  <a:cubicBezTo>
                    <a:pt x="4788" y="24641"/>
                    <a:pt x="4570" y="24825"/>
                    <a:pt x="4431" y="24998"/>
                  </a:cubicBezTo>
                  <a:cubicBezTo>
                    <a:pt x="4137" y="25366"/>
                    <a:pt x="4107" y="25939"/>
                    <a:pt x="4075" y="26545"/>
                  </a:cubicBezTo>
                  <a:cubicBezTo>
                    <a:pt x="4048" y="27059"/>
                    <a:pt x="4019" y="27591"/>
                    <a:pt x="3825" y="27930"/>
                  </a:cubicBezTo>
                  <a:cubicBezTo>
                    <a:pt x="3782" y="28007"/>
                    <a:pt x="3740" y="28028"/>
                    <a:pt x="3689" y="28034"/>
                  </a:cubicBezTo>
                  <a:cubicBezTo>
                    <a:pt x="3678" y="28036"/>
                    <a:pt x="3665" y="28037"/>
                    <a:pt x="3650" y="28037"/>
                  </a:cubicBezTo>
                  <a:cubicBezTo>
                    <a:pt x="3459" y="28037"/>
                    <a:pt x="2934" y="27879"/>
                    <a:pt x="1763" y="26708"/>
                  </a:cubicBezTo>
                  <a:cubicBezTo>
                    <a:pt x="1157" y="26104"/>
                    <a:pt x="733" y="24111"/>
                    <a:pt x="2117" y="22620"/>
                  </a:cubicBezTo>
                  <a:cubicBezTo>
                    <a:pt x="3669" y="20949"/>
                    <a:pt x="4034" y="18621"/>
                    <a:pt x="4048" y="18522"/>
                  </a:cubicBezTo>
                  <a:cubicBezTo>
                    <a:pt x="4054" y="18485"/>
                    <a:pt x="4053" y="18448"/>
                    <a:pt x="4044" y="18412"/>
                  </a:cubicBezTo>
                  <a:cubicBezTo>
                    <a:pt x="4026" y="18327"/>
                    <a:pt x="2199" y="9849"/>
                    <a:pt x="2199" y="7250"/>
                  </a:cubicBezTo>
                  <a:cubicBezTo>
                    <a:pt x="2199" y="4665"/>
                    <a:pt x="3448" y="436"/>
                    <a:pt x="3460" y="393"/>
                  </a:cubicBezTo>
                  <a:cubicBezTo>
                    <a:pt x="3508" y="232"/>
                    <a:pt x="3416" y="61"/>
                    <a:pt x="3254" y="13"/>
                  </a:cubicBezTo>
                  <a:cubicBezTo>
                    <a:pt x="3224" y="5"/>
                    <a:pt x="3195" y="0"/>
                    <a:pt x="3166"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87" name="Google Shape;2504;p54">
              <a:extLst>
                <a:ext uri="{FF2B5EF4-FFF2-40B4-BE49-F238E27FC236}">
                  <a16:creationId xmlns:a16="http://schemas.microsoft.com/office/drawing/2014/main" id="{DC6C39CF-27B1-456C-9EEA-424425324931}"/>
                </a:ext>
              </a:extLst>
            </p:cNvPr>
            <p:cNvSpPr/>
            <p:nvPr/>
          </p:nvSpPr>
          <p:spPr>
            <a:xfrm>
              <a:off x="3960075" y="2136825"/>
              <a:ext cx="170875" cy="283575"/>
            </a:xfrm>
            <a:custGeom>
              <a:avLst/>
              <a:gdLst/>
              <a:ahLst/>
              <a:cxnLst/>
              <a:rect l="l" t="t" r="r" b="b"/>
              <a:pathLst>
                <a:path w="6835" h="11343" extrusionOk="0">
                  <a:moveTo>
                    <a:pt x="5684" y="0"/>
                  </a:moveTo>
                  <a:cubicBezTo>
                    <a:pt x="4452" y="0"/>
                    <a:pt x="3707" y="513"/>
                    <a:pt x="3267" y="1057"/>
                  </a:cubicBezTo>
                  <a:cubicBezTo>
                    <a:pt x="3323" y="1323"/>
                    <a:pt x="3357" y="1477"/>
                    <a:pt x="3357" y="1477"/>
                  </a:cubicBezTo>
                  <a:cubicBezTo>
                    <a:pt x="3357" y="1477"/>
                    <a:pt x="3009" y="3791"/>
                    <a:pt x="1504" y="5411"/>
                  </a:cubicBezTo>
                  <a:cubicBezTo>
                    <a:pt x="0" y="7032"/>
                    <a:pt x="463" y="9230"/>
                    <a:pt x="1158" y="9924"/>
                  </a:cubicBezTo>
                  <a:cubicBezTo>
                    <a:pt x="1694" y="10461"/>
                    <a:pt x="2645" y="11343"/>
                    <a:pt x="3263" y="11343"/>
                  </a:cubicBezTo>
                  <a:cubicBezTo>
                    <a:pt x="3445" y="11343"/>
                    <a:pt x="3598" y="11266"/>
                    <a:pt x="3703" y="11082"/>
                  </a:cubicBezTo>
                  <a:cubicBezTo>
                    <a:pt x="4166" y="10272"/>
                    <a:pt x="3820" y="8768"/>
                    <a:pt x="4283" y="8189"/>
                  </a:cubicBezTo>
                  <a:cubicBezTo>
                    <a:pt x="4745" y="7610"/>
                    <a:pt x="6482" y="6684"/>
                    <a:pt x="6712" y="4948"/>
                  </a:cubicBezTo>
                  <a:cubicBezTo>
                    <a:pt x="6835" y="4036"/>
                    <a:pt x="6796" y="2130"/>
                    <a:pt x="6732" y="110"/>
                  </a:cubicBezTo>
                  <a:cubicBezTo>
                    <a:pt x="6349" y="34"/>
                    <a:pt x="6001" y="0"/>
                    <a:pt x="5684" y="0"/>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88" name="Google Shape;2505;p54">
              <a:extLst>
                <a:ext uri="{FF2B5EF4-FFF2-40B4-BE49-F238E27FC236}">
                  <a16:creationId xmlns:a16="http://schemas.microsoft.com/office/drawing/2014/main" id="{90379A15-E6CD-40F3-AC2B-1213381F849A}"/>
                </a:ext>
              </a:extLst>
            </p:cNvPr>
            <p:cNvSpPr/>
            <p:nvPr/>
          </p:nvSpPr>
          <p:spPr>
            <a:xfrm>
              <a:off x="3950375" y="2129175"/>
              <a:ext cx="188075" cy="298900"/>
            </a:xfrm>
            <a:custGeom>
              <a:avLst/>
              <a:gdLst/>
              <a:ahLst/>
              <a:cxnLst/>
              <a:rect l="l" t="t" r="r" b="b"/>
              <a:pathLst>
                <a:path w="7523" h="11956" extrusionOk="0">
                  <a:moveTo>
                    <a:pt x="6084" y="614"/>
                  </a:moveTo>
                  <a:cubicBezTo>
                    <a:pt x="6318" y="614"/>
                    <a:pt x="6564" y="634"/>
                    <a:pt x="6822" y="674"/>
                  </a:cubicBezTo>
                  <a:cubicBezTo>
                    <a:pt x="6878" y="2547"/>
                    <a:pt x="6911" y="4360"/>
                    <a:pt x="6797" y="5213"/>
                  </a:cubicBezTo>
                  <a:cubicBezTo>
                    <a:pt x="6641" y="6383"/>
                    <a:pt x="5716" y="7164"/>
                    <a:pt x="5040" y="7734"/>
                  </a:cubicBezTo>
                  <a:cubicBezTo>
                    <a:pt x="4788" y="7947"/>
                    <a:pt x="4569" y="8131"/>
                    <a:pt x="4430" y="8304"/>
                  </a:cubicBezTo>
                  <a:cubicBezTo>
                    <a:pt x="4137" y="8672"/>
                    <a:pt x="4106" y="9245"/>
                    <a:pt x="4075" y="9851"/>
                  </a:cubicBezTo>
                  <a:cubicBezTo>
                    <a:pt x="4048" y="10365"/>
                    <a:pt x="4019" y="10897"/>
                    <a:pt x="3825" y="11236"/>
                  </a:cubicBezTo>
                  <a:cubicBezTo>
                    <a:pt x="3782" y="11313"/>
                    <a:pt x="3739" y="11334"/>
                    <a:pt x="3688" y="11340"/>
                  </a:cubicBezTo>
                  <a:cubicBezTo>
                    <a:pt x="3677" y="11342"/>
                    <a:pt x="3664" y="11343"/>
                    <a:pt x="3649" y="11343"/>
                  </a:cubicBezTo>
                  <a:cubicBezTo>
                    <a:pt x="3458" y="11343"/>
                    <a:pt x="2933" y="11185"/>
                    <a:pt x="1762" y="10014"/>
                  </a:cubicBezTo>
                  <a:cubicBezTo>
                    <a:pt x="1157" y="9410"/>
                    <a:pt x="733" y="7417"/>
                    <a:pt x="2117" y="5926"/>
                  </a:cubicBezTo>
                  <a:cubicBezTo>
                    <a:pt x="3668" y="4255"/>
                    <a:pt x="4034" y="1927"/>
                    <a:pt x="4047" y="1828"/>
                  </a:cubicBezTo>
                  <a:cubicBezTo>
                    <a:pt x="4053" y="1791"/>
                    <a:pt x="4051" y="1754"/>
                    <a:pt x="4044" y="1717"/>
                  </a:cubicBezTo>
                  <a:lnTo>
                    <a:pt x="3986" y="1447"/>
                  </a:lnTo>
                  <a:cubicBezTo>
                    <a:pt x="4487" y="895"/>
                    <a:pt x="5200" y="614"/>
                    <a:pt x="6084" y="614"/>
                  </a:cubicBezTo>
                  <a:close/>
                  <a:moveTo>
                    <a:pt x="6073" y="1"/>
                  </a:moveTo>
                  <a:cubicBezTo>
                    <a:pt x="4690" y="1"/>
                    <a:pt x="3877" y="602"/>
                    <a:pt x="3418" y="1170"/>
                  </a:cubicBezTo>
                  <a:cubicBezTo>
                    <a:pt x="3359" y="1242"/>
                    <a:pt x="3337" y="1336"/>
                    <a:pt x="3356" y="1426"/>
                  </a:cubicBezTo>
                  <a:lnTo>
                    <a:pt x="3433" y="1789"/>
                  </a:lnTo>
                  <a:cubicBezTo>
                    <a:pt x="3372" y="2134"/>
                    <a:pt x="2970" y="4107"/>
                    <a:pt x="1669" y="5509"/>
                  </a:cubicBezTo>
                  <a:cubicBezTo>
                    <a:pt x="0" y="7306"/>
                    <a:pt x="561" y="9680"/>
                    <a:pt x="1330" y="10448"/>
                  </a:cubicBezTo>
                  <a:cubicBezTo>
                    <a:pt x="2353" y="11472"/>
                    <a:pt x="3098" y="11955"/>
                    <a:pt x="3652" y="11955"/>
                  </a:cubicBezTo>
                  <a:cubicBezTo>
                    <a:pt x="3691" y="11955"/>
                    <a:pt x="3731" y="11953"/>
                    <a:pt x="3770" y="11948"/>
                  </a:cubicBezTo>
                  <a:cubicBezTo>
                    <a:pt x="4022" y="11914"/>
                    <a:pt x="4224" y="11774"/>
                    <a:pt x="4357" y="11540"/>
                  </a:cubicBezTo>
                  <a:cubicBezTo>
                    <a:pt x="4623" y="11075"/>
                    <a:pt x="4655" y="10469"/>
                    <a:pt x="4686" y="9883"/>
                  </a:cubicBezTo>
                  <a:cubicBezTo>
                    <a:pt x="4712" y="9400"/>
                    <a:pt x="4737" y="8901"/>
                    <a:pt x="4909" y="8686"/>
                  </a:cubicBezTo>
                  <a:cubicBezTo>
                    <a:pt x="5011" y="8560"/>
                    <a:pt x="5207" y="8394"/>
                    <a:pt x="5435" y="8202"/>
                  </a:cubicBezTo>
                  <a:cubicBezTo>
                    <a:pt x="6144" y="7604"/>
                    <a:pt x="7217" y="6699"/>
                    <a:pt x="7404" y="5295"/>
                  </a:cubicBezTo>
                  <a:cubicBezTo>
                    <a:pt x="7522" y="4412"/>
                    <a:pt x="7499" y="2702"/>
                    <a:pt x="7427" y="406"/>
                  </a:cubicBezTo>
                  <a:cubicBezTo>
                    <a:pt x="7422" y="264"/>
                    <a:pt x="7319" y="143"/>
                    <a:pt x="7180" y="115"/>
                  </a:cubicBezTo>
                  <a:cubicBezTo>
                    <a:pt x="6775" y="36"/>
                    <a:pt x="6407" y="1"/>
                    <a:pt x="6073"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89" name="Google Shape;2506;p54">
              <a:extLst>
                <a:ext uri="{FF2B5EF4-FFF2-40B4-BE49-F238E27FC236}">
                  <a16:creationId xmlns:a16="http://schemas.microsoft.com/office/drawing/2014/main" id="{80E6C819-BB84-44D4-8822-DF50A4096C5F}"/>
                </a:ext>
              </a:extLst>
            </p:cNvPr>
            <p:cNvSpPr/>
            <p:nvPr/>
          </p:nvSpPr>
          <p:spPr>
            <a:xfrm>
              <a:off x="3931150" y="2136125"/>
              <a:ext cx="549725" cy="515025"/>
            </a:xfrm>
            <a:custGeom>
              <a:avLst/>
              <a:gdLst/>
              <a:ahLst/>
              <a:cxnLst/>
              <a:rect l="l" t="t" r="r" b="b"/>
              <a:pathLst>
                <a:path w="21989" h="20601" extrusionOk="0">
                  <a:moveTo>
                    <a:pt x="11110" y="0"/>
                  </a:moveTo>
                  <a:lnTo>
                    <a:pt x="1" y="12614"/>
                  </a:lnTo>
                  <a:lnTo>
                    <a:pt x="11226" y="20600"/>
                  </a:lnTo>
                  <a:lnTo>
                    <a:pt x="21989" y="6944"/>
                  </a:lnTo>
                  <a:lnTo>
                    <a:pt x="11110" y="0"/>
                  </a:ln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90" name="Google Shape;2507;p54">
              <a:extLst>
                <a:ext uri="{FF2B5EF4-FFF2-40B4-BE49-F238E27FC236}">
                  <a16:creationId xmlns:a16="http://schemas.microsoft.com/office/drawing/2014/main" id="{EF8AF976-6962-42AE-A2B1-FF35A18555FE}"/>
                </a:ext>
              </a:extLst>
            </p:cNvPr>
            <p:cNvSpPr/>
            <p:nvPr/>
          </p:nvSpPr>
          <p:spPr>
            <a:xfrm>
              <a:off x="3922400" y="2128475"/>
              <a:ext cx="567325" cy="530325"/>
            </a:xfrm>
            <a:custGeom>
              <a:avLst/>
              <a:gdLst/>
              <a:ahLst/>
              <a:cxnLst/>
              <a:rect l="l" t="t" r="r" b="b"/>
              <a:pathLst>
                <a:path w="22693" h="21213" extrusionOk="0">
                  <a:moveTo>
                    <a:pt x="11517" y="705"/>
                  </a:moveTo>
                  <a:lnTo>
                    <a:pt x="21890" y="7326"/>
                  </a:lnTo>
                  <a:lnTo>
                    <a:pt x="11517" y="20488"/>
                  </a:lnTo>
                  <a:lnTo>
                    <a:pt x="805" y="12868"/>
                  </a:lnTo>
                  <a:lnTo>
                    <a:pt x="11517" y="705"/>
                  </a:lnTo>
                  <a:close/>
                  <a:moveTo>
                    <a:pt x="11460" y="0"/>
                  </a:moveTo>
                  <a:cubicBezTo>
                    <a:pt x="11375" y="0"/>
                    <a:pt x="11291" y="36"/>
                    <a:pt x="11231" y="104"/>
                  </a:cubicBezTo>
                  <a:lnTo>
                    <a:pt x="120" y="12718"/>
                  </a:lnTo>
                  <a:cubicBezTo>
                    <a:pt x="0" y="12854"/>
                    <a:pt x="24" y="13064"/>
                    <a:pt x="172" y="13170"/>
                  </a:cubicBezTo>
                  <a:lnTo>
                    <a:pt x="11398" y="21156"/>
                  </a:lnTo>
                  <a:cubicBezTo>
                    <a:pt x="11450" y="21192"/>
                    <a:pt x="11512" y="21212"/>
                    <a:pt x="11577" y="21212"/>
                  </a:cubicBezTo>
                  <a:cubicBezTo>
                    <a:pt x="11670" y="21212"/>
                    <a:pt x="11758" y="21169"/>
                    <a:pt x="11817" y="21096"/>
                  </a:cubicBezTo>
                  <a:lnTo>
                    <a:pt x="22579" y="7439"/>
                  </a:lnTo>
                  <a:cubicBezTo>
                    <a:pt x="22692" y="7297"/>
                    <a:pt x="22657" y="7089"/>
                    <a:pt x="22504" y="6992"/>
                  </a:cubicBezTo>
                  <a:lnTo>
                    <a:pt x="11624" y="48"/>
                  </a:lnTo>
                  <a:cubicBezTo>
                    <a:pt x="11574" y="16"/>
                    <a:pt x="11517" y="0"/>
                    <a:pt x="11460"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91" name="Google Shape;2508;p54">
              <a:extLst>
                <a:ext uri="{FF2B5EF4-FFF2-40B4-BE49-F238E27FC236}">
                  <a16:creationId xmlns:a16="http://schemas.microsoft.com/office/drawing/2014/main" id="{CE400167-EDE5-425E-AD7D-FA8EFE15FA12}"/>
                </a:ext>
              </a:extLst>
            </p:cNvPr>
            <p:cNvSpPr/>
            <p:nvPr/>
          </p:nvSpPr>
          <p:spPr>
            <a:xfrm>
              <a:off x="4087375" y="2214250"/>
              <a:ext cx="63700" cy="182325"/>
            </a:xfrm>
            <a:custGeom>
              <a:avLst/>
              <a:gdLst/>
              <a:ahLst/>
              <a:cxnLst/>
              <a:rect l="l" t="t" r="r" b="b"/>
              <a:pathLst>
                <a:path w="2548" h="7293" extrusionOk="0">
                  <a:moveTo>
                    <a:pt x="1621" y="0"/>
                  </a:moveTo>
                  <a:lnTo>
                    <a:pt x="0" y="2083"/>
                  </a:lnTo>
                  <a:cubicBezTo>
                    <a:pt x="0" y="2083"/>
                    <a:pt x="117" y="6018"/>
                    <a:pt x="117" y="6597"/>
                  </a:cubicBezTo>
                  <a:cubicBezTo>
                    <a:pt x="117" y="6926"/>
                    <a:pt x="528" y="7292"/>
                    <a:pt x="904" y="7292"/>
                  </a:cubicBezTo>
                  <a:cubicBezTo>
                    <a:pt x="1189" y="7292"/>
                    <a:pt x="1455" y="7081"/>
                    <a:pt x="1505" y="6481"/>
                  </a:cubicBezTo>
                  <a:cubicBezTo>
                    <a:pt x="1621" y="5093"/>
                    <a:pt x="1621" y="4513"/>
                    <a:pt x="1736" y="4167"/>
                  </a:cubicBezTo>
                  <a:cubicBezTo>
                    <a:pt x="1853" y="3819"/>
                    <a:pt x="2547" y="1620"/>
                    <a:pt x="1621" y="0"/>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92" name="Google Shape;2509;p54">
              <a:extLst>
                <a:ext uri="{FF2B5EF4-FFF2-40B4-BE49-F238E27FC236}">
                  <a16:creationId xmlns:a16="http://schemas.microsoft.com/office/drawing/2014/main" id="{E9B4CF2A-01DE-4B44-824D-90857D0C76B3}"/>
                </a:ext>
              </a:extLst>
            </p:cNvPr>
            <p:cNvSpPr/>
            <p:nvPr/>
          </p:nvSpPr>
          <p:spPr>
            <a:xfrm>
              <a:off x="4079625" y="2206625"/>
              <a:ext cx="78525" cy="197575"/>
            </a:xfrm>
            <a:custGeom>
              <a:avLst/>
              <a:gdLst/>
              <a:ahLst/>
              <a:cxnLst/>
              <a:rect l="l" t="t" r="r" b="b"/>
              <a:pathLst>
                <a:path w="3141" h="7903" extrusionOk="0">
                  <a:moveTo>
                    <a:pt x="1932" y="0"/>
                  </a:moveTo>
                  <a:cubicBezTo>
                    <a:pt x="1881" y="0"/>
                    <a:pt x="1828" y="13"/>
                    <a:pt x="1780" y="41"/>
                  </a:cubicBezTo>
                  <a:cubicBezTo>
                    <a:pt x="1635" y="124"/>
                    <a:pt x="1583" y="310"/>
                    <a:pt x="1665" y="456"/>
                  </a:cubicBezTo>
                  <a:cubicBezTo>
                    <a:pt x="2505" y="1924"/>
                    <a:pt x="1889" y="3978"/>
                    <a:pt x="1757" y="4374"/>
                  </a:cubicBezTo>
                  <a:cubicBezTo>
                    <a:pt x="1663" y="4651"/>
                    <a:pt x="1639" y="5001"/>
                    <a:pt x="1591" y="5698"/>
                  </a:cubicBezTo>
                  <a:cubicBezTo>
                    <a:pt x="1570" y="5987"/>
                    <a:pt x="1546" y="6335"/>
                    <a:pt x="1510" y="6760"/>
                  </a:cubicBezTo>
                  <a:cubicBezTo>
                    <a:pt x="1490" y="6996"/>
                    <a:pt x="1416" y="7291"/>
                    <a:pt x="1227" y="7291"/>
                  </a:cubicBezTo>
                  <a:cubicBezTo>
                    <a:pt x="1219" y="7291"/>
                    <a:pt x="1211" y="7291"/>
                    <a:pt x="1202" y="7290"/>
                  </a:cubicBezTo>
                  <a:cubicBezTo>
                    <a:pt x="968" y="7281"/>
                    <a:pt x="733" y="7034"/>
                    <a:pt x="733" y="6902"/>
                  </a:cubicBezTo>
                  <a:cubicBezTo>
                    <a:pt x="733" y="6325"/>
                    <a:pt x="622" y="2540"/>
                    <a:pt x="616" y="2379"/>
                  </a:cubicBezTo>
                  <a:cubicBezTo>
                    <a:pt x="610" y="2213"/>
                    <a:pt x="473" y="2082"/>
                    <a:pt x="308" y="2082"/>
                  </a:cubicBezTo>
                  <a:cubicBezTo>
                    <a:pt x="306" y="2082"/>
                    <a:pt x="304" y="2082"/>
                    <a:pt x="302" y="2082"/>
                  </a:cubicBezTo>
                  <a:cubicBezTo>
                    <a:pt x="133" y="2087"/>
                    <a:pt x="0" y="2227"/>
                    <a:pt x="5" y="2397"/>
                  </a:cubicBezTo>
                  <a:cubicBezTo>
                    <a:pt x="6" y="2437"/>
                    <a:pt x="120" y="6334"/>
                    <a:pt x="120" y="6902"/>
                  </a:cubicBezTo>
                  <a:cubicBezTo>
                    <a:pt x="120" y="7384"/>
                    <a:pt x="643" y="7879"/>
                    <a:pt x="1177" y="7902"/>
                  </a:cubicBezTo>
                  <a:lnTo>
                    <a:pt x="1209" y="7902"/>
                  </a:lnTo>
                  <a:cubicBezTo>
                    <a:pt x="1439" y="7902"/>
                    <a:pt x="2037" y="7805"/>
                    <a:pt x="2121" y="6811"/>
                  </a:cubicBezTo>
                  <a:cubicBezTo>
                    <a:pt x="2157" y="6383"/>
                    <a:pt x="2182" y="6031"/>
                    <a:pt x="2201" y="5740"/>
                  </a:cubicBezTo>
                  <a:cubicBezTo>
                    <a:pt x="2246" y="5115"/>
                    <a:pt x="2270" y="4772"/>
                    <a:pt x="2338" y="4568"/>
                  </a:cubicBezTo>
                  <a:cubicBezTo>
                    <a:pt x="2544" y="3950"/>
                    <a:pt x="3141" y="1804"/>
                    <a:pt x="2197" y="152"/>
                  </a:cubicBezTo>
                  <a:cubicBezTo>
                    <a:pt x="2140" y="55"/>
                    <a:pt x="2038" y="0"/>
                    <a:pt x="1932"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93" name="Google Shape;2510;p54">
              <a:extLst>
                <a:ext uri="{FF2B5EF4-FFF2-40B4-BE49-F238E27FC236}">
                  <a16:creationId xmlns:a16="http://schemas.microsoft.com/office/drawing/2014/main" id="{FC762214-DE44-411D-A652-37F6A4FAEA47}"/>
                </a:ext>
              </a:extLst>
            </p:cNvPr>
            <p:cNvSpPr/>
            <p:nvPr/>
          </p:nvSpPr>
          <p:spPr>
            <a:xfrm>
              <a:off x="4280375" y="1456175"/>
              <a:ext cx="712625" cy="1035850"/>
            </a:xfrm>
            <a:custGeom>
              <a:avLst/>
              <a:gdLst/>
              <a:ahLst/>
              <a:cxnLst/>
              <a:rect l="l" t="t" r="r" b="b"/>
              <a:pathLst>
                <a:path w="28505" h="41434" extrusionOk="0">
                  <a:moveTo>
                    <a:pt x="27232" y="0"/>
                  </a:moveTo>
                  <a:lnTo>
                    <a:pt x="23529" y="1737"/>
                  </a:lnTo>
                  <a:cubicBezTo>
                    <a:pt x="23529" y="1737"/>
                    <a:pt x="20404" y="5209"/>
                    <a:pt x="18899" y="8450"/>
                  </a:cubicBezTo>
                  <a:cubicBezTo>
                    <a:pt x="17395" y="11691"/>
                    <a:pt x="16237" y="20023"/>
                    <a:pt x="16237" y="20023"/>
                  </a:cubicBezTo>
                  <a:cubicBezTo>
                    <a:pt x="16237" y="20023"/>
                    <a:pt x="10219" y="29860"/>
                    <a:pt x="9409" y="30670"/>
                  </a:cubicBezTo>
                  <a:cubicBezTo>
                    <a:pt x="8599" y="31481"/>
                    <a:pt x="9062" y="31365"/>
                    <a:pt x="7095" y="32291"/>
                  </a:cubicBezTo>
                  <a:cubicBezTo>
                    <a:pt x="5127" y="33216"/>
                    <a:pt x="2581" y="33680"/>
                    <a:pt x="2234" y="34258"/>
                  </a:cubicBezTo>
                  <a:cubicBezTo>
                    <a:pt x="1888" y="34836"/>
                    <a:pt x="614" y="37615"/>
                    <a:pt x="266" y="37961"/>
                  </a:cubicBezTo>
                  <a:cubicBezTo>
                    <a:pt x="1" y="38227"/>
                    <a:pt x="411" y="38694"/>
                    <a:pt x="826" y="38694"/>
                  </a:cubicBezTo>
                  <a:cubicBezTo>
                    <a:pt x="954" y="38694"/>
                    <a:pt x="1083" y="38649"/>
                    <a:pt x="1193" y="38540"/>
                  </a:cubicBezTo>
                  <a:cubicBezTo>
                    <a:pt x="1656" y="38078"/>
                    <a:pt x="3275" y="36226"/>
                    <a:pt x="3275" y="36225"/>
                  </a:cubicBezTo>
                  <a:lnTo>
                    <a:pt x="3275" y="36225"/>
                  </a:lnTo>
                  <a:lnTo>
                    <a:pt x="1308" y="40854"/>
                  </a:lnTo>
                  <a:cubicBezTo>
                    <a:pt x="1308" y="40854"/>
                    <a:pt x="1308" y="41433"/>
                    <a:pt x="2002" y="41433"/>
                  </a:cubicBezTo>
                  <a:cubicBezTo>
                    <a:pt x="2697" y="41433"/>
                    <a:pt x="4433" y="40622"/>
                    <a:pt x="4433" y="40622"/>
                  </a:cubicBezTo>
                  <a:cubicBezTo>
                    <a:pt x="4433" y="40622"/>
                    <a:pt x="6400" y="40159"/>
                    <a:pt x="7095" y="39234"/>
                  </a:cubicBezTo>
                  <a:cubicBezTo>
                    <a:pt x="7789" y="38308"/>
                    <a:pt x="10335" y="33332"/>
                    <a:pt x="10335" y="33332"/>
                  </a:cubicBezTo>
                  <a:cubicBezTo>
                    <a:pt x="10335" y="33332"/>
                    <a:pt x="17047" y="29049"/>
                    <a:pt x="19477" y="26156"/>
                  </a:cubicBezTo>
                  <a:cubicBezTo>
                    <a:pt x="21908" y="23262"/>
                    <a:pt x="23529" y="19675"/>
                    <a:pt x="23875" y="18518"/>
                  </a:cubicBezTo>
                  <a:cubicBezTo>
                    <a:pt x="24222" y="17360"/>
                    <a:pt x="28505" y="4514"/>
                    <a:pt x="28389" y="2431"/>
                  </a:cubicBezTo>
                  <a:cubicBezTo>
                    <a:pt x="28274" y="348"/>
                    <a:pt x="27232" y="0"/>
                    <a:pt x="27232" y="0"/>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94" name="Google Shape;2511;p54">
              <a:extLst>
                <a:ext uri="{FF2B5EF4-FFF2-40B4-BE49-F238E27FC236}">
                  <a16:creationId xmlns:a16="http://schemas.microsoft.com/office/drawing/2014/main" id="{D0C7D775-9FD8-441F-8C31-70B2F868462C}"/>
                </a:ext>
              </a:extLst>
            </p:cNvPr>
            <p:cNvSpPr/>
            <p:nvPr/>
          </p:nvSpPr>
          <p:spPr>
            <a:xfrm>
              <a:off x="4275250" y="1448525"/>
              <a:ext cx="724750" cy="1051125"/>
            </a:xfrm>
            <a:custGeom>
              <a:avLst/>
              <a:gdLst/>
              <a:ahLst/>
              <a:cxnLst/>
              <a:rect l="l" t="t" r="r" b="b"/>
              <a:pathLst>
                <a:path w="28990" h="42045" extrusionOk="0">
                  <a:moveTo>
                    <a:pt x="27439" y="1"/>
                  </a:moveTo>
                  <a:cubicBezTo>
                    <a:pt x="27313" y="1"/>
                    <a:pt x="27196" y="79"/>
                    <a:pt x="27153" y="204"/>
                  </a:cubicBezTo>
                  <a:cubicBezTo>
                    <a:pt x="27098" y="363"/>
                    <a:pt x="27179" y="535"/>
                    <a:pt x="27336" y="594"/>
                  </a:cubicBezTo>
                  <a:cubicBezTo>
                    <a:pt x="27370" y="607"/>
                    <a:pt x="28189" y="939"/>
                    <a:pt x="28290" y="2754"/>
                  </a:cubicBezTo>
                  <a:cubicBezTo>
                    <a:pt x="28384" y="4461"/>
                    <a:pt x="25231" y="14244"/>
                    <a:pt x="24196" y="17459"/>
                  </a:cubicBezTo>
                  <a:cubicBezTo>
                    <a:pt x="23987" y="18105"/>
                    <a:pt x="23842" y="18558"/>
                    <a:pt x="23789" y="18735"/>
                  </a:cubicBezTo>
                  <a:cubicBezTo>
                    <a:pt x="23494" y="19718"/>
                    <a:pt x="21918" y="23327"/>
                    <a:pt x="19450" y="26265"/>
                  </a:cubicBezTo>
                  <a:cubicBezTo>
                    <a:pt x="17077" y="29089"/>
                    <a:pt x="10442" y="33337"/>
                    <a:pt x="10376" y="33380"/>
                  </a:cubicBezTo>
                  <a:cubicBezTo>
                    <a:pt x="10331" y="33409"/>
                    <a:pt x="10293" y="33450"/>
                    <a:pt x="10269" y="33498"/>
                  </a:cubicBezTo>
                  <a:cubicBezTo>
                    <a:pt x="10243" y="33547"/>
                    <a:pt x="7727" y="38461"/>
                    <a:pt x="7056" y="39356"/>
                  </a:cubicBezTo>
                  <a:cubicBezTo>
                    <a:pt x="6542" y="40041"/>
                    <a:pt x="5086" y="40507"/>
                    <a:pt x="4569" y="40630"/>
                  </a:cubicBezTo>
                  <a:cubicBezTo>
                    <a:pt x="4548" y="40635"/>
                    <a:pt x="4528" y="40642"/>
                    <a:pt x="4509" y="40650"/>
                  </a:cubicBezTo>
                  <a:cubicBezTo>
                    <a:pt x="4043" y="40868"/>
                    <a:pt x="2721" y="41432"/>
                    <a:pt x="2208" y="41432"/>
                  </a:cubicBezTo>
                  <a:cubicBezTo>
                    <a:pt x="1929" y="41432"/>
                    <a:pt x="1847" y="41306"/>
                    <a:pt x="1826" y="41207"/>
                  </a:cubicBezTo>
                  <a:lnTo>
                    <a:pt x="3763" y="36650"/>
                  </a:lnTo>
                  <a:cubicBezTo>
                    <a:pt x="3822" y="36512"/>
                    <a:pt x="3773" y="36350"/>
                    <a:pt x="3644" y="36270"/>
                  </a:cubicBezTo>
                  <a:cubicBezTo>
                    <a:pt x="3594" y="36238"/>
                    <a:pt x="3538" y="36223"/>
                    <a:pt x="3482" y="36223"/>
                  </a:cubicBezTo>
                  <a:cubicBezTo>
                    <a:pt x="3396" y="36223"/>
                    <a:pt x="3311" y="36260"/>
                    <a:pt x="3251" y="36329"/>
                  </a:cubicBezTo>
                  <a:cubicBezTo>
                    <a:pt x="3234" y="36348"/>
                    <a:pt x="1632" y="38179"/>
                    <a:pt x="1182" y="38629"/>
                  </a:cubicBezTo>
                  <a:cubicBezTo>
                    <a:pt x="1162" y="38648"/>
                    <a:pt x="1116" y="38694"/>
                    <a:pt x="1030" y="38694"/>
                  </a:cubicBezTo>
                  <a:cubicBezTo>
                    <a:pt x="997" y="38694"/>
                    <a:pt x="960" y="38687"/>
                    <a:pt x="916" y="38671"/>
                  </a:cubicBezTo>
                  <a:cubicBezTo>
                    <a:pt x="774" y="38615"/>
                    <a:pt x="695" y="38501"/>
                    <a:pt x="687" y="38483"/>
                  </a:cubicBezTo>
                  <a:cubicBezTo>
                    <a:pt x="924" y="38246"/>
                    <a:pt x="1376" y="37351"/>
                    <a:pt x="2041" y="36011"/>
                  </a:cubicBezTo>
                  <a:cubicBezTo>
                    <a:pt x="2318" y="35453"/>
                    <a:pt x="2580" y="34924"/>
                    <a:pt x="2701" y="34721"/>
                  </a:cubicBezTo>
                  <a:cubicBezTo>
                    <a:pt x="2838" y="34494"/>
                    <a:pt x="3870" y="34159"/>
                    <a:pt x="4701" y="33888"/>
                  </a:cubicBezTo>
                  <a:cubicBezTo>
                    <a:pt x="5567" y="33607"/>
                    <a:pt x="6549" y="33288"/>
                    <a:pt x="7430" y="32873"/>
                  </a:cubicBezTo>
                  <a:cubicBezTo>
                    <a:pt x="8934" y="32166"/>
                    <a:pt x="9077" y="32039"/>
                    <a:pt x="9437" y="31621"/>
                  </a:cubicBezTo>
                  <a:cubicBezTo>
                    <a:pt x="9531" y="31511"/>
                    <a:pt x="9646" y="31376"/>
                    <a:pt x="9831" y="31192"/>
                  </a:cubicBezTo>
                  <a:cubicBezTo>
                    <a:pt x="10657" y="30366"/>
                    <a:pt x="16458" y="20891"/>
                    <a:pt x="16704" y="20488"/>
                  </a:cubicBezTo>
                  <a:cubicBezTo>
                    <a:pt x="16726" y="20452"/>
                    <a:pt x="16740" y="20412"/>
                    <a:pt x="16746" y="20370"/>
                  </a:cubicBezTo>
                  <a:cubicBezTo>
                    <a:pt x="16757" y="20287"/>
                    <a:pt x="17914" y="12046"/>
                    <a:pt x="19382" y="8884"/>
                  </a:cubicBezTo>
                  <a:cubicBezTo>
                    <a:pt x="20849" y="5723"/>
                    <a:pt x="23931" y="2281"/>
                    <a:pt x="23962" y="2247"/>
                  </a:cubicBezTo>
                  <a:cubicBezTo>
                    <a:pt x="24075" y="2122"/>
                    <a:pt x="24064" y="1928"/>
                    <a:pt x="23939" y="1815"/>
                  </a:cubicBezTo>
                  <a:cubicBezTo>
                    <a:pt x="23880" y="1762"/>
                    <a:pt x="23806" y="1736"/>
                    <a:pt x="23733" y="1736"/>
                  </a:cubicBezTo>
                  <a:cubicBezTo>
                    <a:pt x="23650" y="1736"/>
                    <a:pt x="23567" y="1770"/>
                    <a:pt x="23506" y="1837"/>
                  </a:cubicBezTo>
                  <a:cubicBezTo>
                    <a:pt x="23377" y="1981"/>
                    <a:pt x="20334" y="5381"/>
                    <a:pt x="18827" y="8627"/>
                  </a:cubicBezTo>
                  <a:cubicBezTo>
                    <a:pt x="17373" y="11757"/>
                    <a:pt x="16266" y="19388"/>
                    <a:pt x="16149" y="20223"/>
                  </a:cubicBezTo>
                  <a:cubicBezTo>
                    <a:pt x="14455" y="22991"/>
                    <a:pt x="10037" y="30120"/>
                    <a:pt x="9398" y="30759"/>
                  </a:cubicBezTo>
                  <a:cubicBezTo>
                    <a:pt x="9198" y="30958"/>
                    <a:pt x="9074" y="31103"/>
                    <a:pt x="8972" y="31222"/>
                  </a:cubicBezTo>
                  <a:cubicBezTo>
                    <a:pt x="8688" y="31551"/>
                    <a:pt x="8611" y="31641"/>
                    <a:pt x="7169" y="32319"/>
                  </a:cubicBezTo>
                  <a:cubicBezTo>
                    <a:pt x="6323" y="32717"/>
                    <a:pt x="5360" y="33030"/>
                    <a:pt x="4513" y="33307"/>
                  </a:cubicBezTo>
                  <a:cubicBezTo>
                    <a:pt x="3144" y="33751"/>
                    <a:pt x="2419" y="34002"/>
                    <a:pt x="2176" y="34406"/>
                  </a:cubicBezTo>
                  <a:cubicBezTo>
                    <a:pt x="2041" y="34631"/>
                    <a:pt x="1787" y="35143"/>
                    <a:pt x="1493" y="35739"/>
                  </a:cubicBezTo>
                  <a:cubicBezTo>
                    <a:pt x="1098" y="36535"/>
                    <a:pt x="438" y="37867"/>
                    <a:pt x="255" y="38050"/>
                  </a:cubicBezTo>
                  <a:cubicBezTo>
                    <a:pt x="1" y="38305"/>
                    <a:pt x="32" y="38706"/>
                    <a:pt x="329" y="39003"/>
                  </a:cubicBezTo>
                  <a:cubicBezTo>
                    <a:pt x="513" y="39187"/>
                    <a:pt x="773" y="39304"/>
                    <a:pt x="1033" y="39304"/>
                  </a:cubicBezTo>
                  <a:cubicBezTo>
                    <a:pt x="1239" y="39304"/>
                    <a:pt x="1445" y="39231"/>
                    <a:pt x="1614" y="39062"/>
                  </a:cubicBezTo>
                  <a:cubicBezTo>
                    <a:pt x="1789" y="38888"/>
                    <a:pt x="2118" y="38528"/>
                    <a:pt x="2463" y="38141"/>
                  </a:cubicBezTo>
                  <a:lnTo>
                    <a:pt x="2463" y="38141"/>
                  </a:lnTo>
                  <a:lnTo>
                    <a:pt x="1231" y="41040"/>
                  </a:lnTo>
                  <a:cubicBezTo>
                    <a:pt x="1215" y="41078"/>
                    <a:pt x="1207" y="41119"/>
                    <a:pt x="1207" y="41160"/>
                  </a:cubicBezTo>
                  <a:cubicBezTo>
                    <a:pt x="1207" y="41515"/>
                    <a:pt x="1473" y="42045"/>
                    <a:pt x="2207" y="42045"/>
                  </a:cubicBezTo>
                  <a:cubicBezTo>
                    <a:pt x="2920" y="42045"/>
                    <a:pt x="4457" y="41349"/>
                    <a:pt x="4740" y="41218"/>
                  </a:cubicBezTo>
                  <a:cubicBezTo>
                    <a:pt x="5011" y="41152"/>
                    <a:pt x="6834" y="40670"/>
                    <a:pt x="7546" y="39723"/>
                  </a:cubicBezTo>
                  <a:cubicBezTo>
                    <a:pt x="8209" y="38839"/>
                    <a:pt x="10444" y="34497"/>
                    <a:pt x="10776" y="33851"/>
                  </a:cubicBezTo>
                  <a:cubicBezTo>
                    <a:pt x="11537" y="33361"/>
                    <a:pt x="17591" y="29430"/>
                    <a:pt x="19918" y="26659"/>
                  </a:cubicBezTo>
                  <a:cubicBezTo>
                    <a:pt x="22400" y="23706"/>
                    <a:pt x="24017" y="20102"/>
                    <a:pt x="24374" y="18911"/>
                  </a:cubicBezTo>
                  <a:cubicBezTo>
                    <a:pt x="24427" y="18735"/>
                    <a:pt x="24572" y="18288"/>
                    <a:pt x="24778" y="17647"/>
                  </a:cubicBezTo>
                  <a:cubicBezTo>
                    <a:pt x="26745" y="11545"/>
                    <a:pt x="28990" y="4334"/>
                    <a:pt x="28900" y="2720"/>
                  </a:cubicBezTo>
                  <a:cubicBezTo>
                    <a:pt x="28775" y="455"/>
                    <a:pt x="27585" y="33"/>
                    <a:pt x="27534" y="16"/>
                  </a:cubicBezTo>
                  <a:cubicBezTo>
                    <a:pt x="27503" y="5"/>
                    <a:pt x="27471" y="1"/>
                    <a:pt x="27439"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95" name="Google Shape;2512;p54">
              <a:extLst>
                <a:ext uri="{FF2B5EF4-FFF2-40B4-BE49-F238E27FC236}">
                  <a16:creationId xmlns:a16="http://schemas.microsoft.com/office/drawing/2014/main" id="{3D3B64C1-5A9D-4B13-BB17-E5A9239703C7}"/>
                </a:ext>
              </a:extLst>
            </p:cNvPr>
            <p:cNvSpPr/>
            <p:nvPr/>
          </p:nvSpPr>
          <p:spPr>
            <a:xfrm>
              <a:off x="4280375" y="2232175"/>
              <a:ext cx="285600" cy="259850"/>
            </a:xfrm>
            <a:custGeom>
              <a:avLst/>
              <a:gdLst/>
              <a:ahLst/>
              <a:cxnLst/>
              <a:rect l="l" t="t" r="r" b="b"/>
              <a:pathLst>
                <a:path w="11424" h="10394" extrusionOk="0">
                  <a:moveTo>
                    <a:pt x="9064" y="0"/>
                  </a:moveTo>
                  <a:cubicBezTo>
                    <a:pt x="8687" y="433"/>
                    <a:pt x="8694" y="497"/>
                    <a:pt x="7095" y="1250"/>
                  </a:cubicBezTo>
                  <a:cubicBezTo>
                    <a:pt x="5127" y="2176"/>
                    <a:pt x="2581" y="2639"/>
                    <a:pt x="2234" y="3217"/>
                  </a:cubicBezTo>
                  <a:cubicBezTo>
                    <a:pt x="1888" y="3796"/>
                    <a:pt x="614" y="6574"/>
                    <a:pt x="266" y="6921"/>
                  </a:cubicBezTo>
                  <a:cubicBezTo>
                    <a:pt x="1" y="7186"/>
                    <a:pt x="411" y="7654"/>
                    <a:pt x="826" y="7654"/>
                  </a:cubicBezTo>
                  <a:cubicBezTo>
                    <a:pt x="954" y="7654"/>
                    <a:pt x="1083" y="7609"/>
                    <a:pt x="1193" y="7500"/>
                  </a:cubicBezTo>
                  <a:cubicBezTo>
                    <a:pt x="1656" y="7037"/>
                    <a:pt x="3275" y="5185"/>
                    <a:pt x="3275" y="5184"/>
                  </a:cubicBezTo>
                  <a:lnTo>
                    <a:pt x="3275" y="5184"/>
                  </a:lnTo>
                  <a:lnTo>
                    <a:pt x="1308" y="9814"/>
                  </a:lnTo>
                  <a:cubicBezTo>
                    <a:pt x="1308" y="9814"/>
                    <a:pt x="1308" y="10393"/>
                    <a:pt x="2002" y="10393"/>
                  </a:cubicBezTo>
                  <a:cubicBezTo>
                    <a:pt x="2697" y="10393"/>
                    <a:pt x="4433" y="9582"/>
                    <a:pt x="4433" y="9582"/>
                  </a:cubicBezTo>
                  <a:cubicBezTo>
                    <a:pt x="4433" y="9582"/>
                    <a:pt x="6400" y="9119"/>
                    <a:pt x="7095" y="8194"/>
                  </a:cubicBezTo>
                  <a:cubicBezTo>
                    <a:pt x="7789" y="7268"/>
                    <a:pt x="10335" y="2292"/>
                    <a:pt x="10335" y="2292"/>
                  </a:cubicBezTo>
                  <a:cubicBezTo>
                    <a:pt x="10335" y="2292"/>
                    <a:pt x="10755" y="2023"/>
                    <a:pt x="11424" y="1575"/>
                  </a:cubicBezTo>
                  <a:cubicBezTo>
                    <a:pt x="10749" y="696"/>
                    <a:pt x="9818" y="236"/>
                    <a:pt x="9064" y="0"/>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96" name="Google Shape;2513;p54">
              <a:extLst>
                <a:ext uri="{FF2B5EF4-FFF2-40B4-BE49-F238E27FC236}">
                  <a16:creationId xmlns:a16="http://schemas.microsoft.com/office/drawing/2014/main" id="{E6F331A6-933D-4898-9523-A6F8D4EB3836}"/>
                </a:ext>
              </a:extLst>
            </p:cNvPr>
            <p:cNvSpPr/>
            <p:nvPr/>
          </p:nvSpPr>
          <p:spPr>
            <a:xfrm>
              <a:off x="4275250" y="2224500"/>
              <a:ext cx="299525" cy="275150"/>
            </a:xfrm>
            <a:custGeom>
              <a:avLst/>
              <a:gdLst/>
              <a:ahLst/>
              <a:cxnLst/>
              <a:rect l="l" t="t" r="r" b="b"/>
              <a:pathLst>
                <a:path w="11981" h="11006" extrusionOk="0">
                  <a:moveTo>
                    <a:pt x="9366" y="661"/>
                  </a:moveTo>
                  <a:cubicBezTo>
                    <a:pt x="9922" y="860"/>
                    <a:pt x="10615" y="1210"/>
                    <a:pt x="11175" y="1818"/>
                  </a:cubicBezTo>
                  <a:cubicBezTo>
                    <a:pt x="10677" y="2147"/>
                    <a:pt x="10376" y="2340"/>
                    <a:pt x="10375" y="2341"/>
                  </a:cubicBezTo>
                  <a:cubicBezTo>
                    <a:pt x="10328" y="2370"/>
                    <a:pt x="10292" y="2411"/>
                    <a:pt x="10266" y="2459"/>
                  </a:cubicBezTo>
                  <a:cubicBezTo>
                    <a:pt x="10242" y="2509"/>
                    <a:pt x="7725" y="7423"/>
                    <a:pt x="7054" y="8317"/>
                  </a:cubicBezTo>
                  <a:cubicBezTo>
                    <a:pt x="6541" y="9002"/>
                    <a:pt x="5085" y="9469"/>
                    <a:pt x="4567" y="9591"/>
                  </a:cubicBezTo>
                  <a:cubicBezTo>
                    <a:pt x="4547" y="9597"/>
                    <a:pt x="4527" y="9603"/>
                    <a:pt x="4507" y="9612"/>
                  </a:cubicBezTo>
                  <a:cubicBezTo>
                    <a:pt x="4042" y="9829"/>
                    <a:pt x="2720" y="10393"/>
                    <a:pt x="2207" y="10393"/>
                  </a:cubicBezTo>
                  <a:cubicBezTo>
                    <a:pt x="1928" y="10393"/>
                    <a:pt x="1846" y="10267"/>
                    <a:pt x="1825" y="10170"/>
                  </a:cubicBezTo>
                  <a:lnTo>
                    <a:pt x="3762" y="5611"/>
                  </a:lnTo>
                  <a:cubicBezTo>
                    <a:pt x="3821" y="5473"/>
                    <a:pt x="3771" y="5311"/>
                    <a:pt x="3643" y="5231"/>
                  </a:cubicBezTo>
                  <a:cubicBezTo>
                    <a:pt x="3593" y="5200"/>
                    <a:pt x="3536" y="5184"/>
                    <a:pt x="3481" y="5184"/>
                  </a:cubicBezTo>
                  <a:cubicBezTo>
                    <a:pt x="3395" y="5184"/>
                    <a:pt x="3309" y="5221"/>
                    <a:pt x="3250" y="5290"/>
                  </a:cubicBezTo>
                  <a:cubicBezTo>
                    <a:pt x="3233" y="5309"/>
                    <a:pt x="1630" y="7140"/>
                    <a:pt x="1180" y="7590"/>
                  </a:cubicBezTo>
                  <a:cubicBezTo>
                    <a:pt x="1161" y="7609"/>
                    <a:pt x="1115" y="7655"/>
                    <a:pt x="1029" y="7655"/>
                  </a:cubicBezTo>
                  <a:cubicBezTo>
                    <a:pt x="997" y="7655"/>
                    <a:pt x="959" y="7649"/>
                    <a:pt x="915" y="7632"/>
                  </a:cubicBezTo>
                  <a:cubicBezTo>
                    <a:pt x="772" y="7576"/>
                    <a:pt x="694" y="7462"/>
                    <a:pt x="686" y="7444"/>
                  </a:cubicBezTo>
                  <a:cubicBezTo>
                    <a:pt x="923" y="7208"/>
                    <a:pt x="1375" y="6312"/>
                    <a:pt x="2040" y="4972"/>
                  </a:cubicBezTo>
                  <a:cubicBezTo>
                    <a:pt x="2317" y="4414"/>
                    <a:pt x="2578" y="3886"/>
                    <a:pt x="2700" y="3682"/>
                  </a:cubicBezTo>
                  <a:cubicBezTo>
                    <a:pt x="2837" y="3456"/>
                    <a:pt x="3869" y="3120"/>
                    <a:pt x="4700" y="2849"/>
                  </a:cubicBezTo>
                  <a:cubicBezTo>
                    <a:pt x="5566" y="2568"/>
                    <a:pt x="6548" y="2250"/>
                    <a:pt x="7429" y="1835"/>
                  </a:cubicBezTo>
                  <a:cubicBezTo>
                    <a:pt x="8833" y="1174"/>
                    <a:pt x="9050" y="1020"/>
                    <a:pt x="9366" y="661"/>
                  </a:cubicBezTo>
                  <a:close/>
                  <a:moveTo>
                    <a:pt x="9269" y="0"/>
                  </a:moveTo>
                  <a:cubicBezTo>
                    <a:pt x="9182" y="0"/>
                    <a:pt x="9098" y="37"/>
                    <a:pt x="9039" y="105"/>
                  </a:cubicBezTo>
                  <a:lnTo>
                    <a:pt x="8971" y="183"/>
                  </a:lnTo>
                  <a:cubicBezTo>
                    <a:pt x="8688" y="512"/>
                    <a:pt x="8612" y="602"/>
                    <a:pt x="7169" y="1280"/>
                  </a:cubicBezTo>
                  <a:cubicBezTo>
                    <a:pt x="6323" y="1678"/>
                    <a:pt x="5360" y="1991"/>
                    <a:pt x="4513" y="2268"/>
                  </a:cubicBezTo>
                  <a:cubicBezTo>
                    <a:pt x="3144" y="2712"/>
                    <a:pt x="2419" y="2963"/>
                    <a:pt x="2176" y="3367"/>
                  </a:cubicBezTo>
                  <a:cubicBezTo>
                    <a:pt x="2041" y="3592"/>
                    <a:pt x="1787" y="4104"/>
                    <a:pt x="1493" y="4700"/>
                  </a:cubicBezTo>
                  <a:cubicBezTo>
                    <a:pt x="1098" y="5496"/>
                    <a:pt x="438" y="6828"/>
                    <a:pt x="255" y="7011"/>
                  </a:cubicBezTo>
                  <a:cubicBezTo>
                    <a:pt x="1" y="7266"/>
                    <a:pt x="32" y="7667"/>
                    <a:pt x="329" y="7964"/>
                  </a:cubicBezTo>
                  <a:cubicBezTo>
                    <a:pt x="513" y="8148"/>
                    <a:pt x="773" y="8265"/>
                    <a:pt x="1033" y="8265"/>
                  </a:cubicBezTo>
                  <a:cubicBezTo>
                    <a:pt x="1239" y="8265"/>
                    <a:pt x="1445" y="8192"/>
                    <a:pt x="1614" y="8023"/>
                  </a:cubicBezTo>
                  <a:cubicBezTo>
                    <a:pt x="1789" y="7849"/>
                    <a:pt x="2118" y="7489"/>
                    <a:pt x="2463" y="7102"/>
                  </a:cubicBezTo>
                  <a:lnTo>
                    <a:pt x="2463" y="7102"/>
                  </a:lnTo>
                  <a:lnTo>
                    <a:pt x="1231" y="10001"/>
                  </a:lnTo>
                  <a:cubicBezTo>
                    <a:pt x="1215" y="10039"/>
                    <a:pt x="1207" y="10080"/>
                    <a:pt x="1207" y="10121"/>
                  </a:cubicBezTo>
                  <a:cubicBezTo>
                    <a:pt x="1207" y="10476"/>
                    <a:pt x="1473" y="11006"/>
                    <a:pt x="2207" y="11006"/>
                  </a:cubicBezTo>
                  <a:cubicBezTo>
                    <a:pt x="2920" y="11006"/>
                    <a:pt x="4457" y="10310"/>
                    <a:pt x="4740" y="10179"/>
                  </a:cubicBezTo>
                  <a:cubicBezTo>
                    <a:pt x="5011" y="10112"/>
                    <a:pt x="6834" y="9631"/>
                    <a:pt x="7545" y="8684"/>
                  </a:cubicBezTo>
                  <a:cubicBezTo>
                    <a:pt x="8208" y="7800"/>
                    <a:pt x="10444" y="3458"/>
                    <a:pt x="10775" y="2812"/>
                  </a:cubicBezTo>
                  <a:cubicBezTo>
                    <a:pt x="10921" y="2718"/>
                    <a:pt x="11289" y="2479"/>
                    <a:pt x="11800" y="2137"/>
                  </a:cubicBezTo>
                  <a:cubicBezTo>
                    <a:pt x="11947" y="2038"/>
                    <a:pt x="11980" y="1837"/>
                    <a:pt x="11872" y="1696"/>
                  </a:cubicBezTo>
                  <a:cubicBezTo>
                    <a:pt x="11128" y="725"/>
                    <a:pt x="10095" y="245"/>
                    <a:pt x="9361" y="15"/>
                  </a:cubicBezTo>
                  <a:cubicBezTo>
                    <a:pt x="9331" y="5"/>
                    <a:pt x="9300" y="0"/>
                    <a:pt x="9269"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97" name="Google Shape;2514;p54">
              <a:extLst>
                <a:ext uri="{FF2B5EF4-FFF2-40B4-BE49-F238E27FC236}">
                  <a16:creationId xmlns:a16="http://schemas.microsoft.com/office/drawing/2014/main" id="{43300BD7-048C-412F-AC7E-D1B653EC0B83}"/>
                </a:ext>
              </a:extLst>
            </p:cNvPr>
            <p:cNvSpPr/>
            <p:nvPr/>
          </p:nvSpPr>
          <p:spPr>
            <a:xfrm>
              <a:off x="4847400" y="2242575"/>
              <a:ext cx="1032450" cy="480900"/>
            </a:xfrm>
            <a:custGeom>
              <a:avLst/>
              <a:gdLst/>
              <a:ahLst/>
              <a:cxnLst/>
              <a:rect l="l" t="t" r="r" b="b"/>
              <a:pathLst>
                <a:path w="41298" h="19236" extrusionOk="0">
                  <a:moveTo>
                    <a:pt x="39308" y="1"/>
                  </a:moveTo>
                  <a:lnTo>
                    <a:pt x="32300" y="3221"/>
                  </a:lnTo>
                  <a:cubicBezTo>
                    <a:pt x="32300" y="3221"/>
                    <a:pt x="29742" y="8052"/>
                    <a:pt x="29269" y="9946"/>
                  </a:cubicBezTo>
                  <a:cubicBezTo>
                    <a:pt x="28795" y="11840"/>
                    <a:pt x="28037" y="13924"/>
                    <a:pt x="28037" y="13924"/>
                  </a:cubicBezTo>
                  <a:cubicBezTo>
                    <a:pt x="28037" y="13924"/>
                    <a:pt x="23301" y="13166"/>
                    <a:pt x="19228" y="12692"/>
                  </a:cubicBezTo>
                  <a:cubicBezTo>
                    <a:pt x="15154" y="12219"/>
                    <a:pt x="9377" y="11177"/>
                    <a:pt x="7956" y="10892"/>
                  </a:cubicBezTo>
                  <a:cubicBezTo>
                    <a:pt x="6861" y="10673"/>
                    <a:pt x="5033" y="10172"/>
                    <a:pt x="3993" y="10172"/>
                  </a:cubicBezTo>
                  <a:cubicBezTo>
                    <a:pt x="3685" y="10172"/>
                    <a:pt x="3446" y="10216"/>
                    <a:pt x="3316" y="10325"/>
                  </a:cubicBezTo>
                  <a:cubicBezTo>
                    <a:pt x="2747" y="10799"/>
                    <a:pt x="3126" y="10704"/>
                    <a:pt x="3789" y="10987"/>
                  </a:cubicBezTo>
                  <a:cubicBezTo>
                    <a:pt x="4073" y="11110"/>
                    <a:pt x="4428" y="11144"/>
                    <a:pt x="4739" y="11144"/>
                  </a:cubicBezTo>
                  <a:cubicBezTo>
                    <a:pt x="5154" y="11144"/>
                    <a:pt x="5493" y="11083"/>
                    <a:pt x="5494" y="11083"/>
                  </a:cubicBezTo>
                  <a:lnTo>
                    <a:pt x="5494" y="11083"/>
                  </a:lnTo>
                  <a:cubicBezTo>
                    <a:pt x="5493" y="11083"/>
                    <a:pt x="4546" y="11366"/>
                    <a:pt x="3505" y="11745"/>
                  </a:cubicBezTo>
                  <a:cubicBezTo>
                    <a:pt x="2463" y="12124"/>
                    <a:pt x="568" y="12788"/>
                    <a:pt x="285" y="13166"/>
                  </a:cubicBezTo>
                  <a:cubicBezTo>
                    <a:pt x="0" y="13545"/>
                    <a:pt x="664" y="14871"/>
                    <a:pt x="1705" y="14871"/>
                  </a:cubicBezTo>
                  <a:cubicBezTo>
                    <a:pt x="2400" y="14871"/>
                    <a:pt x="2968" y="14829"/>
                    <a:pt x="3438" y="14829"/>
                  </a:cubicBezTo>
                  <a:cubicBezTo>
                    <a:pt x="3674" y="14829"/>
                    <a:pt x="3884" y="14840"/>
                    <a:pt x="4073" y="14871"/>
                  </a:cubicBezTo>
                  <a:cubicBezTo>
                    <a:pt x="4641" y="14967"/>
                    <a:pt x="4925" y="15535"/>
                    <a:pt x="6820" y="15535"/>
                  </a:cubicBezTo>
                  <a:cubicBezTo>
                    <a:pt x="8714" y="15535"/>
                    <a:pt x="11366" y="14018"/>
                    <a:pt x="11366" y="14018"/>
                  </a:cubicBezTo>
                  <a:cubicBezTo>
                    <a:pt x="11366" y="14018"/>
                    <a:pt x="20270" y="18092"/>
                    <a:pt x="25291" y="18945"/>
                  </a:cubicBezTo>
                  <a:cubicBezTo>
                    <a:pt x="26472" y="19145"/>
                    <a:pt x="27417" y="19235"/>
                    <a:pt x="28199" y="19235"/>
                  </a:cubicBezTo>
                  <a:cubicBezTo>
                    <a:pt x="30741" y="19235"/>
                    <a:pt x="31558" y="18281"/>
                    <a:pt x="33152" y="17050"/>
                  </a:cubicBezTo>
                  <a:cubicBezTo>
                    <a:pt x="35236" y="15440"/>
                    <a:pt x="41298" y="5494"/>
                    <a:pt x="40824" y="3504"/>
                  </a:cubicBezTo>
                  <a:cubicBezTo>
                    <a:pt x="40351" y="1516"/>
                    <a:pt x="39308" y="1"/>
                    <a:pt x="39308"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98" name="Google Shape;2515;p54">
              <a:extLst>
                <a:ext uri="{FF2B5EF4-FFF2-40B4-BE49-F238E27FC236}">
                  <a16:creationId xmlns:a16="http://schemas.microsoft.com/office/drawing/2014/main" id="{DABA7568-5519-4572-B8E2-23D8238BB16F}"/>
                </a:ext>
              </a:extLst>
            </p:cNvPr>
            <p:cNvSpPr/>
            <p:nvPr/>
          </p:nvSpPr>
          <p:spPr>
            <a:xfrm>
              <a:off x="4843725" y="2234750"/>
              <a:ext cx="1044575" cy="496350"/>
            </a:xfrm>
            <a:custGeom>
              <a:avLst/>
              <a:gdLst/>
              <a:ahLst/>
              <a:cxnLst/>
              <a:rect l="l" t="t" r="r" b="b"/>
              <a:pathLst>
                <a:path w="41783" h="19854" extrusionOk="0">
                  <a:moveTo>
                    <a:pt x="39449" y="0"/>
                  </a:moveTo>
                  <a:cubicBezTo>
                    <a:pt x="39389" y="0"/>
                    <a:pt x="39329" y="18"/>
                    <a:pt x="39276" y="54"/>
                  </a:cubicBezTo>
                  <a:cubicBezTo>
                    <a:pt x="39134" y="152"/>
                    <a:pt x="39100" y="347"/>
                    <a:pt x="39202" y="486"/>
                  </a:cubicBezTo>
                  <a:cubicBezTo>
                    <a:pt x="39212" y="501"/>
                    <a:pt x="40219" y="1982"/>
                    <a:pt x="40672" y="3888"/>
                  </a:cubicBezTo>
                  <a:cubicBezTo>
                    <a:pt x="41096" y="5672"/>
                    <a:pt x="35249" y="15467"/>
                    <a:pt x="33110" y="17120"/>
                  </a:cubicBezTo>
                  <a:cubicBezTo>
                    <a:pt x="32904" y="17279"/>
                    <a:pt x="32711" y="17434"/>
                    <a:pt x="32525" y="17583"/>
                  </a:cubicBezTo>
                  <a:cubicBezTo>
                    <a:pt x="31312" y="18553"/>
                    <a:pt x="30453" y="19242"/>
                    <a:pt x="28337" y="19242"/>
                  </a:cubicBezTo>
                  <a:cubicBezTo>
                    <a:pt x="27575" y="19242"/>
                    <a:pt x="26650" y="19153"/>
                    <a:pt x="25486" y="18955"/>
                  </a:cubicBezTo>
                  <a:cubicBezTo>
                    <a:pt x="20565" y="18119"/>
                    <a:pt x="11727" y="14094"/>
                    <a:pt x="11639" y="14053"/>
                  </a:cubicBezTo>
                  <a:cubicBezTo>
                    <a:pt x="11598" y="14035"/>
                    <a:pt x="11555" y="14025"/>
                    <a:pt x="11511" y="14025"/>
                  </a:cubicBezTo>
                  <a:cubicBezTo>
                    <a:pt x="11459" y="14025"/>
                    <a:pt x="11407" y="14039"/>
                    <a:pt x="11360" y="14065"/>
                  </a:cubicBezTo>
                  <a:cubicBezTo>
                    <a:pt x="11333" y="14080"/>
                    <a:pt x="8755" y="15541"/>
                    <a:pt x="6964" y="15541"/>
                  </a:cubicBezTo>
                  <a:cubicBezTo>
                    <a:pt x="5728" y="15541"/>
                    <a:pt x="5245" y="15298"/>
                    <a:pt x="4857" y="15103"/>
                  </a:cubicBezTo>
                  <a:cubicBezTo>
                    <a:pt x="4668" y="15008"/>
                    <a:pt x="4490" y="14918"/>
                    <a:pt x="4268" y="14882"/>
                  </a:cubicBezTo>
                  <a:cubicBezTo>
                    <a:pt x="4060" y="14847"/>
                    <a:pt x="3836" y="14835"/>
                    <a:pt x="3588" y="14835"/>
                  </a:cubicBezTo>
                  <a:cubicBezTo>
                    <a:pt x="3371" y="14835"/>
                    <a:pt x="3135" y="14844"/>
                    <a:pt x="2873" y="14854"/>
                  </a:cubicBezTo>
                  <a:cubicBezTo>
                    <a:pt x="2567" y="14865"/>
                    <a:pt x="2228" y="14877"/>
                    <a:pt x="1850" y="14877"/>
                  </a:cubicBezTo>
                  <a:cubicBezTo>
                    <a:pt x="1301" y="14877"/>
                    <a:pt x="954" y="14396"/>
                    <a:pt x="861" y="14248"/>
                  </a:cubicBezTo>
                  <a:cubicBezTo>
                    <a:pt x="660" y="13933"/>
                    <a:pt x="657" y="13702"/>
                    <a:pt x="674" y="13662"/>
                  </a:cubicBezTo>
                  <a:cubicBezTo>
                    <a:pt x="885" y="13385"/>
                    <a:pt x="2716" y="12722"/>
                    <a:pt x="3498" y="12439"/>
                  </a:cubicBezTo>
                  <a:lnTo>
                    <a:pt x="3754" y="12346"/>
                  </a:lnTo>
                  <a:cubicBezTo>
                    <a:pt x="4775" y="11975"/>
                    <a:pt x="5718" y="11691"/>
                    <a:pt x="5727" y="11688"/>
                  </a:cubicBezTo>
                  <a:cubicBezTo>
                    <a:pt x="5882" y="11642"/>
                    <a:pt x="5974" y="11482"/>
                    <a:pt x="5936" y="11324"/>
                  </a:cubicBezTo>
                  <a:cubicBezTo>
                    <a:pt x="5903" y="11184"/>
                    <a:pt x="5778" y="11089"/>
                    <a:pt x="5639" y="11089"/>
                  </a:cubicBezTo>
                  <a:cubicBezTo>
                    <a:pt x="5621" y="11089"/>
                    <a:pt x="5602" y="11091"/>
                    <a:pt x="5584" y="11094"/>
                  </a:cubicBezTo>
                  <a:cubicBezTo>
                    <a:pt x="5451" y="11118"/>
                    <a:pt x="5183" y="11151"/>
                    <a:pt x="4889" y="11151"/>
                  </a:cubicBezTo>
                  <a:cubicBezTo>
                    <a:pt x="4601" y="11151"/>
                    <a:pt x="4289" y="11120"/>
                    <a:pt x="4054" y="11019"/>
                  </a:cubicBezTo>
                  <a:cubicBezTo>
                    <a:pt x="3906" y="10956"/>
                    <a:pt x="3772" y="10909"/>
                    <a:pt x="3657" y="10873"/>
                  </a:cubicBezTo>
                  <a:cubicBezTo>
                    <a:pt x="3732" y="10810"/>
                    <a:pt x="3890" y="10784"/>
                    <a:pt x="4102" y="10784"/>
                  </a:cubicBezTo>
                  <a:cubicBezTo>
                    <a:pt x="4836" y="10784"/>
                    <a:pt x="6216" y="11098"/>
                    <a:pt x="7042" y="11286"/>
                  </a:cubicBezTo>
                  <a:cubicBezTo>
                    <a:pt x="7409" y="11370"/>
                    <a:pt x="7751" y="11448"/>
                    <a:pt x="8042" y="11506"/>
                  </a:cubicBezTo>
                  <a:cubicBezTo>
                    <a:pt x="9333" y="11765"/>
                    <a:pt x="15197" y="12828"/>
                    <a:pt x="19338" y="13310"/>
                  </a:cubicBezTo>
                  <a:cubicBezTo>
                    <a:pt x="23357" y="13777"/>
                    <a:pt x="28086" y="14532"/>
                    <a:pt x="28134" y="14540"/>
                  </a:cubicBezTo>
                  <a:cubicBezTo>
                    <a:pt x="28150" y="14542"/>
                    <a:pt x="28165" y="14543"/>
                    <a:pt x="28181" y="14543"/>
                  </a:cubicBezTo>
                  <a:cubicBezTo>
                    <a:pt x="28308" y="14543"/>
                    <a:pt x="28424" y="14464"/>
                    <a:pt x="28470" y="14341"/>
                  </a:cubicBezTo>
                  <a:cubicBezTo>
                    <a:pt x="28477" y="14320"/>
                    <a:pt x="29238" y="12221"/>
                    <a:pt x="29710" y="10332"/>
                  </a:cubicBezTo>
                  <a:cubicBezTo>
                    <a:pt x="30170" y="8496"/>
                    <a:pt x="32690" y="3725"/>
                    <a:pt x="32716" y="3677"/>
                  </a:cubicBezTo>
                  <a:cubicBezTo>
                    <a:pt x="32801" y="3527"/>
                    <a:pt x="32746" y="3336"/>
                    <a:pt x="32593" y="3256"/>
                  </a:cubicBezTo>
                  <a:cubicBezTo>
                    <a:pt x="32547" y="3231"/>
                    <a:pt x="32498" y="3220"/>
                    <a:pt x="32450" y="3220"/>
                  </a:cubicBezTo>
                  <a:cubicBezTo>
                    <a:pt x="32337" y="3220"/>
                    <a:pt x="32229" y="3282"/>
                    <a:pt x="32175" y="3391"/>
                  </a:cubicBezTo>
                  <a:cubicBezTo>
                    <a:pt x="32070" y="3589"/>
                    <a:pt x="29594" y="8276"/>
                    <a:pt x="29118" y="10185"/>
                  </a:cubicBezTo>
                  <a:cubicBezTo>
                    <a:pt x="28745" y="11673"/>
                    <a:pt x="28189" y="13297"/>
                    <a:pt x="27980" y="13895"/>
                  </a:cubicBezTo>
                  <a:cubicBezTo>
                    <a:pt x="26945" y="13732"/>
                    <a:pt x="22911" y="13108"/>
                    <a:pt x="19409" y="12702"/>
                  </a:cubicBezTo>
                  <a:cubicBezTo>
                    <a:pt x="15288" y="12222"/>
                    <a:pt x="9448" y="11163"/>
                    <a:pt x="8162" y="10906"/>
                  </a:cubicBezTo>
                  <a:cubicBezTo>
                    <a:pt x="7876" y="10848"/>
                    <a:pt x="7539" y="10772"/>
                    <a:pt x="7179" y="10690"/>
                  </a:cubicBezTo>
                  <a:cubicBezTo>
                    <a:pt x="5912" y="10401"/>
                    <a:pt x="4867" y="10181"/>
                    <a:pt x="4145" y="10181"/>
                  </a:cubicBezTo>
                  <a:cubicBezTo>
                    <a:pt x="3750" y="10181"/>
                    <a:pt x="3452" y="10247"/>
                    <a:pt x="3266" y="10402"/>
                  </a:cubicBezTo>
                  <a:cubicBezTo>
                    <a:pt x="3028" y="10599"/>
                    <a:pt x="2836" y="10784"/>
                    <a:pt x="2886" y="11033"/>
                  </a:cubicBezTo>
                  <a:cubicBezTo>
                    <a:pt x="2934" y="11283"/>
                    <a:pt x="3166" y="11357"/>
                    <a:pt x="3412" y="11436"/>
                  </a:cubicBezTo>
                  <a:cubicBezTo>
                    <a:pt x="3524" y="11472"/>
                    <a:pt x="3661" y="11515"/>
                    <a:pt x="3815" y="11582"/>
                  </a:cubicBezTo>
                  <a:cubicBezTo>
                    <a:pt x="3856" y="11600"/>
                    <a:pt x="3898" y="11615"/>
                    <a:pt x="3941" y="11631"/>
                  </a:cubicBezTo>
                  <a:cubicBezTo>
                    <a:pt x="3812" y="11675"/>
                    <a:pt x="3680" y="11722"/>
                    <a:pt x="3547" y="11771"/>
                  </a:cubicBezTo>
                  <a:lnTo>
                    <a:pt x="3291" y="11863"/>
                  </a:lnTo>
                  <a:cubicBezTo>
                    <a:pt x="1442" y="12533"/>
                    <a:pt x="454" y="12938"/>
                    <a:pt x="186" y="13296"/>
                  </a:cubicBezTo>
                  <a:cubicBezTo>
                    <a:pt x="1" y="13544"/>
                    <a:pt x="21" y="13951"/>
                    <a:pt x="238" y="14387"/>
                  </a:cubicBezTo>
                  <a:cubicBezTo>
                    <a:pt x="493" y="14895"/>
                    <a:pt x="1069" y="15490"/>
                    <a:pt x="1852" y="15490"/>
                  </a:cubicBezTo>
                  <a:cubicBezTo>
                    <a:pt x="2237" y="15490"/>
                    <a:pt x="2584" y="15477"/>
                    <a:pt x="2897" y="15466"/>
                  </a:cubicBezTo>
                  <a:cubicBezTo>
                    <a:pt x="3152" y="15457"/>
                    <a:pt x="3381" y="15448"/>
                    <a:pt x="3587" y="15448"/>
                  </a:cubicBezTo>
                  <a:cubicBezTo>
                    <a:pt x="3807" y="15448"/>
                    <a:pt x="3999" y="15458"/>
                    <a:pt x="4169" y="15486"/>
                  </a:cubicBezTo>
                  <a:cubicBezTo>
                    <a:pt x="4300" y="15508"/>
                    <a:pt x="4419" y="15568"/>
                    <a:pt x="4585" y="15651"/>
                  </a:cubicBezTo>
                  <a:cubicBezTo>
                    <a:pt x="5007" y="15862"/>
                    <a:pt x="5586" y="16154"/>
                    <a:pt x="6967" y="16154"/>
                  </a:cubicBezTo>
                  <a:cubicBezTo>
                    <a:pt x="8691" y="16154"/>
                    <a:pt x="10946" y="14990"/>
                    <a:pt x="11527" y="14675"/>
                  </a:cubicBezTo>
                  <a:cubicBezTo>
                    <a:pt x="12725" y="15215"/>
                    <a:pt x="20670" y="18758"/>
                    <a:pt x="25386" y="19559"/>
                  </a:cubicBezTo>
                  <a:cubicBezTo>
                    <a:pt x="26582" y="19762"/>
                    <a:pt x="27545" y="19854"/>
                    <a:pt x="28346" y="19854"/>
                  </a:cubicBezTo>
                  <a:cubicBezTo>
                    <a:pt x="30670" y="19854"/>
                    <a:pt x="31629" y="19086"/>
                    <a:pt x="32908" y="18061"/>
                  </a:cubicBezTo>
                  <a:cubicBezTo>
                    <a:pt x="33091" y="17914"/>
                    <a:pt x="33281" y="17762"/>
                    <a:pt x="33484" y="17605"/>
                  </a:cubicBezTo>
                  <a:cubicBezTo>
                    <a:pt x="35632" y="15945"/>
                    <a:pt x="41783" y="5913"/>
                    <a:pt x="41268" y="3747"/>
                  </a:cubicBezTo>
                  <a:cubicBezTo>
                    <a:pt x="40786" y="1726"/>
                    <a:pt x="39750" y="204"/>
                    <a:pt x="39706" y="140"/>
                  </a:cubicBezTo>
                  <a:cubicBezTo>
                    <a:pt x="39647" y="49"/>
                    <a:pt x="39549" y="0"/>
                    <a:pt x="39449"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199" name="Google Shape;2516;p54">
              <a:extLst>
                <a:ext uri="{FF2B5EF4-FFF2-40B4-BE49-F238E27FC236}">
                  <a16:creationId xmlns:a16="http://schemas.microsoft.com/office/drawing/2014/main" id="{F06460F1-D945-4005-97FA-A8B56F5B79C7}"/>
                </a:ext>
              </a:extLst>
            </p:cNvPr>
            <p:cNvSpPr/>
            <p:nvPr/>
          </p:nvSpPr>
          <p:spPr>
            <a:xfrm>
              <a:off x="4847400" y="2496875"/>
              <a:ext cx="335200" cy="134075"/>
            </a:xfrm>
            <a:custGeom>
              <a:avLst/>
              <a:gdLst/>
              <a:ahLst/>
              <a:cxnLst/>
              <a:rect l="l" t="t" r="r" b="b"/>
              <a:pathLst>
                <a:path w="13408" h="5363" extrusionOk="0">
                  <a:moveTo>
                    <a:pt x="3993" y="1"/>
                  </a:moveTo>
                  <a:cubicBezTo>
                    <a:pt x="3684" y="1"/>
                    <a:pt x="3446" y="45"/>
                    <a:pt x="3316" y="153"/>
                  </a:cubicBezTo>
                  <a:cubicBezTo>
                    <a:pt x="2747" y="627"/>
                    <a:pt x="3126" y="532"/>
                    <a:pt x="3789" y="817"/>
                  </a:cubicBezTo>
                  <a:cubicBezTo>
                    <a:pt x="4073" y="938"/>
                    <a:pt x="4426" y="973"/>
                    <a:pt x="4737" y="973"/>
                  </a:cubicBezTo>
                  <a:cubicBezTo>
                    <a:pt x="5153" y="973"/>
                    <a:pt x="5493" y="911"/>
                    <a:pt x="5494" y="911"/>
                  </a:cubicBezTo>
                  <a:lnTo>
                    <a:pt x="5494" y="911"/>
                  </a:lnTo>
                  <a:cubicBezTo>
                    <a:pt x="5493" y="911"/>
                    <a:pt x="4546" y="1195"/>
                    <a:pt x="3505" y="1574"/>
                  </a:cubicBezTo>
                  <a:cubicBezTo>
                    <a:pt x="2463" y="1953"/>
                    <a:pt x="568" y="2616"/>
                    <a:pt x="284" y="2994"/>
                  </a:cubicBezTo>
                  <a:cubicBezTo>
                    <a:pt x="0" y="3374"/>
                    <a:pt x="663" y="4699"/>
                    <a:pt x="1705" y="4699"/>
                  </a:cubicBezTo>
                  <a:cubicBezTo>
                    <a:pt x="2399" y="4699"/>
                    <a:pt x="2968" y="4657"/>
                    <a:pt x="3438" y="4657"/>
                  </a:cubicBezTo>
                  <a:cubicBezTo>
                    <a:pt x="3673" y="4657"/>
                    <a:pt x="3883" y="4668"/>
                    <a:pt x="4072" y="4699"/>
                  </a:cubicBezTo>
                  <a:cubicBezTo>
                    <a:pt x="4641" y="4795"/>
                    <a:pt x="4925" y="5363"/>
                    <a:pt x="6820" y="5363"/>
                  </a:cubicBezTo>
                  <a:cubicBezTo>
                    <a:pt x="8714" y="5363"/>
                    <a:pt x="11366" y="3847"/>
                    <a:pt x="11366" y="3847"/>
                  </a:cubicBezTo>
                  <a:cubicBezTo>
                    <a:pt x="11366" y="3847"/>
                    <a:pt x="12062" y="4165"/>
                    <a:pt x="13170" y="4642"/>
                  </a:cubicBezTo>
                  <a:lnTo>
                    <a:pt x="13408" y="1683"/>
                  </a:lnTo>
                  <a:cubicBezTo>
                    <a:pt x="10932" y="1280"/>
                    <a:pt x="8755" y="881"/>
                    <a:pt x="7956" y="721"/>
                  </a:cubicBezTo>
                  <a:cubicBezTo>
                    <a:pt x="6861" y="502"/>
                    <a:pt x="5032" y="1"/>
                    <a:pt x="3993" y="1"/>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00" name="Google Shape;2517;p54">
              <a:extLst>
                <a:ext uri="{FF2B5EF4-FFF2-40B4-BE49-F238E27FC236}">
                  <a16:creationId xmlns:a16="http://schemas.microsoft.com/office/drawing/2014/main" id="{EA5FF11A-91AA-4B9E-8FE8-3A17AA4B6CE2}"/>
                </a:ext>
              </a:extLst>
            </p:cNvPr>
            <p:cNvSpPr/>
            <p:nvPr/>
          </p:nvSpPr>
          <p:spPr>
            <a:xfrm>
              <a:off x="4843725" y="2489275"/>
              <a:ext cx="346800" cy="149325"/>
            </a:xfrm>
            <a:custGeom>
              <a:avLst/>
              <a:gdLst/>
              <a:ahLst/>
              <a:cxnLst/>
              <a:rect l="l" t="t" r="r" b="b"/>
              <a:pathLst>
                <a:path w="13872" h="5973" extrusionOk="0">
                  <a:moveTo>
                    <a:pt x="4104" y="603"/>
                  </a:moveTo>
                  <a:cubicBezTo>
                    <a:pt x="4839" y="603"/>
                    <a:pt x="6218" y="917"/>
                    <a:pt x="7045" y="1106"/>
                  </a:cubicBezTo>
                  <a:cubicBezTo>
                    <a:pt x="7411" y="1189"/>
                    <a:pt x="7753" y="1267"/>
                    <a:pt x="8043" y="1325"/>
                  </a:cubicBezTo>
                  <a:cubicBezTo>
                    <a:pt x="8793" y="1475"/>
                    <a:pt x="10833" y="1851"/>
                    <a:pt x="13228" y="2244"/>
                  </a:cubicBezTo>
                  <a:lnTo>
                    <a:pt x="13047" y="4495"/>
                  </a:lnTo>
                  <a:cubicBezTo>
                    <a:pt x="12173" y="4116"/>
                    <a:pt x="11642" y="3872"/>
                    <a:pt x="11641" y="3872"/>
                  </a:cubicBezTo>
                  <a:cubicBezTo>
                    <a:pt x="11601" y="3854"/>
                    <a:pt x="11557" y="3845"/>
                    <a:pt x="11514" y="3845"/>
                  </a:cubicBezTo>
                  <a:cubicBezTo>
                    <a:pt x="11462" y="3845"/>
                    <a:pt x="11409" y="3858"/>
                    <a:pt x="11362" y="3886"/>
                  </a:cubicBezTo>
                  <a:cubicBezTo>
                    <a:pt x="11337" y="3900"/>
                    <a:pt x="8758" y="5360"/>
                    <a:pt x="6968" y="5360"/>
                  </a:cubicBezTo>
                  <a:cubicBezTo>
                    <a:pt x="5731" y="5360"/>
                    <a:pt x="5248" y="5117"/>
                    <a:pt x="4860" y="4922"/>
                  </a:cubicBezTo>
                  <a:cubicBezTo>
                    <a:pt x="4670" y="4828"/>
                    <a:pt x="4492" y="4739"/>
                    <a:pt x="4270" y="4701"/>
                  </a:cubicBezTo>
                  <a:cubicBezTo>
                    <a:pt x="4061" y="4667"/>
                    <a:pt x="3837" y="4655"/>
                    <a:pt x="3588" y="4655"/>
                  </a:cubicBezTo>
                  <a:cubicBezTo>
                    <a:pt x="3371" y="4655"/>
                    <a:pt x="3136" y="4663"/>
                    <a:pt x="2876" y="4673"/>
                  </a:cubicBezTo>
                  <a:cubicBezTo>
                    <a:pt x="2569" y="4684"/>
                    <a:pt x="2230" y="4696"/>
                    <a:pt x="1853" y="4696"/>
                  </a:cubicBezTo>
                  <a:cubicBezTo>
                    <a:pt x="1304" y="4696"/>
                    <a:pt x="956" y="4215"/>
                    <a:pt x="863" y="4067"/>
                  </a:cubicBezTo>
                  <a:cubicBezTo>
                    <a:pt x="663" y="3752"/>
                    <a:pt x="659" y="3521"/>
                    <a:pt x="677" y="3482"/>
                  </a:cubicBezTo>
                  <a:cubicBezTo>
                    <a:pt x="887" y="3204"/>
                    <a:pt x="2718" y="2541"/>
                    <a:pt x="3500" y="2258"/>
                  </a:cubicBezTo>
                  <a:lnTo>
                    <a:pt x="3756" y="2165"/>
                  </a:lnTo>
                  <a:cubicBezTo>
                    <a:pt x="4778" y="1794"/>
                    <a:pt x="5720" y="1510"/>
                    <a:pt x="5729" y="1507"/>
                  </a:cubicBezTo>
                  <a:cubicBezTo>
                    <a:pt x="5884" y="1461"/>
                    <a:pt x="5976" y="1301"/>
                    <a:pt x="5939" y="1143"/>
                  </a:cubicBezTo>
                  <a:cubicBezTo>
                    <a:pt x="5905" y="1003"/>
                    <a:pt x="5780" y="908"/>
                    <a:pt x="5641" y="908"/>
                  </a:cubicBezTo>
                  <a:cubicBezTo>
                    <a:pt x="5623" y="908"/>
                    <a:pt x="5605" y="910"/>
                    <a:pt x="5586" y="913"/>
                  </a:cubicBezTo>
                  <a:cubicBezTo>
                    <a:pt x="5453" y="937"/>
                    <a:pt x="5185" y="970"/>
                    <a:pt x="4891" y="970"/>
                  </a:cubicBezTo>
                  <a:cubicBezTo>
                    <a:pt x="4604" y="970"/>
                    <a:pt x="4292" y="939"/>
                    <a:pt x="4058" y="838"/>
                  </a:cubicBezTo>
                  <a:cubicBezTo>
                    <a:pt x="3908" y="775"/>
                    <a:pt x="3774" y="730"/>
                    <a:pt x="3659" y="692"/>
                  </a:cubicBezTo>
                  <a:cubicBezTo>
                    <a:pt x="3734" y="629"/>
                    <a:pt x="3892" y="603"/>
                    <a:pt x="4104" y="603"/>
                  </a:cubicBezTo>
                  <a:close/>
                  <a:moveTo>
                    <a:pt x="4145" y="1"/>
                  </a:moveTo>
                  <a:cubicBezTo>
                    <a:pt x="3750" y="1"/>
                    <a:pt x="3452" y="66"/>
                    <a:pt x="3266" y="221"/>
                  </a:cubicBezTo>
                  <a:cubicBezTo>
                    <a:pt x="3028" y="419"/>
                    <a:pt x="2836" y="604"/>
                    <a:pt x="2886" y="852"/>
                  </a:cubicBezTo>
                  <a:cubicBezTo>
                    <a:pt x="2934" y="1102"/>
                    <a:pt x="3166" y="1176"/>
                    <a:pt x="3412" y="1255"/>
                  </a:cubicBezTo>
                  <a:cubicBezTo>
                    <a:pt x="3524" y="1291"/>
                    <a:pt x="3661" y="1335"/>
                    <a:pt x="3815" y="1401"/>
                  </a:cubicBezTo>
                  <a:cubicBezTo>
                    <a:pt x="3856" y="1419"/>
                    <a:pt x="3898" y="1434"/>
                    <a:pt x="3941" y="1450"/>
                  </a:cubicBezTo>
                  <a:cubicBezTo>
                    <a:pt x="3812" y="1494"/>
                    <a:pt x="3680" y="1541"/>
                    <a:pt x="3547" y="1590"/>
                  </a:cubicBezTo>
                  <a:lnTo>
                    <a:pt x="3291" y="1682"/>
                  </a:lnTo>
                  <a:cubicBezTo>
                    <a:pt x="1442" y="2352"/>
                    <a:pt x="454" y="2758"/>
                    <a:pt x="186" y="3115"/>
                  </a:cubicBezTo>
                  <a:cubicBezTo>
                    <a:pt x="1" y="3363"/>
                    <a:pt x="21" y="3770"/>
                    <a:pt x="238" y="4206"/>
                  </a:cubicBezTo>
                  <a:cubicBezTo>
                    <a:pt x="493" y="4715"/>
                    <a:pt x="1069" y="5309"/>
                    <a:pt x="1852" y="5309"/>
                  </a:cubicBezTo>
                  <a:cubicBezTo>
                    <a:pt x="2237" y="5309"/>
                    <a:pt x="2584" y="5297"/>
                    <a:pt x="2897" y="5285"/>
                  </a:cubicBezTo>
                  <a:cubicBezTo>
                    <a:pt x="3152" y="5276"/>
                    <a:pt x="3381" y="5267"/>
                    <a:pt x="3587" y="5267"/>
                  </a:cubicBezTo>
                  <a:cubicBezTo>
                    <a:pt x="3807" y="5267"/>
                    <a:pt x="3999" y="5277"/>
                    <a:pt x="4169" y="5305"/>
                  </a:cubicBezTo>
                  <a:cubicBezTo>
                    <a:pt x="4300" y="5327"/>
                    <a:pt x="4419" y="5387"/>
                    <a:pt x="4585" y="5470"/>
                  </a:cubicBezTo>
                  <a:cubicBezTo>
                    <a:pt x="5007" y="5681"/>
                    <a:pt x="5586" y="5973"/>
                    <a:pt x="6967" y="5973"/>
                  </a:cubicBezTo>
                  <a:cubicBezTo>
                    <a:pt x="8691" y="5973"/>
                    <a:pt x="10946" y="4809"/>
                    <a:pt x="11526" y="4493"/>
                  </a:cubicBezTo>
                  <a:cubicBezTo>
                    <a:pt x="11783" y="4609"/>
                    <a:pt x="12377" y="4875"/>
                    <a:pt x="13196" y="5226"/>
                  </a:cubicBezTo>
                  <a:cubicBezTo>
                    <a:pt x="13236" y="5243"/>
                    <a:pt x="13277" y="5251"/>
                    <a:pt x="13317" y="5251"/>
                  </a:cubicBezTo>
                  <a:cubicBezTo>
                    <a:pt x="13470" y="5251"/>
                    <a:pt x="13609" y="5135"/>
                    <a:pt x="13622" y="4969"/>
                  </a:cubicBezTo>
                  <a:lnTo>
                    <a:pt x="13858" y="2011"/>
                  </a:lnTo>
                  <a:cubicBezTo>
                    <a:pt x="13871" y="1853"/>
                    <a:pt x="13761" y="1711"/>
                    <a:pt x="13602" y="1684"/>
                  </a:cubicBezTo>
                  <a:cubicBezTo>
                    <a:pt x="11096" y="1277"/>
                    <a:pt x="8936" y="880"/>
                    <a:pt x="8162" y="725"/>
                  </a:cubicBezTo>
                  <a:cubicBezTo>
                    <a:pt x="7876" y="667"/>
                    <a:pt x="7539" y="591"/>
                    <a:pt x="7179" y="509"/>
                  </a:cubicBezTo>
                  <a:cubicBezTo>
                    <a:pt x="5912" y="220"/>
                    <a:pt x="4867" y="1"/>
                    <a:pt x="4145"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01" name="Google Shape;2518;p54">
              <a:extLst>
                <a:ext uri="{FF2B5EF4-FFF2-40B4-BE49-F238E27FC236}">
                  <a16:creationId xmlns:a16="http://schemas.microsoft.com/office/drawing/2014/main" id="{1446FE06-D063-4554-B6C4-A364899937F4}"/>
                </a:ext>
              </a:extLst>
            </p:cNvPr>
            <p:cNvSpPr/>
            <p:nvPr/>
          </p:nvSpPr>
          <p:spPr>
            <a:xfrm>
              <a:off x="4722300" y="1958400"/>
              <a:ext cx="354800" cy="408550"/>
            </a:xfrm>
            <a:custGeom>
              <a:avLst/>
              <a:gdLst/>
              <a:ahLst/>
              <a:cxnLst/>
              <a:rect l="l" t="t" r="r" b="b"/>
              <a:pathLst>
                <a:path w="14192" h="16342" extrusionOk="0">
                  <a:moveTo>
                    <a:pt x="12298" y="1"/>
                  </a:moveTo>
                  <a:cubicBezTo>
                    <a:pt x="12298" y="1"/>
                    <a:pt x="7846" y="2180"/>
                    <a:pt x="6141" y="3695"/>
                  </a:cubicBezTo>
                  <a:cubicBezTo>
                    <a:pt x="4436" y="5211"/>
                    <a:pt x="173" y="14777"/>
                    <a:pt x="79" y="15440"/>
                  </a:cubicBezTo>
                  <a:cubicBezTo>
                    <a:pt x="0" y="15988"/>
                    <a:pt x="2247" y="16341"/>
                    <a:pt x="3246" y="16341"/>
                  </a:cubicBezTo>
                  <a:cubicBezTo>
                    <a:pt x="3457" y="16341"/>
                    <a:pt x="3612" y="16326"/>
                    <a:pt x="3678" y="16293"/>
                  </a:cubicBezTo>
                  <a:cubicBezTo>
                    <a:pt x="4057" y="16103"/>
                    <a:pt x="10781" y="8337"/>
                    <a:pt x="12487" y="7010"/>
                  </a:cubicBezTo>
                  <a:cubicBezTo>
                    <a:pt x="14192" y="5684"/>
                    <a:pt x="13434" y="4074"/>
                    <a:pt x="13434" y="4074"/>
                  </a:cubicBezTo>
                  <a:lnTo>
                    <a:pt x="12298" y="1"/>
                  </a:ln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02" name="Google Shape;2519;p54">
              <a:extLst>
                <a:ext uri="{FF2B5EF4-FFF2-40B4-BE49-F238E27FC236}">
                  <a16:creationId xmlns:a16="http://schemas.microsoft.com/office/drawing/2014/main" id="{0E913C77-2178-4F1F-B1DB-5634617DAA85}"/>
                </a:ext>
              </a:extLst>
            </p:cNvPr>
            <p:cNvSpPr/>
            <p:nvPr/>
          </p:nvSpPr>
          <p:spPr>
            <a:xfrm>
              <a:off x="4716150" y="1950750"/>
              <a:ext cx="369975" cy="423750"/>
            </a:xfrm>
            <a:custGeom>
              <a:avLst/>
              <a:gdLst/>
              <a:ahLst/>
              <a:cxnLst/>
              <a:rect l="l" t="t" r="r" b="b"/>
              <a:pathLst>
                <a:path w="14799" h="16950" extrusionOk="0">
                  <a:moveTo>
                    <a:pt x="12544" y="1"/>
                  </a:moveTo>
                  <a:cubicBezTo>
                    <a:pt x="12499" y="1"/>
                    <a:pt x="12453" y="11"/>
                    <a:pt x="12410" y="32"/>
                  </a:cubicBezTo>
                  <a:cubicBezTo>
                    <a:pt x="12226" y="122"/>
                    <a:pt x="7900" y="2246"/>
                    <a:pt x="6183" y="3772"/>
                  </a:cubicBezTo>
                  <a:cubicBezTo>
                    <a:pt x="4436" y="5325"/>
                    <a:pt x="121" y="15003"/>
                    <a:pt x="21" y="15704"/>
                  </a:cubicBezTo>
                  <a:cubicBezTo>
                    <a:pt x="0" y="15852"/>
                    <a:pt x="34" y="16073"/>
                    <a:pt x="315" y="16275"/>
                  </a:cubicBezTo>
                  <a:cubicBezTo>
                    <a:pt x="885" y="16687"/>
                    <a:pt x="2512" y="16950"/>
                    <a:pt x="3447" y="16950"/>
                  </a:cubicBezTo>
                  <a:cubicBezTo>
                    <a:pt x="3734" y="16950"/>
                    <a:pt x="3955" y="16925"/>
                    <a:pt x="4061" y="16872"/>
                  </a:cubicBezTo>
                  <a:cubicBezTo>
                    <a:pt x="4242" y="16783"/>
                    <a:pt x="4780" y="16200"/>
                    <a:pt x="6828" y="13946"/>
                  </a:cubicBezTo>
                  <a:cubicBezTo>
                    <a:pt x="8970" y="11584"/>
                    <a:pt x="11905" y="8349"/>
                    <a:pt x="12921" y="7558"/>
                  </a:cubicBezTo>
                  <a:cubicBezTo>
                    <a:pt x="14798" y="6098"/>
                    <a:pt x="13967" y="4267"/>
                    <a:pt x="13958" y="4249"/>
                  </a:cubicBezTo>
                  <a:cubicBezTo>
                    <a:pt x="13906" y="4139"/>
                    <a:pt x="13796" y="4074"/>
                    <a:pt x="13681" y="4074"/>
                  </a:cubicBezTo>
                  <a:cubicBezTo>
                    <a:pt x="13637" y="4074"/>
                    <a:pt x="13593" y="4083"/>
                    <a:pt x="13551" y="4103"/>
                  </a:cubicBezTo>
                  <a:cubicBezTo>
                    <a:pt x="13398" y="4175"/>
                    <a:pt x="13332" y="4357"/>
                    <a:pt x="13404" y="4510"/>
                  </a:cubicBezTo>
                  <a:cubicBezTo>
                    <a:pt x="13410" y="4524"/>
                    <a:pt x="14039" y="5912"/>
                    <a:pt x="12546" y="7075"/>
                  </a:cubicBezTo>
                  <a:cubicBezTo>
                    <a:pt x="11486" y="7898"/>
                    <a:pt x="8650" y="11023"/>
                    <a:pt x="6372" y="13533"/>
                  </a:cubicBezTo>
                  <a:cubicBezTo>
                    <a:pt x="5181" y="14846"/>
                    <a:pt x="3950" y="16204"/>
                    <a:pt x="3800" y="16320"/>
                  </a:cubicBezTo>
                  <a:cubicBezTo>
                    <a:pt x="3735" y="16341"/>
                    <a:pt x="3620" y="16350"/>
                    <a:pt x="3472" y="16350"/>
                  </a:cubicBezTo>
                  <a:cubicBezTo>
                    <a:pt x="2655" y="16350"/>
                    <a:pt x="822" y="16056"/>
                    <a:pt x="627" y="15790"/>
                  </a:cubicBezTo>
                  <a:cubicBezTo>
                    <a:pt x="745" y="15093"/>
                    <a:pt x="4975" y="5665"/>
                    <a:pt x="6589" y="4229"/>
                  </a:cubicBezTo>
                  <a:cubicBezTo>
                    <a:pt x="8244" y="2759"/>
                    <a:pt x="12635" y="604"/>
                    <a:pt x="12679" y="581"/>
                  </a:cubicBezTo>
                  <a:cubicBezTo>
                    <a:pt x="12831" y="507"/>
                    <a:pt x="12893" y="324"/>
                    <a:pt x="12818" y="173"/>
                  </a:cubicBezTo>
                  <a:cubicBezTo>
                    <a:pt x="12765" y="63"/>
                    <a:pt x="12657" y="1"/>
                    <a:pt x="12544"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03" name="Google Shape;2520;p54">
              <a:extLst>
                <a:ext uri="{FF2B5EF4-FFF2-40B4-BE49-F238E27FC236}">
                  <a16:creationId xmlns:a16="http://schemas.microsoft.com/office/drawing/2014/main" id="{CCB56A3B-A8DA-4361-86F0-E9AF1B661DB4}"/>
                </a:ext>
              </a:extLst>
            </p:cNvPr>
            <p:cNvSpPr/>
            <p:nvPr/>
          </p:nvSpPr>
          <p:spPr>
            <a:xfrm>
              <a:off x="4565600" y="2266675"/>
              <a:ext cx="284175" cy="234825"/>
            </a:xfrm>
            <a:custGeom>
              <a:avLst/>
              <a:gdLst/>
              <a:ahLst/>
              <a:cxnLst/>
              <a:rect l="l" t="t" r="r" b="b"/>
              <a:pathLst>
                <a:path w="11367" h="9393" extrusionOk="0">
                  <a:moveTo>
                    <a:pt x="10235" y="1"/>
                  </a:moveTo>
                  <a:cubicBezTo>
                    <a:pt x="9342" y="1"/>
                    <a:pt x="7957" y="1120"/>
                    <a:pt x="7957" y="1120"/>
                  </a:cubicBezTo>
                  <a:cubicBezTo>
                    <a:pt x="7957" y="1120"/>
                    <a:pt x="4926" y="1783"/>
                    <a:pt x="3789" y="2257"/>
                  </a:cubicBezTo>
                  <a:cubicBezTo>
                    <a:pt x="2651" y="2730"/>
                    <a:pt x="1" y="6141"/>
                    <a:pt x="663" y="6330"/>
                  </a:cubicBezTo>
                  <a:cubicBezTo>
                    <a:pt x="691" y="6338"/>
                    <a:pt x="720" y="6342"/>
                    <a:pt x="752" y="6342"/>
                  </a:cubicBezTo>
                  <a:cubicBezTo>
                    <a:pt x="1473" y="6342"/>
                    <a:pt x="3125" y="4341"/>
                    <a:pt x="3126" y="4341"/>
                  </a:cubicBezTo>
                  <a:lnTo>
                    <a:pt x="3126" y="4341"/>
                  </a:lnTo>
                  <a:cubicBezTo>
                    <a:pt x="3125" y="4341"/>
                    <a:pt x="1705" y="6424"/>
                    <a:pt x="1516" y="7182"/>
                  </a:cubicBezTo>
                  <a:cubicBezTo>
                    <a:pt x="1341" y="7882"/>
                    <a:pt x="1166" y="9392"/>
                    <a:pt x="1739" y="9392"/>
                  </a:cubicBezTo>
                  <a:cubicBezTo>
                    <a:pt x="1786" y="9392"/>
                    <a:pt x="1838" y="9382"/>
                    <a:pt x="1895" y="9361"/>
                  </a:cubicBezTo>
                  <a:cubicBezTo>
                    <a:pt x="2653" y="9076"/>
                    <a:pt x="4168" y="6993"/>
                    <a:pt x="4168" y="6993"/>
                  </a:cubicBezTo>
                  <a:cubicBezTo>
                    <a:pt x="4168" y="6993"/>
                    <a:pt x="6062" y="5856"/>
                    <a:pt x="7578" y="5856"/>
                  </a:cubicBezTo>
                  <a:cubicBezTo>
                    <a:pt x="9093" y="5856"/>
                    <a:pt x="10136" y="3015"/>
                    <a:pt x="10136" y="3015"/>
                  </a:cubicBezTo>
                  <a:cubicBezTo>
                    <a:pt x="10136" y="3015"/>
                    <a:pt x="11366" y="1783"/>
                    <a:pt x="10893" y="457"/>
                  </a:cubicBezTo>
                  <a:cubicBezTo>
                    <a:pt x="10775" y="125"/>
                    <a:pt x="10532" y="1"/>
                    <a:pt x="10235" y="1"/>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04" name="Google Shape;2521;p54">
              <a:extLst>
                <a:ext uri="{FF2B5EF4-FFF2-40B4-BE49-F238E27FC236}">
                  <a16:creationId xmlns:a16="http://schemas.microsoft.com/office/drawing/2014/main" id="{4C288DE3-7C80-4882-BDC7-EE717526DB73}"/>
                </a:ext>
              </a:extLst>
            </p:cNvPr>
            <p:cNvSpPr/>
            <p:nvPr/>
          </p:nvSpPr>
          <p:spPr>
            <a:xfrm>
              <a:off x="4570625" y="2259075"/>
              <a:ext cx="286550" cy="250075"/>
            </a:xfrm>
            <a:custGeom>
              <a:avLst/>
              <a:gdLst/>
              <a:ahLst/>
              <a:cxnLst/>
              <a:rect l="l" t="t" r="r" b="b"/>
              <a:pathLst>
                <a:path w="11462" h="10003" extrusionOk="0">
                  <a:moveTo>
                    <a:pt x="10030" y="610"/>
                  </a:moveTo>
                  <a:cubicBezTo>
                    <a:pt x="10085" y="610"/>
                    <a:pt x="10135" y="616"/>
                    <a:pt x="10180" y="629"/>
                  </a:cubicBezTo>
                  <a:cubicBezTo>
                    <a:pt x="10252" y="649"/>
                    <a:pt x="10343" y="694"/>
                    <a:pt x="10404" y="864"/>
                  </a:cubicBezTo>
                  <a:cubicBezTo>
                    <a:pt x="10805" y="1988"/>
                    <a:pt x="9729" y="3091"/>
                    <a:pt x="9717" y="3103"/>
                  </a:cubicBezTo>
                  <a:cubicBezTo>
                    <a:pt x="9686" y="3134"/>
                    <a:pt x="9662" y="3171"/>
                    <a:pt x="9647" y="3213"/>
                  </a:cubicBezTo>
                  <a:cubicBezTo>
                    <a:pt x="9377" y="3948"/>
                    <a:pt x="8445" y="5854"/>
                    <a:pt x="7377" y="5854"/>
                  </a:cubicBezTo>
                  <a:cubicBezTo>
                    <a:pt x="5795" y="5854"/>
                    <a:pt x="3891" y="6986"/>
                    <a:pt x="3810" y="7034"/>
                  </a:cubicBezTo>
                  <a:cubicBezTo>
                    <a:pt x="3774" y="7055"/>
                    <a:pt x="3744" y="7084"/>
                    <a:pt x="3720" y="7117"/>
                  </a:cubicBezTo>
                  <a:cubicBezTo>
                    <a:pt x="3154" y="7894"/>
                    <a:pt x="2075" y="9195"/>
                    <a:pt x="1555" y="9398"/>
                  </a:cubicBezTo>
                  <a:cubicBezTo>
                    <a:pt x="1409" y="9272"/>
                    <a:pt x="1407" y="8381"/>
                    <a:pt x="1612" y="7560"/>
                  </a:cubicBezTo>
                  <a:cubicBezTo>
                    <a:pt x="1756" y="6983"/>
                    <a:pt x="2791" y="5385"/>
                    <a:pt x="3177" y="4817"/>
                  </a:cubicBezTo>
                  <a:cubicBezTo>
                    <a:pt x="3317" y="4615"/>
                    <a:pt x="3170" y="4339"/>
                    <a:pt x="2925" y="4339"/>
                  </a:cubicBezTo>
                  <a:cubicBezTo>
                    <a:pt x="2834" y="4339"/>
                    <a:pt x="2747" y="4379"/>
                    <a:pt x="2689" y="4450"/>
                  </a:cubicBezTo>
                  <a:cubicBezTo>
                    <a:pt x="1953" y="5340"/>
                    <a:pt x="1092" y="6132"/>
                    <a:pt x="698" y="6306"/>
                  </a:cubicBezTo>
                  <a:cubicBezTo>
                    <a:pt x="972" y="5552"/>
                    <a:pt x="2807" y="3218"/>
                    <a:pt x="3706" y="2843"/>
                  </a:cubicBezTo>
                  <a:cubicBezTo>
                    <a:pt x="4804" y="2386"/>
                    <a:pt x="7791" y="1729"/>
                    <a:pt x="7821" y="1722"/>
                  </a:cubicBezTo>
                  <a:cubicBezTo>
                    <a:pt x="7867" y="1712"/>
                    <a:pt x="7912" y="1691"/>
                    <a:pt x="7948" y="1662"/>
                  </a:cubicBezTo>
                  <a:cubicBezTo>
                    <a:pt x="8523" y="1198"/>
                    <a:pt x="9491" y="610"/>
                    <a:pt x="10030" y="610"/>
                  </a:cubicBezTo>
                  <a:close/>
                  <a:moveTo>
                    <a:pt x="10043" y="1"/>
                  </a:moveTo>
                  <a:cubicBezTo>
                    <a:pt x="9135" y="1"/>
                    <a:pt x="7929" y="898"/>
                    <a:pt x="7620" y="1140"/>
                  </a:cubicBezTo>
                  <a:cubicBezTo>
                    <a:pt x="7150" y="1245"/>
                    <a:pt x="4536" y="1833"/>
                    <a:pt x="3471" y="2277"/>
                  </a:cubicBezTo>
                  <a:cubicBezTo>
                    <a:pt x="2460" y="2698"/>
                    <a:pt x="0" y="5591"/>
                    <a:pt x="52" y="6502"/>
                  </a:cubicBezTo>
                  <a:cubicBezTo>
                    <a:pt x="65" y="6714"/>
                    <a:pt x="187" y="6872"/>
                    <a:pt x="378" y="6928"/>
                  </a:cubicBezTo>
                  <a:cubicBezTo>
                    <a:pt x="427" y="6941"/>
                    <a:pt x="478" y="6948"/>
                    <a:pt x="532" y="6948"/>
                  </a:cubicBezTo>
                  <a:cubicBezTo>
                    <a:pt x="774" y="6948"/>
                    <a:pt x="1062" y="6815"/>
                    <a:pt x="1360" y="6609"/>
                  </a:cubicBezTo>
                  <a:lnTo>
                    <a:pt x="1360" y="6609"/>
                  </a:lnTo>
                  <a:cubicBezTo>
                    <a:pt x="1198" y="6921"/>
                    <a:pt x="1070" y="7206"/>
                    <a:pt x="1018" y="7412"/>
                  </a:cubicBezTo>
                  <a:cubicBezTo>
                    <a:pt x="999" y="7489"/>
                    <a:pt x="549" y="9319"/>
                    <a:pt x="1148" y="9854"/>
                  </a:cubicBezTo>
                  <a:cubicBezTo>
                    <a:pt x="1255" y="9950"/>
                    <a:pt x="1394" y="10003"/>
                    <a:pt x="1538" y="10003"/>
                  </a:cubicBezTo>
                  <a:cubicBezTo>
                    <a:pt x="1627" y="10001"/>
                    <a:pt x="1717" y="9984"/>
                    <a:pt x="1801" y="9951"/>
                  </a:cubicBezTo>
                  <a:cubicBezTo>
                    <a:pt x="2576" y="9661"/>
                    <a:pt x="3897" y="7908"/>
                    <a:pt x="4176" y="7528"/>
                  </a:cubicBezTo>
                  <a:cubicBezTo>
                    <a:pt x="4483" y="7352"/>
                    <a:pt x="6096" y="6466"/>
                    <a:pt x="7377" y="6466"/>
                  </a:cubicBezTo>
                  <a:cubicBezTo>
                    <a:pt x="8972" y="6466"/>
                    <a:pt x="10028" y="3926"/>
                    <a:pt x="10198" y="3484"/>
                  </a:cubicBezTo>
                  <a:cubicBezTo>
                    <a:pt x="10440" y="3221"/>
                    <a:pt x="11461" y="2006"/>
                    <a:pt x="10980" y="658"/>
                  </a:cubicBezTo>
                  <a:cubicBezTo>
                    <a:pt x="10866" y="338"/>
                    <a:pt x="10647" y="124"/>
                    <a:pt x="10346" y="40"/>
                  </a:cubicBezTo>
                  <a:cubicBezTo>
                    <a:pt x="10250" y="13"/>
                    <a:pt x="10148" y="1"/>
                    <a:pt x="10043"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05" name="Google Shape;2522;p54">
              <a:extLst>
                <a:ext uri="{FF2B5EF4-FFF2-40B4-BE49-F238E27FC236}">
                  <a16:creationId xmlns:a16="http://schemas.microsoft.com/office/drawing/2014/main" id="{5FE3ADE9-AD75-4BC9-BB19-FED4CE6DA593}"/>
                </a:ext>
              </a:extLst>
            </p:cNvPr>
            <p:cNvSpPr/>
            <p:nvPr/>
          </p:nvSpPr>
          <p:spPr>
            <a:xfrm>
              <a:off x="4731350" y="2244600"/>
              <a:ext cx="97125" cy="117925"/>
            </a:xfrm>
            <a:custGeom>
              <a:avLst/>
              <a:gdLst/>
              <a:ahLst/>
              <a:cxnLst/>
              <a:rect l="l" t="t" r="r" b="b"/>
              <a:pathLst>
                <a:path w="3885" h="4717" extrusionOk="0">
                  <a:moveTo>
                    <a:pt x="1307" y="0"/>
                  </a:moveTo>
                  <a:cubicBezTo>
                    <a:pt x="901" y="0"/>
                    <a:pt x="664" y="670"/>
                    <a:pt x="664" y="1341"/>
                  </a:cubicBezTo>
                  <a:cubicBezTo>
                    <a:pt x="664" y="2288"/>
                    <a:pt x="1611" y="2572"/>
                    <a:pt x="1611" y="2572"/>
                  </a:cubicBezTo>
                  <a:cubicBezTo>
                    <a:pt x="1611" y="2572"/>
                    <a:pt x="1" y="4087"/>
                    <a:pt x="948" y="4561"/>
                  </a:cubicBezTo>
                  <a:cubicBezTo>
                    <a:pt x="1173" y="4674"/>
                    <a:pt x="1398" y="4717"/>
                    <a:pt x="1611" y="4717"/>
                  </a:cubicBezTo>
                  <a:cubicBezTo>
                    <a:pt x="2292" y="4717"/>
                    <a:pt x="2842" y="4276"/>
                    <a:pt x="2842" y="4276"/>
                  </a:cubicBezTo>
                  <a:lnTo>
                    <a:pt x="3884" y="1246"/>
                  </a:lnTo>
                  <a:lnTo>
                    <a:pt x="3884" y="1246"/>
                  </a:lnTo>
                  <a:cubicBezTo>
                    <a:pt x="3884" y="1246"/>
                    <a:pt x="3850" y="1248"/>
                    <a:pt x="3789" y="1248"/>
                  </a:cubicBezTo>
                  <a:cubicBezTo>
                    <a:pt x="3485" y="1248"/>
                    <a:pt x="2526" y="1182"/>
                    <a:pt x="1895" y="393"/>
                  </a:cubicBezTo>
                  <a:cubicBezTo>
                    <a:pt x="1673" y="115"/>
                    <a:pt x="1475" y="0"/>
                    <a:pt x="1307" y="0"/>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06" name="Google Shape;2523;p54">
              <a:extLst>
                <a:ext uri="{FF2B5EF4-FFF2-40B4-BE49-F238E27FC236}">
                  <a16:creationId xmlns:a16="http://schemas.microsoft.com/office/drawing/2014/main" id="{31A5C97C-99BF-4744-BDF1-890DEBA346CC}"/>
                </a:ext>
              </a:extLst>
            </p:cNvPr>
            <p:cNvSpPr/>
            <p:nvPr/>
          </p:nvSpPr>
          <p:spPr>
            <a:xfrm>
              <a:off x="4738175" y="2236950"/>
              <a:ext cx="98250" cy="133250"/>
            </a:xfrm>
            <a:custGeom>
              <a:avLst/>
              <a:gdLst/>
              <a:ahLst/>
              <a:cxnLst/>
              <a:rect l="l" t="t" r="r" b="b"/>
              <a:pathLst>
                <a:path w="3930" h="5330" extrusionOk="0">
                  <a:moveTo>
                    <a:pt x="1036" y="0"/>
                  </a:moveTo>
                  <a:cubicBezTo>
                    <a:pt x="953" y="0"/>
                    <a:pt x="878" y="16"/>
                    <a:pt x="813" y="38"/>
                  </a:cubicBezTo>
                  <a:cubicBezTo>
                    <a:pt x="275" y="227"/>
                    <a:pt x="84" y="1023"/>
                    <a:pt x="84" y="1646"/>
                  </a:cubicBezTo>
                  <a:cubicBezTo>
                    <a:pt x="84" y="2299"/>
                    <a:pt x="461" y="2728"/>
                    <a:pt x="825" y="2967"/>
                  </a:cubicBezTo>
                  <a:cubicBezTo>
                    <a:pt x="479" y="3353"/>
                    <a:pt x="0" y="3999"/>
                    <a:pt x="80" y="4538"/>
                  </a:cubicBezTo>
                  <a:cubicBezTo>
                    <a:pt x="106" y="4722"/>
                    <a:pt x="207" y="4976"/>
                    <a:pt x="538" y="5141"/>
                  </a:cubicBezTo>
                  <a:cubicBezTo>
                    <a:pt x="785" y="5264"/>
                    <a:pt x="1057" y="5329"/>
                    <a:pt x="1332" y="5329"/>
                  </a:cubicBezTo>
                  <a:cubicBezTo>
                    <a:pt x="1335" y="5329"/>
                    <a:pt x="1337" y="5329"/>
                    <a:pt x="1339" y="5329"/>
                  </a:cubicBezTo>
                  <a:cubicBezTo>
                    <a:pt x="2114" y="5329"/>
                    <a:pt x="2726" y="4848"/>
                    <a:pt x="2761" y="4822"/>
                  </a:cubicBezTo>
                  <a:cubicBezTo>
                    <a:pt x="2892" y="4716"/>
                    <a:pt x="2915" y="4524"/>
                    <a:pt x="2808" y="4391"/>
                  </a:cubicBezTo>
                  <a:cubicBezTo>
                    <a:pt x="2748" y="4315"/>
                    <a:pt x="2659" y="4276"/>
                    <a:pt x="2570" y="4276"/>
                  </a:cubicBezTo>
                  <a:cubicBezTo>
                    <a:pt x="2502" y="4276"/>
                    <a:pt x="2435" y="4298"/>
                    <a:pt x="2378" y="4343"/>
                  </a:cubicBezTo>
                  <a:cubicBezTo>
                    <a:pt x="2373" y="4348"/>
                    <a:pt x="1903" y="4716"/>
                    <a:pt x="1341" y="4716"/>
                  </a:cubicBezTo>
                  <a:cubicBezTo>
                    <a:pt x="1170" y="4716"/>
                    <a:pt x="990" y="4681"/>
                    <a:pt x="812" y="4592"/>
                  </a:cubicBezTo>
                  <a:cubicBezTo>
                    <a:pt x="698" y="4536"/>
                    <a:pt x="689" y="4479"/>
                    <a:pt x="685" y="4449"/>
                  </a:cubicBezTo>
                  <a:cubicBezTo>
                    <a:pt x="638" y="4128"/>
                    <a:pt x="1172" y="3455"/>
                    <a:pt x="1548" y="3100"/>
                  </a:cubicBezTo>
                  <a:cubicBezTo>
                    <a:pt x="1717" y="2938"/>
                    <a:pt x="1651" y="2655"/>
                    <a:pt x="1428" y="2585"/>
                  </a:cubicBezTo>
                  <a:cubicBezTo>
                    <a:pt x="1398" y="2575"/>
                    <a:pt x="697" y="2348"/>
                    <a:pt x="697" y="1646"/>
                  </a:cubicBezTo>
                  <a:cubicBezTo>
                    <a:pt x="697" y="1076"/>
                    <a:pt x="883" y="662"/>
                    <a:pt x="1016" y="615"/>
                  </a:cubicBezTo>
                  <a:cubicBezTo>
                    <a:pt x="1020" y="614"/>
                    <a:pt x="1026" y="613"/>
                    <a:pt x="1032" y="613"/>
                  </a:cubicBezTo>
                  <a:cubicBezTo>
                    <a:pt x="1087" y="613"/>
                    <a:pt x="1206" y="668"/>
                    <a:pt x="1383" y="890"/>
                  </a:cubicBezTo>
                  <a:cubicBezTo>
                    <a:pt x="2096" y="1780"/>
                    <a:pt x="3158" y="1860"/>
                    <a:pt x="3515" y="1860"/>
                  </a:cubicBezTo>
                  <a:cubicBezTo>
                    <a:pt x="3583" y="1860"/>
                    <a:pt x="3626" y="1857"/>
                    <a:pt x="3635" y="1856"/>
                  </a:cubicBezTo>
                  <a:cubicBezTo>
                    <a:pt x="3803" y="1843"/>
                    <a:pt x="3929" y="1696"/>
                    <a:pt x="3916" y="1527"/>
                  </a:cubicBezTo>
                  <a:cubicBezTo>
                    <a:pt x="3904" y="1367"/>
                    <a:pt x="3760" y="1245"/>
                    <a:pt x="3611" y="1245"/>
                  </a:cubicBezTo>
                  <a:cubicBezTo>
                    <a:pt x="3603" y="1245"/>
                    <a:pt x="3596" y="1245"/>
                    <a:pt x="3588" y="1246"/>
                  </a:cubicBezTo>
                  <a:cubicBezTo>
                    <a:pt x="3586" y="1246"/>
                    <a:pt x="3557" y="1248"/>
                    <a:pt x="3507" y="1248"/>
                  </a:cubicBezTo>
                  <a:cubicBezTo>
                    <a:pt x="3244" y="1248"/>
                    <a:pt x="2407" y="1189"/>
                    <a:pt x="1861" y="508"/>
                  </a:cubicBezTo>
                  <a:cubicBezTo>
                    <a:pt x="1545" y="113"/>
                    <a:pt x="1261" y="0"/>
                    <a:pt x="1036"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07" name="Google Shape;2524;p54">
              <a:extLst>
                <a:ext uri="{FF2B5EF4-FFF2-40B4-BE49-F238E27FC236}">
                  <a16:creationId xmlns:a16="http://schemas.microsoft.com/office/drawing/2014/main" id="{90232612-2977-43CE-901C-E669A942EB31}"/>
                </a:ext>
              </a:extLst>
            </p:cNvPr>
            <p:cNvSpPr/>
            <p:nvPr/>
          </p:nvSpPr>
          <p:spPr>
            <a:xfrm>
              <a:off x="5244575" y="2861075"/>
              <a:ext cx="586850" cy="176925"/>
            </a:xfrm>
            <a:custGeom>
              <a:avLst/>
              <a:gdLst/>
              <a:ahLst/>
              <a:cxnLst/>
              <a:rect l="l" t="t" r="r" b="b"/>
              <a:pathLst>
                <a:path w="23474" h="7077" extrusionOk="0">
                  <a:moveTo>
                    <a:pt x="9885" y="1"/>
                  </a:moveTo>
                  <a:cubicBezTo>
                    <a:pt x="7870" y="1"/>
                    <a:pt x="3022" y="1974"/>
                    <a:pt x="1566" y="2494"/>
                  </a:cubicBezTo>
                  <a:cubicBezTo>
                    <a:pt x="1" y="3053"/>
                    <a:pt x="1566" y="3500"/>
                    <a:pt x="3242" y="3836"/>
                  </a:cubicBezTo>
                  <a:cubicBezTo>
                    <a:pt x="3578" y="3903"/>
                    <a:pt x="3980" y="3930"/>
                    <a:pt x="4409" y="3930"/>
                  </a:cubicBezTo>
                  <a:cubicBezTo>
                    <a:pt x="6126" y="3930"/>
                    <a:pt x="8272" y="3500"/>
                    <a:pt x="8273" y="3500"/>
                  </a:cubicBezTo>
                  <a:lnTo>
                    <a:pt x="8273" y="3500"/>
                  </a:lnTo>
                  <a:cubicBezTo>
                    <a:pt x="8272" y="3500"/>
                    <a:pt x="4584" y="5065"/>
                    <a:pt x="5478" y="5288"/>
                  </a:cubicBezTo>
                  <a:cubicBezTo>
                    <a:pt x="5653" y="5332"/>
                    <a:pt x="5862" y="5350"/>
                    <a:pt x="6097" y="5350"/>
                  </a:cubicBezTo>
                  <a:cubicBezTo>
                    <a:pt x="7063" y="5350"/>
                    <a:pt x="8467" y="5043"/>
                    <a:pt x="9725" y="4953"/>
                  </a:cubicBezTo>
                  <a:cubicBezTo>
                    <a:pt x="11290" y="4841"/>
                    <a:pt x="12854" y="3388"/>
                    <a:pt x="12854" y="3388"/>
                  </a:cubicBezTo>
                  <a:cubicBezTo>
                    <a:pt x="12854" y="3388"/>
                    <a:pt x="20344" y="7077"/>
                    <a:pt x="21238" y="7077"/>
                  </a:cubicBezTo>
                  <a:cubicBezTo>
                    <a:pt x="22132" y="7077"/>
                    <a:pt x="23473" y="4394"/>
                    <a:pt x="21574" y="3277"/>
                  </a:cubicBezTo>
                  <a:cubicBezTo>
                    <a:pt x="19673" y="2160"/>
                    <a:pt x="16655" y="1264"/>
                    <a:pt x="16655" y="1264"/>
                  </a:cubicBezTo>
                  <a:cubicBezTo>
                    <a:pt x="16655" y="1264"/>
                    <a:pt x="11961" y="370"/>
                    <a:pt x="10284" y="35"/>
                  </a:cubicBezTo>
                  <a:cubicBezTo>
                    <a:pt x="10169" y="12"/>
                    <a:pt x="10035" y="1"/>
                    <a:pt x="9885" y="1"/>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08" name="Google Shape;2525;p54">
              <a:extLst>
                <a:ext uri="{FF2B5EF4-FFF2-40B4-BE49-F238E27FC236}">
                  <a16:creationId xmlns:a16="http://schemas.microsoft.com/office/drawing/2014/main" id="{3D0C3140-F914-4B76-9D75-9F8A55723ED0}"/>
                </a:ext>
              </a:extLst>
            </p:cNvPr>
            <p:cNvSpPr/>
            <p:nvPr/>
          </p:nvSpPr>
          <p:spPr>
            <a:xfrm>
              <a:off x="5259200" y="2853425"/>
              <a:ext cx="561600" cy="192225"/>
            </a:xfrm>
            <a:custGeom>
              <a:avLst/>
              <a:gdLst/>
              <a:ahLst/>
              <a:cxnLst/>
              <a:rect l="l" t="t" r="r" b="b"/>
              <a:pathLst>
                <a:path w="22464" h="7689" extrusionOk="0">
                  <a:moveTo>
                    <a:pt x="9288" y="611"/>
                  </a:moveTo>
                  <a:cubicBezTo>
                    <a:pt x="9420" y="611"/>
                    <a:pt x="9538" y="621"/>
                    <a:pt x="9639" y="641"/>
                  </a:cubicBezTo>
                  <a:cubicBezTo>
                    <a:pt x="11261" y="966"/>
                    <a:pt x="15702" y="1812"/>
                    <a:pt x="15997" y="1868"/>
                  </a:cubicBezTo>
                  <a:cubicBezTo>
                    <a:pt x="16224" y="1936"/>
                    <a:pt x="19052" y="2799"/>
                    <a:pt x="20834" y="3846"/>
                  </a:cubicBezTo>
                  <a:cubicBezTo>
                    <a:pt x="21827" y="4431"/>
                    <a:pt x="21675" y="5447"/>
                    <a:pt x="21564" y="5856"/>
                  </a:cubicBezTo>
                  <a:cubicBezTo>
                    <a:pt x="21364" y="6590"/>
                    <a:pt x="20883" y="7076"/>
                    <a:pt x="20653" y="7076"/>
                  </a:cubicBezTo>
                  <a:cubicBezTo>
                    <a:pt x="20118" y="7076"/>
                    <a:pt x="16005" y="5193"/>
                    <a:pt x="12406" y="3420"/>
                  </a:cubicBezTo>
                  <a:cubicBezTo>
                    <a:pt x="12363" y="3399"/>
                    <a:pt x="12317" y="3388"/>
                    <a:pt x="12270" y="3388"/>
                  </a:cubicBezTo>
                  <a:cubicBezTo>
                    <a:pt x="12193" y="3388"/>
                    <a:pt x="12119" y="3417"/>
                    <a:pt x="12062" y="3470"/>
                  </a:cubicBezTo>
                  <a:cubicBezTo>
                    <a:pt x="12048" y="3484"/>
                    <a:pt x="10559" y="4851"/>
                    <a:pt x="9119" y="4954"/>
                  </a:cubicBezTo>
                  <a:cubicBezTo>
                    <a:pt x="8547" y="4995"/>
                    <a:pt x="7955" y="5078"/>
                    <a:pt x="7382" y="5159"/>
                  </a:cubicBezTo>
                  <a:cubicBezTo>
                    <a:pt x="6702" y="5255"/>
                    <a:pt x="6047" y="5350"/>
                    <a:pt x="5536" y="5350"/>
                  </a:cubicBezTo>
                  <a:cubicBezTo>
                    <a:pt x="5453" y="5350"/>
                    <a:pt x="5374" y="5348"/>
                    <a:pt x="5299" y="5342"/>
                  </a:cubicBezTo>
                  <a:cubicBezTo>
                    <a:pt x="5788" y="5018"/>
                    <a:pt x="6856" y="4492"/>
                    <a:pt x="7807" y="4087"/>
                  </a:cubicBezTo>
                  <a:cubicBezTo>
                    <a:pt x="7951" y="4026"/>
                    <a:pt x="8027" y="3866"/>
                    <a:pt x="7980" y="3716"/>
                  </a:cubicBezTo>
                  <a:cubicBezTo>
                    <a:pt x="7940" y="3587"/>
                    <a:pt x="7818" y="3499"/>
                    <a:pt x="7688" y="3499"/>
                  </a:cubicBezTo>
                  <a:cubicBezTo>
                    <a:pt x="7668" y="3499"/>
                    <a:pt x="7648" y="3501"/>
                    <a:pt x="7628" y="3506"/>
                  </a:cubicBezTo>
                  <a:cubicBezTo>
                    <a:pt x="7601" y="3511"/>
                    <a:pt x="5487" y="3930"/>
                    <a:pt x="3826" y="3930"/>
                  </a:cubicBezTo>
                  <a:cubicBezTo>
                    <a:pt x="3416" y="3930"/>
                    <a:pt x="3034" y="3905"/>
                    <a:pt x="2717" y="3841"/>
                  </a:cubicBezTo>
                  <a:cubicBezTo>
                    <a:pt x="1337" y="3566"/>
                    <a:pt x="864" y="3365"/>
                    <a:pt x="702" y="3261"/>
                  </a:cubicBezTo>
                  <a:cubicBezTo>
                    <a:pt x="765" y="3220"/>
                    <a:pt x="881" y="3160"/>
                    <a:pt x="1084" y="3088"/>
                  </a:cubicBezTo>
                  <a:cubicBezTo>
                    <a:pt x="1321" y="3004"/>
                    <a:pt x="1649" y="2880"/>
                    <a:pt x="2040" y="2732"/>
                  </a:cubicBezTo>
                  <a:cubicBezTo>
                    <a:pt x="3919" y="2025"/>
                    <a:pt x="7673" y="611"/>
                    <a:pt x="9288" y="611"/>
                  </a:cubicBezTo>
                  <a:close/>
                  <a:moveTo>
                    <a:pt x="9293" y="0"/>
                  </a:moveTo>
                  <a:cubicBezTo>
                    <a:pt x="7695" y="0"/>
                    <a:pt x="4628" y="1103"/>
                    <a:pt x="1824" y="2160"/>
                  </a:cubicBezTo>
                  <a:cubicBezTo>
                    <a:pt x="1438" y="2305"/>
                    <a:pt x="1113" y="2427"/>
                    <a:pt x="878" y="2511"/>
                  </a:cubicBezTo>
                  <a:cubicBezTo>
                    <a:pt x="467" y="2658"/>
                    <a:pt x="1" y="2879"/>
                    <a:pt x="31" y="3293"/>
                  </a:cubicBezTo>
                  <a:cubicBezTo>
                    <a:pt x="65" y="3768"/>
                    <a:pt x="737" y="4070"/>
                    <a:pt x="2597" y="4441"/>
                  </a:cubicBezTo>
                  <a:cubicBezTo>
                    <a:pt x="2956" y="4512"/>
                    <a:pt x="3382" y="4541"/>
                    <a:pt x="3834" y="4541"/>
                  </a:cubicBezTo>
                  <a:cubicBezTo>
                    <a:pt x="4426" y="4541"/>
                    <a:pt x="5061" y="4492"/>
                    <a:pt x="5644" y="4427"/>
                  </a:cubicBezTo>
                  <a:lnTo>
                    <a:pt x="5644" y="4427"/>
                  </a:lnTo>
                  <a:cubicBezTo>
                    <a:pt x="4416" y="5091"/>
                    <a:pt x="4437" y="5369"/>
                    <a:pt x="4448" y="5510"/>
                  </a:cubicBezTo>
                  <a:cubicBezTo>
                    <a:pt x="4456" y="5598"/>
                    <a:pt x="4505" y="5813"/>
                    <a:pt x="4820" y="5891"/>
                  </a:cubicBezTo>
                  <a:cubicBezTo>
                    <a:pt x="5019" y="5940"/>
                    <a:pt x="5253" y="5961"/>
                    <a:pt x="5512" y="5961"/>
                  </a:cubicBezTo>
                  <a:cubicBezTo>
                    <a:pt x="6075" y="5961"/>
                    <a:pt x="6757" y="5865"/>
                    <a:pt x="7467" y="5764"/>
                  </a:cubicBezTo>
                  <a:cubicBezTo>
                    <a:pt x="8030" y="5686"/>
                    <a:pt x="8613" y="5603"/>
                    <a:pt x="9162" y="5564"/>
                  </a:cubicBezTo>
                  <a:cubicBezTo>
                    <a:pt x="10533" y="5466"/>
                    <a:pt x="11866" y="4441"/>
                    <a:pt x="12318" y="4060"/>
                  </a:cubicBezTo>
                  <a:cubicBezTo>
                    <a:pt x="13914" y="4844"/>
                    <a:pt x="19772" y="7689"/>
                    <a:pt x="20653" y="7689"/>
                  </a:cubicBezTo>
                  <a:cubicBezTo>
                    <a:pt x="21308" y="7689"/>
                    <a:pt x="21931" y="6839"/>
                    <a:pt x="22154" y="6017"/>
                  </a:cubicBezTo>
                  <a:cubicBezTo>
                    <a:pt x="22463" y="4882"/>
                    <a:pt x="22085" y="3873"/>
                    <a:pt x="21144" y="3320"/>
                  </a:cubicBezTo>
                  <a:cubicBezTo>
                    <a:pt x="19233" y="2195"/>
                    <a:pt x="16282" y="1315"/>
                    <a:pt x="16157" y="1277"/>
                  </a:cubicBezTo>
                  <a:cubicBezTo>
                    <a:pt x="16147" y="1274"/>
                    <a:pt x="16138" y="1271"/>
                    <a:pt x="16128" y="1270"/>
                  </a:cubicBezTo>
                  <a:cubicBezTo>
                    <a:pt x="16128" y="1270"/>
                    <a:pt x="11434" y="376"/>
                    <a:pt x="9759" y="41"/>
                  </a:cubicBezTo>
                  <a:cubicBezTo>
                    <a:pt x="9622" y="13"/>
                    <a:pt x="9466" y="0"/>
                    <a:pt x="9293"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09" name="Google Shape;2526;p54">
              <a:extLst>
                <a:ext uri="{FF2B5EF4-FFF2-40B4-BE49-F238E27FC236}">
                  <a16:creationId xmlns:a16="http://schemas.microsoft.com/office/drawing/2014/main" id="{54B8453F-5610-4BCA-A034-F5FD62A32127}"/>
                </a:ext>
              </a:extLst>
            </p:cNvPr>
            <p:cNvSpPr/>
            <p:nvPr/>
          </p:nvSpPr>
          <p:spPr>
            <a:xfrm>
              <a:off x="5415050" y="2937650"/>
              <a:ext cx="617575" cy="914575"/>
            </a:xfrm>
            <a:custGeom>
              <a:avLst/>
              <a:gdLst/>
              <a:ahLst/>
              <a:cxnLst/>
              <a:rect l="l" t="t" r="r" b="b"/>
              <a:pathLst>
                <a:path w="24703" h="36583" extrusionOk="0">
                  <a:moveTo>
                    <a:pt x="15671" y="1"/>
                  </a:moveTo>
                  <a:cubicBezTo>
                    <a:pt x="13489" y="1"/>
                    <a:pt x="11513" y="2337"/>
                    <a:pt x="11513" y="2337"/>
                  </a:cubicBezTo>
                  <a:cubicBezTo>
                    <a:pt x="11513" y="2337"/>
                    <a:pt x="7042" y="5579"/>
                    <a:pt x="3800" y="10161"/>
                  </a:cubicBezTo>
                  <a:cubicBezTo>
                    <a:pt x="558" y="14743"/>
                    <a:pt x="0" y="24021"/>
                    <a:pt x="670" y="26703"/>
                  </a:cubicBezTo>
                  <a:cubicBezTo>
                    <a:pt x="1342" y="29386"/>
                    <a:pt x="1788" y="32516"/>
                    <a:pt x="5029" y="34639"/>
                  </a:cubicBezTo>
                  <a:cubicBezTo>
                    <a:pt x="6789" y="35792"/>
                    <a:pt x="8284" y="36582"/>
                    <a:pt x="10177" y="36582"/>
                  </a:cubicBezTo>
                  <a:cubicBezTo>
                    <a:pt x="11772" y="36582"/>
                    <a:pt x="13650" y="36020"/>
                    <a:pt x="16207" y="34639"/>
                  </a:cubicBezTo>
                  <a:cubicBezTo>
                    <a:pt x="21796" y="31621"/>
                    <a:pt x="24702" y="21562"/>
                    <a:pt x="24143" y="13850"/>
                  </a:cubicBezTo>
                  <a:cubicBezTo>
                    <a:pt x="23585" y="6138"/>
                    <a:pt x="18890" y="771"/>
                    <a:pt x="16431" y="101"/>
                  </a:cubicBezTo>
                  <a:cubicBezTo>
                    <a:pt x="16176" y="32"/>
                    <a:pt x="15922" y="1"/>
                    <a:pt x="15671" y="1"/>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10" name="Google Shape;2527;p54">
              <a:extLst>
                <a:ext uri="{FF2B5EF4-FFF2-40B4-BE49-F238E27FC236}">
                  <a16:creationId xmlns:a16="http://schemas.microsoft.com/office/drawing/2014/main" id="{621587EA-460B-4C81-A880-AD3FE3E21453}"/>
                </a:ext>
              </a:extLst>
            </p:cNvPr>
            <p:cNvSpPr/>
            <p:nvPr/>
          </p:nvSpPr>
          <p:spPr>
            <a:xfrm>
              <a:off x="5407500" y="2929975"/>
              <a:ext cx="632800" cy="929725"/>
            </a:xfrm>
            <a:custGeom>
              <a:avLst/>
              <a:gdLst/>
              <a:ahLst/>
              <a:cxnLst/>
              <a:rect l="l" t="t" r="r" b="b"/>
              <a:pathLst>
                <a:path w="25312" h="37189" extrusionOk="0">
                  <a:moveTo>
                    <a:pt x="15972" y="614"/>
                  </a:moveTo>
                  <a:cubicBezTo>
                    <a:pt x="16202" y="614"/>
                    <a:pt x="16430" y="644"/>
                    <a:pt x="16652" y="704"/>
                  </a:cubicBezTo>
                  <a:cubicBezTo>
                    <a:pt x="18970" y="1337"/>
                    <a:pt x="23585" y="6522"/>
                    <a:pt x="24139" y="14179"/>
                  </a:cubicBezTo>
                  <a:cubicBezTo>
                    <a:pt x="24687" y="21723"/>
                    <a:pt x="21868" y="31705"/>
                    <a:pt x="16364" y="34677"/>
                  </a:cubicBezTo>
                  <a:cubicBezTo>
                    <a:pt x="13846" y="36037"/>
                    <a:pt x="12007" y="36578"/>
                    <a:pt x="10465" y="36578"/>
                  </a:cubicBezTo>
                  <a:cubicBezTo>
                    <a:pt x="8598" y="36578"/>
                    <a:pt x="7168" y="35785"/>
                    <a:pt x="5500" y="34692"/>
                  </a:cubicBezTo>
                  <a:cubicBezTo>
                    <a:pt x="2678" y="32843"/>
                    <a:pt x="2061" y="30250"/>
                    <a:pt x="1464" y="27742"/>
                  </a:cubicBezTo>
                  <a:cubicBezTo>
                    <a:pt x="1400" y="27470"/>
                    <a:pt x="1336" y="27201"/>
                    <a:pt x="1270" y="26937"/>
                  </a:cubicBezTo>
                  <a:cubicBezTo>
                    <a:pt x="633" y="24394"/>
                    <a:pt x="1173" y="15142"/>
                    <a:pt x="4352" y="10645"/>
                  </a:cubicBezTo>
                  <a:cubicBezTo>
                    <a:pt x="7526" y="6160"/>
                    <a:pt x="11950" y="2924"/>
                    <a:pt x="11995" y="2892"/>
                  </a:cubicBezTo>
                  <a:cubicBezTo>
                    <a:pt x="12015" y="2877"/>
                    <a:pt x="12032" y="2861"/>
                    <a:pt x="12049" y="2842"/>
                  </a:cubicBezTo>
                  <a:cubicBezTo>
                    <a:pt x="12070" y="2817"/>
                    <a:pt x="13960" y="614"/>
                    <a:pt x="15972" y="614"/>
                  </a:cubicBezTo>
                  <a:close/>
                  <a:moveTo>
                    <a:pt x="15964" y="1"/>
                  </a:moveTo>
                  <a:cubicBezTo>
                    <a:pt x="13779" y="1"/>
                    <a:pt x="11856" y="2129"/>
                    <a:pt x="11606" y="2418"/>
                  </a:cubicBezTo>
                  <a:cubicBezTo>
                    <a:pt x="11208" y="2712"/>
                    <a:pt x="6948" y="5916"/>
                    <a:pt x="3853" y="10292"/>
                  </a:cubicBezTo>
                  <a:cubicBezTo>
                    <a:pt x="518" y="15007"/>
                    <a:pt x="1" y="24387"/>
                    <a:pt x="675" y="27086"/>
                  </a:cubicBezTo>
                  <a:cubicBezTo>
                    <a:pt x="742" y="27348"/>
                    <a:pt x="805" y="27614"/>
                    <a:pt x="868" y="27883"/>
                  </a:cubicBezTo>
                  <a:cubicBezTo>
                    <a:pt x="1464" y="30385"/>
                    <a:pt x="2139" y="33221"/>
                    <a:pt x="5164" y="35203"/>
                  </a:cubicBezTo>
                  <a:cubicBezTo>
                    <a:pt x="6900" y="36340"/>
                    <a:pt x="8439" y="37189"/>
                    <a:pt x="10454" y="37189"/>
                  </a:cubicBezTo>
                  <a:cubicBezTo>
                    <a:pt x="12089" y="37189"/>
                    <a:pt x="14035" y="36630"/>
                    <a:pt x="16655" y="35217"/>
                  </a:cubicBezTo>
                  <a:cubicBezTo>
                    <a:pt x="22376" y="32127"/>
                    <a:pt x="25311" y="21868"/>
                    <a:pt x="24751" y="14135"/>
                  </a:cubicBezTo>
                  <a:cubicBezTo>
                    <a:pt x="24176" y="6194"/>
                    <a:pt x="19278" y="786"/>
                    <a:pt x="16814" y="114"/>
                  </a:cubicBezTo>
                  <a:cubicBezTo>
                    <a:pt x="16528" y="36"/>
                    <a:pt x="16244" y="1"/>
                    <a:pt x="15964"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11" name="Google Shape;2528;p54">
              <a:extLst>
                <a:ext uri="{FF2B5EF4-FFF2-40B4-BE49-F238E27FC236}">
                  <a16:creationId xmlns:a16="http://schemas.microsoft.com/office/drawing/2014/main" id="{CF68A78B-E3CB-4BA9-AB43-8D19E30F9A19}"/>
                </a:ext>
              </a:extLst>
            </p:cNvPr>
            <p:cNvSpPr/>
            <p:nvPr/>
          </p:nvSpPr>
          <p:spPr>
            <a:xfrm>
              <a:off x="5596700" y="3020350"/>
              <a:ext cx="271050" cy="253200"/>
            </a:xfrm>
            <a:custGeom>
              <a:avLst/>
              <a:gdLst/>
              <a:ahLst/>
              <a:cxnLst/>
              <a:rect l="l" t="t" r="r" b="b"/>
              <a:pathLst>
                <a:path w="10842" h="10128" extrusionOk="0">
                  <a:moveTo>
                    <a:pt x="7822" y="0"/>
                  </a:moveTo>
                  <a:cubicBezTo>
                    <a:pt x="6404" y="0"/>
                    <a:pt x="4583" y="482"/>
                    <a:pt x="4583" y="482"/>
                  </a:cubicBezTo>
                  <a:cubicBezTo>
                    <a:pt x="4583" y="482"/>
                    <a:pt x="2570" y="706"/>
                    <a:pt x="1564" y="2047"/>
                  </a:cubicBezTo>
                  <a:cubicBezTo>
                    <a:pt x="558" y="3388"/>
                    <a:pt x="894" y="3835"/>
                    <a:pt x="1564" y="4171"/>
                  </a:cubicBezTo>
                  <a:cubicBezTo>
                    <a:pt x="2236" y="4507"/>
                    <a:pt x="2347" y="5401"/>
                    <a:pt x="2347" y="5401"/>
                  </a:cubicBezTo>
                  <a:cubicBezTo>
                    <a:pt x="2347" y="5401"/>
                    <a:pt x="0" y="9200"/>
                    <a:pt x="1230" y="9984"/>
                  </a:cubicBezTo>
                  <a:cubicBezTo>
                    <a:pt x="1385" y="10082"/>
                    <a:pt x="1607" y="10128"/>
                    <a:pt x="1881" y="10128"/>
                  </a:cubicBezTo>
                  <a:cubicBezTo>
                    <a:pt x="3776" y="10128"/>
                    <a:pt x="8119" y="7955"/>
                    <a:pt x="9388" y="6295"/>
                  </a:cubicBezTo>
                  <a:cubicBezTo>
                    <a:pt x="10842" y="4394"/>
                    <a:pt x="10172" y="1264"/>
                    <a:pt x="9277" y="370"/>
                  </a:cubicBezTo>
                  <a:cubicBezTo>
                    <a:pt x="9002" y="95"/>
                    <a:pt x="8451" y="0"/>
                    <a:pt x="7822" y="0"/>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12" name="Google Shape;2529;p54">
              <a:extLst>
                <a:ext uri="{FF2B5EF4-FFF2-40B4-BE49-F238E27FC236}">
                  <a16:creationId xmlns:a16="http://schemas.microsoft.com/office/drawing/2014/main" id="{ABFFBD6E-E59C-49C0-9966-4337FF7485B5}"/>
                </a:ext>
              </a:extLst>
            </p:cNvPr>
            <p:cNvSpPr/>
            <p:nvPr/>
          </p:nvSpPr>
          <p:spPr>
            <a:xfrm>
              <a:off x="5589500" y="3012625"/>
              <a:ext cx="287400" cy="268300"/>
            </a:xfrm>
            <a:custGeom>
              <a:avLst/>
              <a:gdLst/>
              <a:ahLst/>
              <a:cxnLst/>
              <a:rect l="l" t="t" r="r" b="b"/>
              <a:pathLst>
                <a:path w="11496" h="10732" extrusionOk="0">
                  <a:moveTo>
                    <a:pt x="8126" y="612"/>
                  </a:moveTo>
                  <a:cubicBezTo>
                    <a:pt x="8688" y="612"/>
                    <a:pt x="9144" y="690"/>
                    <a:pt x="9349" y="896"/>
                  </a:cubicBezTo>
                  <a:cubicBezTo>
                    <a:pt x="10163" y="1710"/>
                    <a:pt x="10771" y="4669"/>
                    <a:pt x="9434" y="6418"/>
                  </a:cubicBezTo>
                  <a:cubicBezTo>
                    <a:pt x="8096" y="8167"/>
                    <a:pt x="3819" y="10139"/>
                    <a:pt x="2176" y="10139"/>
                  </a:cubicBezTo>
                  <a:cubicBezTo>
                    <a:pt x="1963" y="10139"/>
                    <a:pt x="1794" y="10106"/>
                    <a:pt x="1682" y="10034"/>
                  </a:cubicBezTo>
                  <a:cubicBezTo>
                    <a:pt x="1017" y="9611"/>
                    <a:pt x="2013" y="7299"/>
                    <a:pt x="2896" y="5870"/>
                  </a:cubicBezTo>
                  <a:cubicBezTo>
                    <a:pt x="2932" y="5810"/>
                    <a:pt x="2948" y="5741"/>
                    <a:pt x="2939" y="5671"/>
                  </a:cubicBezTo>
                  <a:cubicBezTo>
                    <a:pt x="2933" y="5628"/>
                    <a:pt x="2797" y="4611"/>
                    <a:pt x="1990" y="4206"/>
                  </a:cubicBezTo>
                  <a:cubicBezTo>
                    <a:pt x="1705" y="4064"/>
                    <a:pt x="1569" y="3941"/>
                    <a:pt x="1534" y="3793"/>
                  </a:cubicBezTo>
                  <a:cubicBezTo>
                    <a:pt x="1492" y="3618"/>
                    <a:pt x="1558" y="3259"/>
                    <a:pt x="2097" y="2539"/>
                  </a:cubicBezTo>
                  <a:cubicBezTo>
                    <a:pt x="3010" y="1323"/>
                    <a:pt x="4886" y="1097"/>
                    <a:pt x="4904" y="1096"/>
                  </a:cubicBezTo>
                  <a:cubicBezTo>
                    <a:pt x="4920" y="1094"/>
                    <a:pt x="4934" y="1091"/>
                    <a:pt x="4948" y="1087"/>
                  </a:cubicBezTo>
                  <a:cubicBezTo>
                    <a:pt x="5839" y="851"/>
                    <a:pt x="7146" y="612"/>
                    <a:pt x="8126" y="612"/>
                  </a:cubicBezTo>
                  <a:close/>
                  <a:moveTo>
                    <a:pt x="8064" y="0"/>
                  </a:moveTo>
                  <a:cubicBezTo>
                    <a:pt x="6781" y="0"/>
                    <a:pt x="5267" y="371"/>
                    <a:pt x="4813" y="490"/>
                  </a:cubicBezTo>
                  <a:cubicBezTo>
                    <a:pt x="4564" y="522"/>
                    <a:pt x="2632" y="807"/>
                    <a:pt x="1607" y="2173"/>
                  </a:cubicBezTo>
                  <a:cubicBezTo>
                    <a:pt x="1045" y="2923"/>
                    <a:pt x="832" y="3483"/>
                    <a:pt x="938" y="3934"/>
                  </a:cubicBezTo>
                  <a:cubicBezTo>
                    <a:pt x="1040" y="4367"/>
                    <a:pt x="1407" y="4600"/>
                    <a:pt x="1716" y="4754"/>
                  </a:cubicBezTo>
                  <a:cubicBezTo>
                    <a:pt x="2115" y="4953"/>
                    <a:pt x="2264" y="5440"/>
                    <a:pt x="2313" y="5650"/>
                  </a:cubicBezTo>
                  <a:cubicBezTo>
                    <a:pt x="1789" y="6514"/>
                    <a:pt x="0" y="9690"/>
                    <a:pt x="1353" y="10551"/>
                  </a:cubicBezTo>
                  <a:cubicBezTo>
                    <a:pt x="1548" y="10675"/>
                    <a:pt x="1822" y="10731"/>
                    <a:pt x="2155" y="10731"/>
                  </a:cubicBezTo>
                  <a:cubicBezTo>
                    <a:pt x="4245" y="10731"/>
                    <a:pt x="8619" y="8491"/>
                    <a:pt x="9920" y="6790"/>
                  </a:cubicBezTo>
                  <a:cubicBezTo>
                    <a:pt x="11495" y="4729"/>
                    <a:pt x="10772" y="1454"/>
                    <a:pt x="9782" y="463"/>
                  </a:cubicBezTo>
                  <a:cubicBezTo>
                    <a:pt x="9436" y="118"/>
                    <a:pt x="8787" y="0"/>
                    <a:pt x="8064"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13" name="Google Shape;2530;p54">
              <a:extLst>
                <a:ext uri="{FF2B5EF4-FFF2-40B4-BE49-F238E27FC236}">
                  <a16:creationId xmlns:a16="http://schemas.microsoft.com/office/drawing/2014/main" id="{570D85C5-9AB4-4606-90EC-DC7420A43837}"/>
                </a:ext>
              </a:extLst>
            </p:cNvPr>
            <p:cNvSpPr/>
            <p:nvPr/>
          </p:nvSpPr>
          <p:spPr>
            <a:xfrm>
              <a:off x="5571550" y="2661300"/>
              <a:ext cx="349300" cy="526375"/>
            </a:xfrm>
            <a:custGeom>
              <a:avLst/>
              <a:gdLst/>
              <a:ahLst/>
              <a:cxnLst/>
              <a:rect l="l" t="t" r="r" b="b"/>
              <a:pathLst>
                <a:path w="13972" h="21055" extrusionOk="0">
                  <a:moveTo>
                    <a:pt x="6374" y="0"/>
                  </a:moveTo>
                  <a:cubicBezTo>
                    <a:pt x="5139" y="0"/>
                    <a:pt x="4247" y="313"/>
                    <a:pt x="4247" y="313"/>
                  </a:cubicBezTo>
                  <a:cubicBezTo>
                    <a:pt x="4247" y="313"/>
                    <a:pt x="2906" y="1879"/>
                    <a:pt x="2012" y="2325"/>
                  </a:cubicBezTo>
                  <a:cubicBezTo>
                    <a:pt x="1118" y="2773"/>
                    <a:pt x="0" y="3220"/>
                    <a:pt x="894" y="3890"/>
                  </a:cubicBezTo>
                  <a:cubicBezTo>
                    <a:pt x="1788" y="4561"/>
                    <a:pt x="2346" y="5120"/>
                    <a:pt x="2346" y="5120"/>
                  </a:cubicBezTo>
                  <a:cubicBezTo>
                    <a:pt x="2346" y="5120"/>
                    <a:pt x="1229" y="8808"/>
                    <a:pt x="1676" y="10933"/>
                  </a:cubicBezTo>
                  <a:cubicBezTo>
                    <a:pt x="1969" y="12323"/>
                    <a:pt x="2933" y="12563"/>
                    <a:pt x="3564" y="12563"/>
                  </a:cubicBezTo>
                  <a:cubicBezTo>
                    <a:pt x="3896" y="12563"/>
                    <a:pt x="4135" y="12497"/>
                    <a:pt x="4136" y="12497"/>
                  </a:cubicBezTo>
                  <a:lnTo>
                    <a:pt x="4136" y="12497"/>
                  </a:lnTo>
                  <a:cubicBezTo>
                    <a:pt x="4136" y="12497"/>
                    <a:pt x="3800" y="18086"/>
                    <a:pt x="3353" y="19763"/>
                  </a:cubicBezTo>
                  <a:cubicBezTo>
                    <a:pt x="3111" y="20671"/>
                    <a:pt x="3624" y="21055"/>
                    <a:pt x="4412" y="21055"/>
                  </a:cubicBezTo>
                  <a:cubicBezTo>
                    <a:pt x="5078" y="21055"/>
                    <a:pt x="5939" y="20781"/>
                    <a:pt x="6707" y="20321"/>
                  </a:cubicBezTo>
                  <a:cubicBezTo>
                    <a:pt x="8383" y="19315"/>
                    <a:pt x="8607" y="15180"/>
                    <a:pt x="9277" y="12161"/>
                  </a:cubicBezTo>
                  <a:cubicBezTo>
                    <a:pt x="9948" y="9142"/>
                    <a:pt x="13971" y="5567"/>
                    <a:pt x="11178" y="2213"/>
                  </a:cubicBezTo>
                  <a:cubicBezTo>
                    <a:pt x="9681" y="417"/>
                    <a:pt x="7799" y="0"/>
                    <a:pt x="6374" y="0"/>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14" name="Google Shape;2531;p54">
              <a:extLst>
                <a:ext uri="{FF2B5EF4-FFF2-40B4-BE49-F238E27FC236}">
                  <a16:creationId xmlns:a16="http://schemas.microsoft.com/office/drawing/2014/main" id="{AF3FADEE-A5A7-4DAF-B501-46E4E3624348}"/>
                </a:ext>
              </a:extLst>
            </p:cNvPr>
            <p:cNvSpPr/>
            <p:nvPr/>
          </p:nvSpPr>
          <p:spPr>
            <a:xfrm>
              <a:off x="5577425" y="2653900"/>
              <a:ext cx="330750" cy="541375"/>
            </a:xfrm>
            <a:custGeom>
              <a:avLst/>
              <a:gdLst/>
              <a:ahLst/>
              <a:cxnLst/>
              <a:rect l="l" t="t" r="r" b="b"/>
              <a:pathLst>
                <a:path w="13230" h="21655" extrusionOk="0">
                  <a:moveTo>
                    <a:pt x="6126" y="607"/>
                  </a:moveTo>
                  <a:cubicBezTo>
                    <a:pt x="7486" y="607"/>
                    <a:pt x="9286" y="1001"/>
                    <a:pt x="10707" y="2705"/>
                  </a:cubicBezTo>
                  <a:cubicBezTo>
                    <a:pt x="12495" y="4850"/>
                    <a:pt x="11265" y="7131"/>
                    <a:pt x="10076" y="9338"/>
                  </a:cubicBezTo>
                  <a:cubicBezTo>
                    <a:pt x="9504" y="10401"/>
                    <a:pt x="8962" y="11405"/>
                    <a:pt x="8743" y="12391"/>
                  </a:cubicBezTo>
                  <a:cubicBezTo>
                    <a:pt x="8579" y="13132"/>
                    <a:pt x="8439" y="13952"/>
                    <a:pt x="8303" y="14744"/>
                  </a:cubicBezTo>
                  <a:cubicBezTo>
                    <a:pt x="7890" y="17163"/>
                    <a:pt x="7462" y="19665"/>
                    <a:pt x="6314" y="20354"/>
                  </a:cubicBezTo>
                  <a:cubicBezTo>
                    <a:pt x="5578" y="20796"/>
                    <a:pt x="4759" y="21047"/>
                    <a:pt x="4171" y="21047"/>
                  </a:cubicBezTo>
                  <a:cubicBezTo>
                    <a:pt x="3905" y="21047"/>
                    <a:pt x="3685" y="20996"/>
                    <a:pt x="3542" y="20887"/>
                  </a:cubicBezTo>
                  <a:cubicBezTo>
                    <a:pt x="3474" y="20836"/>
                    <a:pt x="3268" y="20681"/>
                    <a:pt x="3413" y="20136"/>
                  </a:cubicBezTo>
                  <a:cubicBezTo>
                    <a:pt x="3863" y="18451"/>
                    <a:pt x="4192" y="13041"/>
                    <a:pt x="4206" y="12812"/>
                  </a:cubicBezTo>
                  <a:cubicBezTo>
                    <a:pt x="4216" y="12635"/>
                    <a:pt x="4076" y="12487"/>
                    <a:pt x="3899" y="12487"/>
                  </a:cubicBezTo>
                  <a:cubicBezTo>
                    <a:pt x="3896" y="12487"/>
                    <a:pt x="3893" y="12487"/>
                    <a:pt x="3889" y="12487"/>
                  </a:cubicBezTo>
                  <a:cubicBezTo>
                    <a:pt x="3866" y="12487"/>
                    <a:pt x="3842" y="12490"/>
                    <a:pt x="3819" y="12496"/>
                  </a:cubicBezTo>
                  <a:cubicBezTo>
                    <a:pt x="3815" y="12497"/>
                    <a:pt x="3608" y="12551"/>
                    <a:pt x="3327" y="12551"/>
                  </a:cubicBezTo>
                  <a:cubicBezTo>
                    <a:pt x="3068" y="12551"/>
                    <a:pt x="2746" y="12505"/>
                    <a:pt x="2460" y="12330"/>
                  </a:cubicBezTo>
                  <a:cubicBezTo>
                    <a:pt x="2098" y="12108"/>
                    <a:pt x="1857" y="11716"/>
                    <a:pt x="1740" y="11164"/>
                  </a:cubicBezTo>
                  <a:cubicBezTo>
                    <a:pt x="1315" y="9142"/>
                    <a:pt x="2394" y="5539"/>
                    <a:pt x="2405" y="5504"/>
                  </a:cubicBezTo>
                  <a:cubicBezTo>
                    <a:pt x="2437" y="5395"/>
                    <a:pt x="2408" y="5278"/>
                    <a:pt x="2329" y="5199"/>
                  </a:cubicBezTo>
                  <a:cubicBezTo>
                    <a:pt x="2305" y="5175"/>
                    <a:pt x="1744" y="4616"/>
                    <a:pt x="842" y="3941"/>
                  </a:cubicBezTo>
                  <a:cubicBezTo>
                    <a:pt x="674" y="3814"/>
                    <a:pt x="634" y="3729"/>
                    <a:pt x="636" y="3701"/>
                  </a:cubicBezTo>
                  <a:cubicBezTo>
                    <a:pt x="655" y="3512"/>
                    <a:pt x="1325" y="3184"/>
                    <a:pt x="1685" y="3007"/>
                  </a:cubicBezTo>
                  <a:lnTo>
                    <a:pt x="1913" y="2895"/>
                  </a:lnTo>
                  <a:cubicBezTo>
                    <a:pt x="2754" y="2474"/>
                    <a:pt x="3914" y="1186"/>
                    <a:pt x="4186" y="874"/>
                  </a:cubicBezTo>
                  <a:cubicBezTo>
                    <a:pt x="4416" y="805"/>
                    <a:pt x="5160" y="607"/>
                    <a:pt x="6126" y="607"/>
                  </a:cubicBezTo>
                  <a:close/>
                  <a:moveTo>
                    <a:pt x="6128" y="0"/>
                  </a:moveTo>
                  <a:cubicBezTo>
                    <a:pt x="4854" y="0"/>
                    <a:pt x="3930" y="314"/>
                    <a:pt x="3910" y="320"/>
                  </a:cubicBezTo>
                  <a:cubicBezTo>
                    <a:pt x="3860" y="338"/>
                    <a:pt x="3814" y="369"/>
                    <a:pt x="3779" y="410"/>
                  </a:cubicBezTo>
                  <a:cubicBezTo>
                    <a:pt x="3766" y="426"/>
                    <a:pt x="2467" y="1933"/>
                    <a:pt x="1640" y="2348"/>
                  </a:cubicBezTo>
                  <a:lnTo>
                    <a:pt x="1416" y="2458"/>
                  </a:lnTo>
                  <a:cubicBezTo>
                    <a:pt x="727" y="2796"/>
                    <a:pt x="76" y="3114"/>
                    <a:pt x="27" y="3645"/>
                  </a:cubicBezTo>
                  <a:cubicBezTo>
                    <a:pt x="0" y="3924"/>
                    <a:pt x="151" y="4189"/>
                    <a:pt x="474" y="4431"/>
                  </a:cubicBezTo>
                  <a:cubicBezTo>
                    <a:pt x="924" y="4767"/>
                    <a:pt x="1355" y="5127"/>
                    <a:pt x="1766" y="5509"/>
                  </a:cubicBezTo>
                  <a:cubicBezTo>
                    <a:pt x="1543" y="6292"/>
                    <a:pt x="736" y="9364"/>
                    <a:pt x="1141" y="11292"/>
                  </a:cubicBezTo>
                  <a:cubicBezTo>
                    <a:pt x="1294" y="12017"/>
                    <a:pt x="1632" y="12545"/>
                    <a:pt x="2146" y="12857"/>
                  </a:cubicBezTo>
                  <a:cubicBezTo>
                    <a:pt x="2549" y="13102"/>
                    <a:pt x="2984" y="13165"/>
                    <a:pt x="3330" y="13165"/>
                  </a:cubicBezTo>
                  <a:cubicBezTo>
                    <a:pt x="3416" y="13165"/>
                    <a:pt x="3496" y="13161"/>
                    <a:pt x="3569" y="13155"/>
                  </a:cubicBezTo>
                  <a:lnTo>
                    <a:pt x="3569" y="13155"/>
                  </a:lnTo>
                  <a:cubicBezTo>
                    <a:pt x="3486" y="14439"/>
                    <a:pt x="3189" y="18603"/>
                    <a:pt x="2822" y="19979"/>
                  </a:cubicBezTo>
                  <a:cubicBezTo>
                    <a:pt x="2614" y="20759"/>
                    <a:pt x="2898" y="21169"/>
                    <a:pt x="3174" y="21376"/>
                  </a:cubicBezTo>
                  <a:cubicBezTo>
                    <a:pt x="3432" y="21571"/>
                    <a:pt x="3780" y="21655"/>
                    <a:pt x="4172" y="21655"/>
                  </a:cubicBezTo>
                  <a:cubicBezTo>
                    <a:pt x="4941" y="21655"/>
                    <a:pt x="5876" y="21332"/>
                    <a:pt x="6629" y="20880"/>
                  </a:cubicBezTo>
                  <a:cubicBezTo>
                    <a:pt x="8018" y="20045"/>
                    <a:pt x="8470" y="17402"/>
                    <a:pt x="8907" y="14848"/>
                  </a:cubicBezTo>
                  <a:cubicBezTo>
                    <a:pt x="9041" y="14061"/>
                    <a:pt x="9179" y="13250"/>
                    <a:pt x="9341" y="12525"/>
                  </a:cubicBezTo>
                  <a:cubicBezTo>
                    <a:pt x="9541" y="11621"/>
                    <a:pt x="10062" y="10653"/>
                    <a:pt x="10615" y="9628"/>
                  </a:cubicBezTo>
                  <a:cubicBezTo>
                    <a:pt x="11840" y="7354"/>
                    <a:pt x="13229" y="4776"/>
                    <a:pt x="11176" y="2313"/>
                  </a:cubicBezTo>
                  <a:cubicBezTo>
                    <a:pt x="9611" y="434"/>
                    <a:pt x="7627" y="0"/>
                    <a:pt x="6128"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15" name="Google Shape;2532;p54">
              <a:extLst>
                <a:ext uri="{FF2B5EF4-FFF2-40B4-BE49-F238E27FC236}">
                  <a16:creationId xmlns:a16="http://schemas.microsoft.com/office/drawing/2014/main" id="{98AE7D85-BD2F-4983-A823-CD7D7B23CDB0}"/>
                </a:ext>
              </a:extLst>
            </p:cNvPr>
            <p:cNvSpPr/>
            <p:nvPr/>
          </p:nvSpPr>
          <p:spPr>
            <a:xfrm>
              <a:off x="5616225" y="2483950"/>
              <a:ext cx="609175" cy="718300"/>
            </a:xfrm>
            <a:custGeom>
              <a:avLst/>
              <a:gdLst/>
              <a:ahLst/>
              <a:cxnLst/>
              <a:rect l="l" t="t" r="r" b="b"/>
              <a:pathLst>
                <a:path w="24367" h="28732" extrusionOk="0">
                  <a:moveTo>
                    <a:pt x="0" y="25370"/>
                  </a:moveTo>
                  <a:lnTo>
                    <a:pt x="0" y="25370"/>
                  </a:lnTo>
                  <a:cubicBezTo>
                    <a:pt x="0" y="25370"/>
                    <a:pt x="0" y="25370"/>
                    <a:pt x="1" y="25370"/>
                  </a:cubicBezTo>
                  <a:lnTo>
                    <a:pt x="1" y="25370"/>
                  </a:lnTo>
                  <a:cubicBezTo>
                    <a:pt x="0" y="25370"/>
                    <a:pt x="0" y="25370"/>
                    <a:pt x="0" y="25370"/>
                  </a:cubicBezTo>
                  <a:close/>
                  <a:moveTo>
                    <a:pt x="4983" y="0"/>
                  </a:moveTo>
                  <a:cubicBezTo>
                    <a:pt x="4593" y="0"/>
                    <a:pt x="4221" y="23"/>
                    <a:pt x="3888" y="78"/>
                  </a:cubicBezTo>
                  <a:cubicBezTo>
                    <a:pt x="1877" y="414"/>
                    <a:pt x="1119" y="6179"/>
                    <a:pt x="2349" y="9420"/>
                  </a:cubicBezTo>
                  <a:cubicBezTo>
                    <a:pt x="2864" y="10777"/>
                    <a:pt x="3789" y="11620"/>
                    <a:pt x="4691" y="12148"/>
                  </a:cubicBezTo>
                  <a:cubicBezTo>
                    <a:pt x="4490" y="11969"/>
                    <a:pt x="3295" y="10844"/>
                    <a:pt x="4444" y="9950"/>
                  </a:cubicBezTo>
                  <a:cubicBezTo>
                    <a:pt x="5696" y="8976"/>
                    <a:pt x="6808" y="8838"/>
                    <a:pt x="6808" y="8838"/>
                  </a:cubicBezTo>
                  <a:lnTo>
                    <a:pt x="6808" y="8838"/>
                  </a:lnTo>
                  <a:cubicBezTo>
                    <a:pt x="6808" y="8838"/>
                    <a:pt x="5835" y="12035"/>
                    <a:pt x="6255" y="12595"/>
                  </a:cubicBezTo>
                  <a:cubicBezTo>
                    <a:pt x="7943" y="14844"/>
                    <a:pt x="421" y="25372"/>
                    <a:pt x="9" y="25372"/>
                  </a:cubicBezTo>
                  <a:cubicBezTo>
                    <a:pt x="5" y="25372"/>
                    <a:pt x="3" y="25371"/>
                    <a:pt x="1" y="25370"/>
                  </a:cubicBezTo>
                  <a:lnTo>
                    <a:pt x="1" y="25370"/>
                  </a:lnTo>
                  <a:cubicBezTo>
                    <a:pt x="40" y="25392"/>
                    <a:pt x="2261" y="26646"/>
                    <a:pt x="5030" y="27974"/>
                  </a:cubicBezTo>
                  <a:cubicBezTo>
                    <a:pt x="6122" y="28498"/>
                    <a:pt x="7247" y="28732"/>
                    <a:pt x="8374" y="28732"/>
                  </a:cubicBezTo>
                  <a:cubicBezTo>
                    <a:pt x="13626" y="28732"/>
                    <a:pt x="18899" y="23658"/>
                    <a:pt x="20793" y="19258"/>
                  </a:cubicBezTo>
                  <a:cubicBezTo>
                    <a:pt x="22611" y="15035"/>
                    <a:pt x="24367" y="7394"/>
                    <a:pt x="20679" y="3608"/>
                  </a:cubicBezTo>
                  <a:cubicBezTo>
                    <a:pt x="18039" y="897"/>
                    <a:pt x="14534" y="326"/>
                    <a:pt x="12112" y="326"/>
                  </a:cubicBezTo>
                  <a:cubicBezTo>
                    <a:pt x="10739" y="326"/>
                    <a:pt x="9714" y="509"/>
                    <a:pt x="9391" y="590"/>
                  </a:cubicBezTo>
                  <a:cubicBezTo>
                    <a:pt x="9391" y="590"/>
                    <a:pt x="6958" y="0"/>
                    <a:pt x="4983"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16" name="Google Shape;2533;p54">
              <a:extLst>
                <a:ext uri="{FF2B5EF4-FFF2-40B4-BE49-F238E27FC236}">
                  <a16:creationId xmlns:a16="http://schemas.microsoft.com/office/drawing/2014/main" id="{646BE15E-5100-4A56-B253-457A81931A75}"/>
                </a:ext>
              </a:extLst>
            </p:cNvPr>
            <p:cNvSpPr/>
            <p:nvPr/>
          </p:nvSpPr>
          <p:spPr>
            <a:xfrm>
              <a:off x="5606625" y="2476275"/>
              <a:ext cx="628650" cy="733500"/>
            </a:xfrm>
            <a:custGeom>
              <a:avLst/>
              <a:gdLst/>
              <a:ahLst/>
              <a:cxnLst/>
              <a:rect l="l" t="t" r="r" b="b"/>
              <a:pathLst>
                <a:path w="25146" h="29340" extrusionOk="0">
                  <a:moveTo>
                    <a:pt x="5370" y="612"/>
                  </a:moveTo>
                  <a:cubicBezTo>
                    <a:pt x="7281" y="612"/>
                    <a:pt x="9673" y="1187"/>
                    <a:pt x="9702" y="1193"/>
                  </a:cubicBezTo>
                  <a:cubicBezTo>
                    <a:pt x="9725" y="1199"/>
                    <a:pt x="9750" y="1201"/>
                    <a:pt x="9775" y="1201"/>
                  </a:cubicBezTo>
                  <a:cubicBezTo>
                    <a:pt x="9799" y="1201"/>
                    <a:pt x="9824" y="1199"/>
                    <a:pt x="9848" y="1193"/>
                  </a:cubicBezTo>
                  <a:cubicBezTo>
                    <a:pt x="9874" y="1187"/>
                    <a:pt x="10968" y="939"/>
                    <a:pt x="12548" y="939"/>
                  </a:cubicBezTo>
                  <a:cubicBezTo>
                    <a:pt x="14878" y="939"/>
                    <a:pt x="18264" y="1478"/>
                    <a:pt x="20844" y="4127"/>
                  </a:cubicBezTo>
                  <a:cubicBezTo>
                    <a:pt x="24481" y="7863"/>
                    <a:pt x="22588" y="15513"/>
                    <a:pt x="20896" y="19444"/>
                  </a:cubicBezTo>
                  <a:cubicBezTo>
                    <a:pt x="19578" y="22505"/>
                    <a:pt x="16232" y="26522"/>
                    <a:pt x="12000" y="28109"/>
                  </a:cubicBezTo>
                  <a:cubicBezTo>
                    <a:pt x="10881" y="28527"/>
                    <a:pt x="9798" y="28736"/>
                    <a:pt x="8758" y="28736"/>
                  </a:cubicBezTo>
                  <a:cubicBezTo>
                    <a:pt x="7635" y="28736"/>
                    <a:pt x="6562" y="28493"/>
                    <a:pt x="5547" y="28004"/>
                  </a:cubicBezTo>
                  <a:cubicBezTo>
                    <a:pt x="3457" y="27002"/>
                    <a:pt x="1695" y="26050"/>
                    <a:pt x="911" y="25619"/>
                  </a:cubicBezTo>
                  <a:lnTo>
                    <a:pt x="912" y="25619"/>
                  </a:lnTo>
                  <a:cubicBezTo>
                    <a:pt x="918" y="25614"/>
                    <a:pt x="925" y="25606"/>
                    <a:pt x="930" y="25599"/>
                  </a:cubicBezTo>
                  <a:cubicBezTo>
                    <a:pt x="2131" y="24231"/>
                    <a:pt x="8641" y="15058"/>
                    <a:pt x="6884" y="12717"/>
                  </a:cubicBezTo>
                  <a:cubicBezTo>
                    <a:pt x="6715" y="12458"/>
                    <a:pt x="6990" y="10862"/>
                    <a:pt x="7485" y="9232"/>
                  </a:cubicBezTo>
                  <a:cubicBezTo>
                    <a:pt x="7546" y="9034"/>
                    <a:pt x="7395" y="8837"/>
                    <a:pt x="7194" y="8837"/>
                  </a:cubicBezTo>
                  <a:cubicBezTo>
                    <a:pt x="7181" y="8837"/>
                    <a:pt x="7167" y="8838"/>
                    <a:pt x="7154" y="8840"/>
                  </a:cubicBezTo>
                  <a:cubicBezTo>
                    <a:pt x="7106" y="8846"/>
                    <a:pt x="5944" y="9001"/>
                    <a:pt x="4641" y="10014"/>
                  </a:cubicBezTo>
                  <a:cubicBezTo>
                    <a:pt x="4249" y="10319"/>
                    <a:pt x="4044" y="10683"/>
                    <a:pt x="4031" y="11098"/>
                  </a:cubicBezTo>
                  <a:cubicBezTo>
                    <a:pt x="4029" y="11147"/>
                    <a:pt x="4031" y="11198"/>
                    <a:pt x="4035" y="11248"/>
                  </a:cubicBezTo>
                  <a:cubicBezTo>
                    <a:pt x="3591" y="10777"/>
                    <a:pt x="3247" y="10224"/>
                    <a:pt x="3019" y="9618"/>
                  </a:cubicBezTo>
                  <a:cubicBezTo>
                    <a:pt x="2138" y="7298"/>
                    <a:pt x="2299" y="3373"/>
                    <a:pt x="3352" y="1543"/>
                  </a:cubicBezTo>
                  <a:cubicBezTo>
                    <a:pt x="3553" y="1193"/>
                    <a:pt x="3886" y="759"/>
                    <a:pt x="4322" y="687"/>
                  </a:cubicBezTo>
                  <a:cubicBezTo>
                    <a:pt x="4639" y="634"/>
                    <a:pt x="4995" y="612"/>
                    <a:pt x="5370" y="612"/>
                  </a:cubicBezTo>
                  <a:close/>
                  <a:moveTo>
                    <a:pt x="5376" y="1"/>
                  </a:moveTo>
                  <a:cubicBezTo>
                    <a:pt x="4967" y="1"/>
                    <a:pt x="4574" y="25"/>
                    <a:pt x="4222" y="84"/>
                  </a:cubicBezTo>
                  <a:cubicBezTo>
                    <a:pt x="3681" y="174"/>
                    <a:pt x="3210" y="563"/>
                    <a:pt x="2821" y="1240"/>
                  </a:cubicBezTo>
                  <a:cubicBezTo>
                    <a:pt x="1675" y="3235"/>
                    <a:pt x="1496" y="7331"/>
                    <a:pt x="2446" y="9836"/>
                  </a:cubicBezTo>
                  <a:cubicBezTo>
                    <a:pt x="2911" y="11061"/>
                    <a:pt x="3744" y="12031"/>
                    <a:pt x="4921" y="12718"/>
                  </a:cubicBezTo>
                  <a:cubicBezTo>
                    <a:pt x="4970" y="12747"/>
                    <a:pt x="5023" y="12760"/>
                    <a:pt x="5075" y="12760"/>
                  </a:cubicBezTo>
                  <a:cubicBezTo>
                    <a:pt x="5171" y="12760"/>
                    <a:pt x="5264" y="12715"/>
                    <a:pt x="5324" y="12633"/>
                  </a:cubicBezTo>
                  <a:cubicBezTo>
                    <a:pt x="5416" y="12506"/>
                    <a:pt x="5396" y="12328"/>
                    <a:pt x="5278" y="12224"/>
                  </a:cubicBezTo>
                  <a:cubicBezTo>
                    <a:pt x="4977" y="11959"/>
                    <a:pt x="4630" y="11511"/>
                    <a:pt x="4642" y="11116"/>
                  </a:cubicBezTo>
                  <a:cubicBezTo>
                    <a:pt x="4649" y="10890"/>
                    <a:pt x="4771" y="10689"/>
                    <a:pt x="5016" y="10497"/>
                  </a:cubicBezTo>
                  <a:cubicBezTo>
                    <a:pt x="5696" y="9970"/>
                    <a:pt x="6333" y="9701"/>
                    <a:pt x="6748" y="9568"/>
                  </a:cubicBezTo>
                  <a:lnTo>
                    <a:pt x="6748" y="9568"/>
                  </a:lnTo>
                  <a:cubicBezTo>
                    <a:pt x="6425" y="10718"/>
                    <a:pt x="5997" y="12557"/>
                    <a:pt x="6394" y="13085"/>
                  </a:cubicBezTo>
                  <a:cubicBezTo>
                    <a:pt x="6577" y="13329"/>
                    <a:pt x="6624" y="13763"/>
                    <a:pt x="6532" y="14339"/>
                  </a:cubicBezTo>
                  <a:cubicBezTo>
                    <a:pt x="5987" y="17759"/>
                    <a:pt x="966" y="24811"/>
                    <a:pt x="292" y="25385"/>
                  </a:cubicBezTo>
                  <a:cubicBezTo>
                    <a:pt x="37" y="25465"/>
                    <a:pt x="1" y="25811"/>
                    <a:pt x="233" y="25943"/>
                  </a:cubicBezTo>
                  <a:lnTo>
                    <a:pt x="243" y="25948"/>
                  </a:lnTo>
                  <a:cubicBezTo>
                    <a:pt x="634" y="26168"/>
                    <a:pt x="2713" y="27324"/>
                    <a:pt x="5282" y="28557"/>
                  </a:cubicBezTo>
                  <a:cubicBezTo>
                    <a:pt x="6369" y="29079"/>
                    <a:pt x="7541" y="29339"/>
                    <a:pt x="8763" y="29339"/>
                  </a:cubicBezTo>
                  <a:cubicBezTo>
                    <a:pt x="9882" y="29339"/>
                    <a:pt x="11043" y="29120"/>
                    <a:pt x="12215" y="28682"/>
                  </a:cubicBezTo>
                  <a:cubicBezTo>
                    <a:pt x="16615" y="27033"/>
                    <a:pt x="20091" y="22863"/>
                    <a:pt x="21458" y="19686"/>
                  </a:cubicBezTo>
                  <a:cubicBezTo>
                    <a:pt x="23210" y="15615"/>
                    <a:pt x="25145" y="7668"/>
                    <a:pt x="21282" y="3701"/>
                  </a:cubicBezTo>
                  <a:cubicBezTo>
                    <a:pt x="18557" y="902"/>
                    <a:pt x="14984" y="333"/>
                    <a:pt x="12531" y="333"/>
                  </a:cubicBezTo>
                  <a:cubicBezTo>
                    <a:pt x="11109" y="333"/>
                    <a:pt x="10063" y="524"/>
                    <a:pt x="9778" y="583"/>
                  </a:cubicBezTo>
                  <a:cubicBezTo>
                    <a:pt x="9357" y="485"/>
                    <a:pt x="7198" y="1"/>
                    <a:pt x="5376"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17" name="Google Shape;2534;p54">
              <a:extLst>
                <a:ext uri="{FF2B5EF4-FFF2-40B4-BE49-F238E27FC236}">
                  <a16:creationId xmlns:a16="http://schemas.microsoft.com/office/drawing/2014/main" id="{B04CCD59-2FC7-43D7-B7EA-504B98A1AA0A}"/>
                </a:ext>
              </a:extLst>
            </p:cNvPr>
            <p:cNvSpPr/>
            <p:nvPr/>
          </p:nvSpPr>
          <p:spPr>
            <a:xfrm>
              <a:off x="4487550" y="2972400"/>
              <a:ext cx="397725" cy="721650"/>
            </a:xfrm>
            <a:custGeom>
              <a:avLst/>
              <a:gdLst/>
              <a:ahLst/>
              <a:cxnLst/>
              <a:rect l="l" t="t" r="r" b="b"/>
              <a:pathLst>
                <a:path w="15909" h="28866" extrusionOk="0">
                  <a:moveTo>
                    <a:pt x="5646" y="1"/>
                  </a:moveTo>
                  <a:lnTo>
                    <a:pt x="1" y="23606"/>
                  </a:lnTo>
                  <a:lnTo>
                    <a:pt x="11547" y="28866"/>
                  </a:lnTo>
                  <a:lnTo>
                    <a:pt x="15908" y="6672"/>
                  </a:lnTo>
                  <a:lnTo>
                    <a:pt x="5646" y="1"/>
                  </a:ln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18" name="Google Shape;2535;p54">
              <a:extLst>
                <a:ext uri="{FF2B5EF4-FFF2-40B4-BE49-F238E27FC236}">
                  <a16:creationId xmlns:a16="http://schemas.microsoft.com/office/drawing/2014/main" id="{45A97446-47A3-41AE-9903-DFF28792BBB4}"/>
                </a:ext>
              </a:extLst>
            </p:cNvPr>
            <p:cNvSpPr/>
            <p:nvPr/>
          </p:nvSpPr>
          <p:spPr>
            <a:xfrm>
              <a:off x="4479275" y="2964725"/>
              <a:ext cx="414125" cy="736975"/>
            </a:xfrm>
            <a:custGeom>
              <a:avLst/>
              <a:gdLst/>
              <a:ahLst/>
              <a:cxnLst/>
              <a:rect l="l" t="t" r="r" b="b"/>
              <a:pathLst>
                <a:path w="16565" h="29479" extrusionOk="0">
                  <a:moveTo>
                    <a:pt x="6173" y="801"/>
                  </a:moveTo>
                  <a:lnTo>
                    <a:pt x="15899" y="7123"/>
                  </a:lnTo>
                  <a:lnTo>
                    <a:pt x="11652" y="28734"/>
                  </a:lnTo>
                  <a:lnTo>
                    <a:pt x="689" y="23738"/>
                  </a:lnTo>
                  <a:lnTo>
                    <a:pt x="6173" y="801"/>
                  </a:lnTo>
                  <a:close/>
                  <a:moveTo>
                    <a:pt x="5976" y="0"/>
                  </a:moveTo>
                  <a:cubicBezTo>
                    <a:pt x="5842" y="0"/>
                    <a:pt x="5713" y="91"/>
                    <a:pt x="5679" y="236"/>
                  </a:cubicBezTo>
                  <a:lnTo>
                    <a:pt x="34" y="23841"/>
                  </a:lnTo>
                  <a:cubicBezTo>
                    <a:pt x="1" y="23984"/>
                    <a:pt x="71" y="24130"/>
                    <a:pt x="206" y="24191"/>
                  </a:cubicBezTo>
                  <a:lnTo>
                    <a:pt x="11751" y="29451"/>
                  </a:lnTo>
                  <a:cubicBezTo>
                    <a:pt x="11791" y="29470"/>
                    <a:pt x="11834" y="29479"/>
                    <a:pt x="11878" y="29479"/>
                  </a:cubicBezTo>
                  <a:cubicBezTo>
                    <a:pt x="12024" y="29479"/>
                    <a:pt x="12150" y="29376"/>
                    <a:pt x="12178" y="29232"/>
                  </a:cubicBezTo>
                  <a:lnTo>
                    <a:pt x="16540" y="7037"/>
                  </a:lnTo>
                  <a:cubicBezTo>
                    <a:pt x="16564" y="6914"/>
                    <a:pt x="16512" y="6790"/>
                    <a:pt x="16407" y="6722"/>
                  </a:cubicBezTo>
                  <a:lnTo>
                    <a:pt x="6143" y="51"/>
                  </a:lnTo>
                  <a:cubicBezTo>
                    <a:pt x="6091" y="16"/>
                    <a:pt x="6033" y="0"/>
                    <a:pt x="5976" y="0"/>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19" name="Google Shape;2536;p54">
              <a:extLst>
                <a:ext uri="{FF2B5EF4-FFF2-40B4-BE49-F238E27FC236}">
                  <a16:creationId xmlns:a16="http://schemas.microsoft.com/office/drawing/2014/main" id="{E90E2284-C842-46B1-AEFA-FB13A95ACB7D}"/>
                </a:ext>
              </a:extLst>
            </p:cNvPr>
            <p:cNvSpPr/>
            <p:nvPr/>
          </p:nvSpPr>
          <p:spPr>
            <a:xfrm>
              <a:off x="4521150" y="3033325"/>
              <a:ext cx="330550" cy="599800"/>
            </a:xfrm>
            <a:custGeom>
              <a:avLst/>
              <a:gdLst/>
              <a:ahLst/>
              <a:cxnLst/>
              <a:rect l="l" t="t" r="r" b="b"/>
              <a:pathLst>
                <a:path w="13222" h="23992" extrusionOk="0">
                  <a:moveTo>
                    <a:pt x="4692" y="1"/>
                  </a:moveTo>
                  <a:lnTo>
                    <a:pt x="1" y="19620"/>
                  </a:lnTo>
                  <a:lnTo>
                    <a:pt x="9596" y="23992"/>
                  </a:lnTo>
                  <a:lnTo>
                    <a:pt x="13222" y="5545"/>
                  </a:lnTo>
                  <a:lnTo>
                    <a:pt x="4692" y="1"/>
                  </a:ln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20" name="Google Shape;2537;p54">
              <a:extLst>
                <a:ext uri="{FF2B5EF4-FFF2-40B4-BE49-F238E27FC236}">
                  <a16:creationId xmlns:a16="http://schemas.microsoft.com/office/drawing/2014/main" id="{81EB4AC6-356B-4BDA-B4DC-D3E580276ED9}"/>
                </a:ext>
              </a:extLst>
            </p:cNvPr>
            <p:cNvSpPr/>
            <p:nvPr/>
          </p:nvSpPr>
          <p:spPr>
            <a:xfrm>
              <a:off x="4512850" y="3025675"/>
              <a:ext cx="346950" cy="615100"/>
            </a:xfrm>
            <a:custGeom>
              <a:avLst/>
              <a:gdLst/>
              <a:ahLst/>
              <a:cxnLst/>
              <a:rect l="l" t="t" r="r" b="b"/>
              <a:pathLst>
                <a:path w="13878" h="24604" extrusionOk="0">
                  <a:moveTo>
                    <a:pt x="5220" y="800"/>
                  </a:moveTo>
                  <a:lnTo>
                    <a:pt x="13214" y="5995"/>
                  </a:lnTo>
                  <a:lnTo>
                    <a:pt x="9703" y="23858"/>
                  </a:lnTo>
                  <a:lnTo>
                    <a:pt x="688" y="19752"/>
                  </a:lnTo>
                  <a:lnTo>
                    <a:pt x="5220" y="800"/>
                  </a:lnTo>
                  <a:close/>
                  <a:moveTo>
                    <a:pt x="5023" y="1"/>
                  </a:moveTo>
                  <a:cubicBezTo>
                    <a:pt x="4889" y="1"/>
                    <a:pt x="4760" y="91"/>
                    <a:pt x="4726" y="236"/>
                  </a:cubicBezTo>
                  <a:lnTo>
                    <a:pt x="35" y="19855"/>
                  </a:lnTo>
                  <a:cubicBezTo>
                    <a:pt x="0" y="19998"/>
                    <a:pt x="72" y="20144"/>
                    <a:pt x="205" y="20205"/>
                  </a:cubicBezTo>
                  <a:lnTo>
                    <a:pt x="9802" y="24576"/>
                  </a:lnTo>
                  <a:cubicBezTo>
                    <a:pt x="9842" y="24594"/>
                    <a:pt x="9885" y="24604"/>
                    <a:pt x="9928" y="24604"/>
                  </a:cubicBezTo>
                  <a:cubicBezTo>
                    <a:pt x="10074" y="24604"/>
                    <a:pt x="10199" y="24500"/>
                    <a:pt x="10228" y="24357"/>
                  </a:cubicBezTo>
                  <a:lnTo>
                    <a:pt x="13853" y="5910"/>
                  </a:lnTo>
                  <a:cubicBezTo>
                    <a:pt x="13877" y="5788"/>
                    <a:pt x="13825" y="5663"/>
                    <a:pt x="13720" y="5594"/>
                  </a:cubicBezTo>
                  <a:lnTo>
                    <a:pt x="5190" y="51"/>
                  </a:lnTo>
                  <a:cubicBezTo>
                    <a:pt x="5138" y="17"/>
                    <a:pt x="5080" y="1"/>
                    <a:pt x="5023"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21" name="Google Shape;2538;p54">
              <a:extLst>
                <a:ext uri="{FF2B5EF4-FFF2-40B4-BE49-F238E27FC236}">
                  <a16:creationId xmlns:a16="http://schemas.microsoft.com/office/drawing/2014/main" id="{7F0940FE-2B57-4B26-B9DA-AD46947FE4B8}"/>
                </a:ext>
              </a:extLst>
            </p:cNvPr>
            <p:cNvSpPr/>
            <p:nvPr/>
          </p:nvSpPr>
          <p:spPr>
            <a:xfrm>
              <a:off x="4776225" y="3139175"/>
              <a:ext cx="503550" cy="586950"/>
            </a:xfrm>
            <a:custGeom>
              <a:avLst/>
              <a:gdLst/>
              <a:ahLst/>
              <a:cxnLst/>
              <a:rect l="l" t="t" r="r" b="b"/>
              <a:pathLst>
                <a:path w="20142" h="23478" extrusionOk="0">
                  <a:moveTo>
                    <a:pt x="4361" y="1"/>
                  </a:moveTo>
                  <a:lnTo>
                    <a:pt x="0" y="22195"/>
                  </a:lnTo>
                  <a:lnTo>
                    <a:pt x="17063" y="23478"/>
                  </a:lnTo>
                  <a:lnTo>
                    <a:pt x="20142" y="771"/>
                  </a:lnTo>
                  <a:lnTo>
                    <a:pt x="4361" y="1"/>
                  </a:ln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22" name="Google Shape;2539;p54">
              <a:extLst>
                <a:ext uri="{FF2B5EF4-FFF2-40B4-BE49-F238E27FC236}">
                  <a16:creationId xmlns:a16="http://schemas.microsoft.com/office/drawing/2014/main" id="{DB8EC19F-36AC-4AE6-B3D2-A9E06A02809D}"/>
                </a:ext>
              </a:extLst>
            </p:cNvPr>
            <p:cNvSpPr/>
            <p:nvPr/>
          </p:nvSpPr>
          <p:spPr>
            <a:xfrm>
              <a:off x="4767825" y="3131475"/>
              <a:ext cx="520150" cy="602300"/>
            </a:xfrm>
            <a:custGeom>
              <a:avLst/>
              <a:gdLst/>
              <a:ahLst/>
              <a:cxnLst/>
              <a:rect l="l" t="t" r="r" b="b"/>
              <a:pathLst>
                <a:path w="20806" h="24092" extrusionOk="0">
                  <a:moveTo>
                    <a:pt x="4948" y="627"/>
                  </a:moveTo>
                  <a:lnTo>
                    <a:pt x="20130" y="1368"/>
                  </a:lnTo>
                  <a:lnTo>
                    <a:pt x="17134" y="23459"/>
                  </a:lnTo>
                  <a:lnTo>
                    <a:pt x="703" y="22224"/>
                  </a:lnTo>
                  <a:lnTo>
                    <a:pt x="4948" y="627"/>
                  </a:lnTo>
                  <a:close/>
                  <a:moveTo>
                    <a:pt x="4675" y="1"/>
                  </a:moveTo>
                  <a:cubicBezTo>
                    <a:pt x="4523" y="1"/>
                    <a:pt x="4425" y="112"/>
                    <a:pt x="4398" y="250"/>
                  </a:cubicBezTo>
                  <a:lnTo>
                    <a:pt x="36" y="22444"/>
                  </a:lnTo>
                  <a:cubicBezTo>
                    <a:pt x="0" y="22625"/>
                    <a:pt x="130" y="22794"/>
                    <a:pt x="313" y="22809"/>
                  </a:cubicBezTo>
                  <a:lnTo>
                    <a:pt x="17376" y="24092"/>
                  </a:lnTo>
                  <a:lnTo>
                    <a:pt x="17399" y="24092"/>
                  </a:lnTo>
                  <a:cubicBezTo>
                    <a:pt x="17400" y="24092"/>
                    <a:pt x="17401" y="24092"/>
                    <a:pt x="17401" y="24092"/>
                  </a:cubicBezTo>
                  <a:cubicBezTo>
                    <a:pt x="17553" y="24092"/>
                    <a:pt x="17682" y="23978"/>
                    <a:pt x="17703" y="23827"/>
                  </a:cubicBezTo>
                  <a:lnTo>
                    <a:pt x="20781" y="1120"/>
                  </a:lnTo>
                  <a:cubicBezTo>
                    <a:pt x="20806" y="942"/>
                    <a:pt x="20673" y="782"/>
                    <a:pt x="20493" y="773"/>
                  </a:cubicBezTo>
                  <a:lnTo>
                    <a:pt x="4713" y="3"/>
                  </a:lnTo>
                  <a:cubicBezTo>
                    <a:pt x="4700" y="1"/>
                    <a:pt x="4687" y="1"/>
                    <a:pt x="4675"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23" name="Google Shape;2540;p54">
              <a:extLst>
                <a:ext uri="{FF2B5EF4-FFF2-40B4-BE49-F238E27FC236}">
                  <a16:creationId xmlns:a16="http://schemas.microsoft.com/office/drawing/2014/main" id="{31DED827-6A6F-4D4F-A7EA-B2EF8BAEA137}"/>
                </a:ext>
              </a:extLst>
            </p:cNvPr>
            <p:cNvSpPr/>
            <p:nvPr/>
          </p:nvSpPr>
          <p:spPr>
            <a:xfrm>
              <a:off x="5001425" y="3372175"/>
              <a:ext cx="31550" cy="20450"/>
            </a:xfrm>
            <a:custGeom>
              <a:avLst/>
              <a:gdLst/>
              <a:ahLst/>
              <a:cxnLst/>
              <a:rect l="l" t="t" r="r" b="b"/>
              <a:pathLst>
                <a:path w="1262" h="818" extrusionOk="0">
                  <a:moveTo>
                    <a:pt x="132" y="0"/>
                  </a:moveTo>
                  <a:lnTo>
                    <a:pt x="1" y="766"/>
                  </a:lnTo>
                  <a:lnTo>
                    <a:pt x="1146" y="818"/>
                  </a:lnTo>
                  <a:lnTo>
                    <a:pt x="1261" y="80"/>
                  </a:lnTo>
                  <a:lnTo>
                    <a:pt x="132" y="0"/>
                  </a:ln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24" name="Google Shape;2541;p54">
              <a:extLst>
                <a:ext uri="{FF2B5EF4-FFF2-40B4-BE49-F238E27FC236}">
                  <a16:creationId xmlns:a16="http://schemas.microsoft.com/office/drawing/2014/main" id="{C4715C99-EA97-4380-AE07-7E6B5EE26366}"/>
                </a:ext>
              </a:extLst>
            </p:cNvPr>
            <p:cNvSpPr/>
            <p:nvPr/>
          </p:nvSpPr>
          <p:spPr>
            <a:xfrm>
              <a:off x="5028375" y="3490350"/>
              <a:ext cx="44100" cy="29800"/>
            </a:xfrm>
            <a:custGeom>
              <a:avLst/>
              <a:gdLst/>
              <a:ahLst/>
              <a:cxnLst/>
              <a:rect l="l" t="t" r="r" b="b"/>
              <a:pathLst>
                <a:path w="1764" h="1192" extrusionOk="0">
                  <a:moveTo>
                    <a:pt x="169" y="0"/>
                  </a:moveTo>
                  <a:lnTo>
                    <a:pt x="0" y="1082"/>
                  </a:lnTo>
                  <a:lnTo>
                    <a:pt x="1580" y="1191"/>
                  </a:lnTo>
                  <a:lnTo>
                    <a:pt x="1764" y="75"/>
                  </a:lnTo>
                  <a:lnTo>
                    <a:pt x="169" y="0"/>
                  </a:ln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25" name="Google Shape;2542;p54">
              <a:extLst>
                <a:ext uri="{FF2B5EF4-FFF2-40B4-BE49-F238E27FC236}">
                  <a16:creationId xmlns:a16="http://schemas.microsoft.com/office/drawing/2014/main" id="{DAD9EC17-7702-4534-933C-FF534A91E228}"/>
                </a:ext>
              </a:extLst>
            </p:cNvPr>
            <p:cNvSpPr/>
            <p:nvPr/>
          </p:nvSpPr>
          <p:spPr>
            <a:xfrm>
              <a:off x="4961500" y="3288850"/>
              <a:ext cx="39400" cy="22250"/>
            </a:xfrm>
            <a:custGeom>
              <a:avLst/>
              <a:gdLst/>
              <a:ahLst/>
              <a:cxnLst/>
              <a:rect l="l" t="t" r="r" b="b"/>
              <a:pathLst>
                <a:path w="1576" h="890" extrusionOk="0">
                  <a:moveTo>
                    <a:pt x="146" y="0"/>
                  </a:moveTo>
                  <a:lnTo>
                    <a:pt x="0" y="823"/>
                  </a:lnTo>
                  <a:lnTo>
                    <a:pt x="1439" y="890"/>
                  </a:lnTo>
                  <a:lnTo>
                    <a:pt x="1575" y="100"/>
                  </a:lnTo>
                  <a:lnTo>
                    <a:pt x="146" y="0"/>
                  </a:ln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26" name="Google Shape;2543;p54">
              <a:extLst>
                <a:ext uri="{FF2B5EF4-FFF2-40B4-BE49-F238E27FC236}">
                  <a16:creationId xmlns:a16="http://schemas.microsoft.com/office/drawing/2014/main" id="{06A721D2-29BE-47AE-AD70-8027A9F32662}"/>
                </a:ext>
              </a:extLst>
            </p:cNvPr>
            <p:cNvSpPr/>
            <p:nvPr/>
          </p:nvSpPr>
          <p:spPr>
            <a:xfrm>
              <a:off x="5015175" y="3292575"/>
              <a:ext cx="30225" cy="20600"/>
            </a:xfrm>
            <a:custGeom>
              <a:avLst/>
              <a:gdLst/>
              <a:ahLst/>
              <a:cxnLst/>
              <a:rect l="l" t="t" r="r" b="b"/>
              <a:pathLst>
                <a:path w="1209" h="824" extrusionOk="0">
                  <a:moveTo>
                    <a:pt x="134" y="1"/>
                  </a:moveTo>
                  <a:lnTo>
                    <a:pt x="0" y="774"/>
                  </a:lnTo>
                  <a:lnTo>
                    <a:pt x="1091" y="824"/>
                  </a:lnTo>
                  <a:lnTo>
                    <a:pt x="1209" y="76"/>
                  </a:lnTo>
                  <a:lnTo>
                    <a:pt x="134" y="1"/>
                  </a:ln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27" name="Google Shape;2544;p54">
              <a:extLst>
                <a:ext uri="{FF2B5EF4-FFF2-40B4-BE49-F238E27FC236}">
                  <a16:creationId xmlns:a16="http://schemas.microsoft.com/office/drawing/2014/main" id="{66661C41-09FC-4287-8F12-70B7DE330073}"/>
                </a:ext>
              </a:extLst>
            </p:cNvPr>
            <p:cNvSpPr/>
            <p:nvPr/>
          </p:nvSpPr>
          <p:spPr>
            <a:xfrm>
              <a:off x="4993975" y="3408725"/>
              <a:ext cx="33375" cy="27750"/>
            </a:xfrm>
            <a:custGeom>
              <a:avLst/>
              <a:gdLst/>
              <a:ahLst/>
              <a:cxnLst/>
              <a:rect l="l" t="t" r="r" b="b"/>
              <a:pathLst>
                <a:path w="1335" h="1110" extrusionOk="0">
                  <a:moveTo>
                    <a:pt x="178" y="1"/>
                  </a:moveTo>
                  <a:lnTo>
                    <a:pt x="1" y="1028"/>
                  </a:lnTo>
                  <a:lnTo>
                    <a:pt x="1170" y="1110"/>
                  </a:lnTo>
                  <a:lnTo>
                    <a:pt x="1334" y="54"/>
                  </a:lnTo>
                  <a:lnTo>
                    <a:pt x="178" y="1"/>
                  </a:ln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28" name="Google Shape;2545;p54">
              <a:extLst>
                <a:ext uri="{FF2B5EF4-FFF2-40B4-BE49-F238E27FC236}">
                  <a16:creationId xmlns:a16="http://schemas.microsoft.com/office/drawing/2014/main" id="{941D5B9F-B281-4A23-A690-33A8A36801CC}"/>
                </a:ext>
              </a:extLst>
            </p:cNvPr>
            <p:cNvSpPr/>
            <p:nvPr/>
          </p:nvSpPr>
          <p:spPr>
            <a:xfrm>
              <a:off x="5053250" y="3331400"/>
              <a:ext cx="45325" cy="29450"/>
            </a:xfrm>
            <a:custGeom>
              <a:avLst/>
              <a:gdLst/>
              <a:ahLst/>
              <a:cxnLst/>
              <a:rect l="l" t="t" r="r" b="b"/>
              <a:pathLst>
                <a:path w="1813" h="1178" extrusionOk="0">
                  <a:moveTo>
                    <a:pt x="166" y="1"/>
                  </a:moveTo>
                  <a:lnTo>
                    <a:pt x="0" y="1063"/>
                  </a:lnTo>
                  <a:lnTo>
                    <a:pt x="1632" y="1177"/>
                  </a:lnTo>
                  <a:lnTo>
                    <a:pt x="1813" y="77"/>
                  </a:lnTo>
                  <a:lnTo>
                    <a:pt x="166" y="1"/>
                  </a:ln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29" name="Google Shape;2546;p54">
              <a:extLst>
                <a:ext uri="{FF2B5EF4-FFF2-40B4-BE49-F238E27FC236}">
                  <a16:creationId xmlns:a16="http://schemas.microsoft.com/office/drawing/2014/main" id="{C5786DBE-E7C7-4A03-B894-4BE742FA13F0}"/>
                </a:ext>
              </a:extLst>
            </p:cNvPr>
            <p:cNvSpPr/>
            <p:nvPr/>
          </p:nvSpPr>
          <p:spPr>
            <a:xfrm>
              <a:off x="4975600" y="3199350"/>
              <a:ext cx="40900" cy="32350"/>
            </a:xfrm>
            <a:custGeom>
              <a:avLst/>
              <a:gdLst/>
              <a:ahLst/>
              <a:cxnLst/>
              <a:rect l="l" t="t" r="r" b="b"/>
              <a:pathLst>
                <a:path w="1636" h="1294" extrusionOk="0">
                  <a:moveTo>
                    <a:pt x="218" y="1"/>
                  </a:moveTo>
                  <a:lnTo>
                    <a:pt x="0" y="1228"/>
                  </a:lnTo>
                  <a:lnTo>
                    <a:pt x="1425" y="1294"/>
                  </a:lnTo>
                  <a:lnTo>
                    <a:pt x="1635" y="75"/>
                  </a:lnTo>
                  <a:lnTo>
                    <a:pt x="218" y="1"/>
                  </a:ln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30" name="Google Shape;2547;p54">
              <a:extLst>
                <a:ext uri="{FF2B5EF4-FFF2-40B4-BE49-F238E27FC236}">
                  <a16:creationId xmlns:a16="http://schemas.microsoft.com/office/drawing/2014/main" id="{BE9E6496-CA53-4551-848F-B70299BB79ED}"/>
                </a:ext>
              </a:extLst>
            </p:cNvPr>
            <p:cNvSpPr/>
            <p:nvPr/>
          </p:nvSpPr>
          <p:spPr>
            <a:xfrm>
              <a:off x="5028900" y="3202125"/>
              <a:ext cx="30700" cy="31600"/>
            </a:xfrm>
            <a:custGeom>
              <a:avLst/>
              <a:gdLst/>
              <a:ahLst/>
              <a:cxnLst/>
              <a:rect l="l" t="t" r="r" b="b"/>
              <a:pathLst>
                <a:path w="1228" h="1264" extrusionOk="0">
                  <a:moveTo>
                    <a:pt x="211" y="1"/>
                  </a:moveTo>
                  <a:lnTo>
                    <a:pt x="0" y="1215"/>
                  </a:lnTo>
                  <a:lnTo>
                    <a:pt x="1038" y="1264"/>
                  </a:lnTo>
                  <a:lnTo>
                    <a:pt x="1228" y="53"/>
                  </a:lnTo>
                  <a:lnTo>
                    <a:pt x="211" y="1"/>
                  </a:ln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31" name="Google Shape;2548;p54">
              <a:extLst>
                <a:ext uri="{FF2B5EF4-FFF2-40B4-BE49-F238E27FC236}">
                  <a16:creationId xmlns:a16="http://schemas.microsoft.com/office/drawing/2014/main" id="{9A614987-255E-49D9-9D50-D3ACF5F37F8C}"/>
                </a:ext>
              </a:extLst>
            </p:cNvPr>
            <p:cNvSpPr/>
            <p:nvPr/>
          </p:nvSpPr>
          <p:spPr>
            <a:xfrm>
              <a:off x="4968250" y="3247475"/>
              <a:ext cx="39950" cy="26500"/>
            </a:xfrm>
            <a:custGeom>
              <a:avLst/>
              <a:gdLst/>
              <a:ahLst/>
              <a:cxnLst/>
              <a:rect l="l" t="t" r="r" b="b"/>
              <a:pathLst>
                <a:path w="1598" h="1060" extrusionOk="0">
                  <a:moveTo>
                    <a:pt x="170" y="0"/>
                  </a:moveTo>
                  <a:lnTo>
                    <a:pt x="0" y="959"/>
                  </a:lnTo>
                  <a:lnTo>
                    <a:pt x="1426" y="1059"/>
                  </a:lnTo>
                  <a:lnTo>
                    <a:pt x="1598" y="65"/>
                  </a:lnTo>
                  <a:lnTo>
                    <a:pt x="170" y="0"/>
                  </a:ln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32" name="Google Shape;2549;p54">
              <a:extLst>
                <a:ext uri="{FF2B5EF4-FFF2-40B4-BE49-F238E27FC236}">
                  <a16:creationId xmlns:a16="http://schemas.microsoft.com/office/drawing/2014/main" id="{CF7C530A-3CCF-4C9E-8C51-61D9D960F32C}"/>
                </a:ext>
              </a:extLst>
            </p:cNvPr>
            <p:cNvSpPr/>
            <p:nvPr/>
          </p:nvSpPr>
          <p:spPr>
            <a:xfrm>
              <a:off x="5007750" y="3329325"/>
              <a:ext cx="32000" cy="27425"/>
            </a:xfrm>
            <a:custGeom>
              <a:avLst/>
              <a:gdLst/>
              <a:ahLst/>
              <a:cxnLst/>
              <a:rect l="l" t="t" r="r" b="b"/>
              <a:pathLst>
                <a:path w="1280" h="1097" extrusionOk="0">
                  <a:moveTo>
                    <a:pt x="176" y="1"/>
                  </a:moveTo>
                  <a:lnTo>
                    <a:pt x="0" y="1019"/>
                  </a:lnTo>
                  <a:lnTo>
                    <a:pt x="1117" y="1096"/>
                  </a:lnTo>
                  <a:lnTo>
                    <a:pt x="1280" y="52"/>
                  </a:lnTo>
                  <a:lnTo>
                    <a:pt x="176" y="1"/>
                  </a:ln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33" name="Google Shape;2550;p54">
              <a:extLst>
                <a:ext uri="{FF2B5EF4-FFF2-40B4-BE49-F238E27FC236}">
                  <a16:creationId xmlns:a16="http://schemas.microsoft.com/office/drawing/2014/main" id="{4EED1E8D-C933-4E48-B9DF-076D96BFCD28}"/>
                </a:ext>
              </a:extLst>
            </p:cNvPr>
            <p:cNvSpPr/>
            <p:nvPr/>
          </p:nvSpPr>
          <p:spPr>
            <a:xfrm>
              <a:off x="5021500" y="3249925"/>
              <a:ext cx="30650" cy="27150"/>
            </a:xfrm>
            <a:custGeom>
              <a:avLst/>
              <a:gdLst/>
              <a:ahLst/>
              <a:cxnLst/>
              <a:rect l="l" t="t" r="r" b="b"/>
              <a:pathLst>
                <a:path w="1226" h="1086" extrusionOk="0">
                  <a:moveTo>
                    <a:pt x="176" y="1"/>
                  </a:moveTo>
                  <a:lnTo>
                    <a:pt x="1" y="1011"/>
                  </a:lnTo>
                  <a:lnTo>
                    <a:pt x="1064" y="1085"/>
                  </a:lnTo>
                  <a:lnTo>
                    <a:pt x="1226" y="49"/>
                  </a:lnTo>
                  <a:lnTo>
                    <a:pt x="176" y="1"/>
                  </a:ln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34" name="Google Shape;2551;p54">
              <a:extLst>
                <a:ext uri="{FF2B5EF4-FFF2-40B4-BE49-F238E27FC236}">
                  <a16:creationId xmlns:a16="http://schemas.microsoft.com/office/drawing/2014/main" id="{2B56F854-1DBB-46DE-9173-B401FBC7BDD3}"/>
                </a:ext>
              </a:extLst>
            </p:cNvPr>
            <p:cNvSpPr/>
            <p:nvPr/>
          </p:nvSpPr>
          <p:spPr>
            <a:xfrm>
              <a:off x="5040800" y="3410900"/>
              <a:ext cx="44725" cy="29625"/>
            </a:xfrm>
            <a:custGeom>
              <a:avLst/>
              <a:gdLst/>
              <a:ahLst/>
              <a:cxnLst/>
              <a:rect l="l" t="t" r="r" b="b"/>
              <a:pathLst>
                <a:path w="1789" h="1185" extrusionOk="0">
                  <a:moveTo>
                    <a:pt x="168" y="0"/>
                  </a:moveTo>
                  <a:lnTo>
                    <a:pt x="1" y="1071"/>
                  </a:lnTo>
                  <a:lnTo>
                    <a:pt x="1607" y="1184"/>
                  </a:lnTo>
                  <a:lnTo>
                    <a:pt x="1789" y="74"/>
                  </a:lnTo>
                  <a:lnTo>
                    <a:pt x="168" y="0"/>
                  </a:ln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35" name="Google Shape;2552;p54">
              <a:extLst>
                <a:ext uri="{FF2B5EF4-FFF2-40B4-BE49-F238E27FC236}">
                  <a16:creationId xmlns:a16="http://schemas.microsoft.com/office/drawing/2014/main" id="{C87317F9-5876-415D-88CC-E31C1F384A9E}"/>
                </a:ext>
              </a:extLst>
            </p:cNvPr>
            <p:cNvSpPr/>
            <p:nvPr/>
          </p:nvSpPr>
          <p:spPr>
            <a:xfrm>
              <a:off x="4886225" y="3444725"/>
              <a:ext cx="33025" cy="22675"/>
            </a:xfrm>
            <a:custGeom>
              <a:avLst/>
              <a:gdLst/>
              <a:ahLst/>
              <a:cxnLst/>
              <a:rect l="l" t="t" r="r" b="b"/>
              <a:pathLst>
                <a:path w="1321" h="907" extrusionOk="0">
                  <a:moveTo>
                    <a:pt x="150" y="1"/>
                  </a:moveTo>
                  <a:lnTo>
                    <a:pt x="0" y="853"/>
                  </a:lnTo>
                  <a:lnTo>
                    <a:pt x="1174" y="907"/>
                  </a:lnTo>
                  <a:lnTo>
                    <a:pt x="1321" y="83"/>
                  </a:lnTo>
                  <a:lnTo>
                    <a:pt x="150" y="1"/>
                  </a:ln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36" name="Google Shape;2553;p54">
              <a:extLst>
                <a:ext uri="{FF2B5EF4-FFF2-40B4-BE49-F238E27FC236}">
                  <a16:creationId xmlns:a16="http://schemas.microsoft.com/office/drawing/2014/main" id="{EF82F9E5-A8ED-417D-B613-AA247B6A0F94}"/>
                </a:ext>
              </a:extLst>
            </p:cNvPr>
            <p:cNvSpPr/>
            <p:nvPr/>
          </p:nvSpPr>
          <p:spPr>
            <a:xfrm>
              <a:off x="4879075" y="3483450"/>
              <a:ext cx="33425" cy="25525"/>
            </a:xfrm>
            <a:custGeom>
              <a:avLst/>
              <a:gdLst/>
              <a:ahLst/>
              <a:cxnLst/>
              <a:rect l="l" t="t" r="r" b="b"/>
              <a:pathLst>
                <a:path w="1337" h="1021" extrusionOk="0">
                  <a:moveTo>
                    <a:pt x="164" y="0"/>
                  </a:moveTo>
                  <a:lnTo>
                    <a:pt x="0" y="939"/>
                  </a:lnTo>
                  <a:lnTo>
                    <a:pt x="1165" y="1021"/>
                  </a:lnTo>
                  <a:lnTo>
                    <a:pt x="1336" y="55"/>
                  </a:lnTo>
                  <a:lnTo>
                    <a:pt x="164" y="0"/>
                  </a:ln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37" name="Google Shape;2554;p54">
              <a:extLst>
                <a:ext uri="{FF2B5EF4-FFF2-40B4-BE49-F238E27FC236}">
                  <a16:creationId xmlns:a16="http://schemas.microsoft.com/office/drawing/2014/main" id="{000B3F2A-17DA-42DC-A7AF-755435A85A74}"/>
                </a:ext>
              </a:extLst>
            </p:cNvPr>
            <p:cNvSpPr/>
            <p:nvPr/>
          </p:nvSpPr>
          <p:spPr>
            <a:xfrm>
              <a:off x="4872325" y="3524325"/>
              <a:ext cx="32775" cy="22450"/>
            </a:xfrm>
            <a:custGeom>
              <a:avLst/>
              <a:gdLst/>
              <a:ahLst/>
              <a:cxnLst/>
              <a:rect l="l" t="t" r="r" b="b"/>
              <a:pathLst>
                <a:path w="1311" h="898" extrusionOk="0">
                  <a:moveTo>
                    <a:pt x="147" y="1"/>
                  </a:moveTo>
                  <a:lnTo>
                    <a:pt x="0" y="845"/>
                  </a:lnTo>
                  <a:lnTo>
                    <a:pt x="1166" y="898"/>
                  </a:lnTo>
                  <a:lnTo>
                    <a:pt x="1311" y="81"/>
                  </a:lnTo>
                  <a:lnTo>
                    <a:pt x="147" y="1"/>
                  </a:ln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38" name="Google Shape;2555;p54">
              <a:extLst>
                <a:ext uri="{FF2B5EF4-FFF2-40B4-BE49-F238E27FC236}">
                  <a16:creationId xmlns:a16="http://schemas.microsoft.com/office/drawing/2014/main" id="{6B31299A-194F-4789-8C67-B89B138B26E1}"/>
                </a:ext>
              </a:extLst>
            </p:cNvPr>
            <p:cNvSpPr/>
            <p:nvPr/>
          </p:nvSpPr>
          <p:spPr>
            <a:xfrm>
              <a:off x="4865125" y="3562850"/>
              <a:ext cx="33250" cy="25725"/>
            </a:xfrm>
            <a:custGeom>
              <a:avLst/>
              <a:gdLst/>
              <a:ahLst/>
              <a:cxnLst/>
              <a:rect l="l" t="t" r="r" b="b"/>
              <a:pathLst>
                <a:path w="1330" h="1029" extrusionOk="0">
                  <a:moveTo>
                    <a:pt x="166" y="0"/>
                  </a:moveTo>
                  <a:lnTo>
                    <a:pt x="0" y="948"/>
                  </a:lnTo>
                  <a:lnTo>
                    <a:pt x="1157" y="1028"/>
                  </a:lnTo>
                  <a:lnTo>
                    <a:pt x="1329" y="54"/>
                  </a:lnTo>
                  <a:lnTo>
                    <a:pt x="166" y="0"/>
                  </a:ln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39" name="Google Shape;2556;p54">
              <a:extLst>
                <a:ext uri="{FF2B5EF4-FFF2-40B4-BE49-F238E27FC236}">
                  <a16:creationId xmlns:a16="http://schemas.microsoft.com/office/drawing/2014/main" id="{7240434F-0A75-4691-970C-1C0C56819DD1}"/>
                </a:ext>
              </a:extLst>
            </p:cNvPr>
            <p:cNvSpPr/>
            <p:nvPr/>
          </p:nvSpPr>
          <p:spPr>
            <a:xfrm>
              <a:off x="4893000" y="3404050"/>
              <a:ext cx="33625" cy="25325"/>
            </a:xfrm>
            <a:custGeom>
              <a:avLst/>
              <a:gdLst/>
              <a:ahLst/>
              <a:cxnLst/>
              <a:rect l="l" t="t" r="r" b="b"/>
              <a:pathLst>
                <a:path w="1345" h="1013" extrusionOk="0">
                  <a:moveTo>
                    <a:pt x="163" y="0"/>
                  </a:moveTo>
                  <a:lnTo>
                    <a:pt x="1" y="931"/>
                  </a:lnTo>
                  <a:lnTo>
                    <a:pt x="1174" y="1013"/>
                  </a:lnTo>
                  <a:lnTo>
                    <a:pt x="1344" y="55"/>
                  </a:lnTo>
                  <a:lnTo>
                    <a:pt x="163" y="0"/>
                  </a:ln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40" name="Google Shape;2557;p54">
              <a:extLst>
                <a:ext uri="{FF2B5EF4-FFF2-40B4-BE49-F238E27FC236}">
                  <a16:creationId xmlns:a16="http://schemas.microsoft.com/office/drawing/2014/main" id="{53545FDF-FD94-43B6-8F19-1DFA66834E46}"/>
                </a:ext>
              </a:extLst>
            </p:cNvPr>
            <p:cNvSpPr/>
            <p:nvPr/>
          </p:nvSpPr>
          <p:spPr>
            <a:xfrm>
              <a:off x="4906950" y="3324675"/>
              <a:ext cx="33775" cy="25150"/>
            </a:xfrm>
            <a:custGeom>
              <a:avLst/>
              <a:gdLst/>
              <a:ahLst/>
              <a:cxnLst/>
              <a:rect l="l" t="t" r="r" b="b"/>
              <a:pathLst>
                <a:path w="1351" h="1006" extrusionOk="0">
                  <a:moveTo>
                    <a:pt x="162" y="1"/>
                  </a:moveTo>
                  <a:lnTo>
                    <a:pt x="1" y="922"/>
                  </a:lnTo>
                  <a:lnTo>
                    <a:pt x="1182" y="1005"/>
                  </a:lnTo>
                  <a:lnTo>
                    <a:pt x="1350" y="55"/>
                  </a:lnTo>
                  <a:lnTo>
                    <a:pt x="162" y="1"/>
                  </a:ln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41" name="Google Shape;2558;p54">
              <a:extLst>
                <a:ext uri="{FF2B5EF4-FFF2-40B4-BE49-F238E27FC236}">
                  <a16:creationId xmlns:a16="http://schemas.microsoft.com/office/drawing/2014/main" id="{E1F87832-815B-42B8-B88D-B1B54F329D70}"/>
                </a:ext>
              </a:extLst>
            </p:cNvPr>
            <p:cNvSpPr/>
            <p:nvPr/>
          </p:nvSpPr>
          <p:spPr>
            <a:xfrm>
              <a:off x="4920900" y="3245275"/>
              <a:ext cx="33950" cy="24950"/>
            </a:xfrm>
            <a:custGeom>
              <a:avLst/>
              <a:gdLst/>
              <a:ahLst/>
              <a:cxnLst/>
              <a:rect l="l" t="t" r="r" b="b"/>
              <a:pathLst>
                <a:path w="1358" h="998" extrusionOk="0">
                  <a:moveTo>
                    <a:pt x="161" y="1"/>
                  </a:moveTo>
                  <a:lnTo>
                    <a:pt x="0" y="915"/>
                  </a:lnTo>
                  <a:lnTo>
                    <a:pt x="1189" y="998"/>
                  </a:lnTo>
                  <a:lnTo>
                    <a:pt x="1357" y="55"/>
                  </a:lnTo>
                  <a:lnTo>
                    <a:pt x="161" y="1"/>
                  </a:ln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42" name="Google Shape;2559;p54">
              <a:extLst>
                <a:ext uri="{FF2B5EF4-FFF2-40B4-BE49-F238E27FC236}">
                  <a16:creationId xmlns:a16="http://schemas.microsoft.com/office/drawing/2014/main" id="{875C38E0-68BE-4A49-88D8-20B245ED5897}"/>
                </a:ext>
              </a:extLst>
            </p:cNvPr>
            <p:cNvSpPr/>
            <p:nvPr/>
          </p:nvSpPr>
          <p:spPr>
            <a:xfrm>
              <a:off x="4900150" y="3365100"/>
              <a:ext cx="33250" cy="22900"/>
            </a:xfrm>
            <a:custGeom>
              <a:avLst/>
              <a:gdLst/>
              <a:ahLst/>
              <a:cxnLst/>
              <a:rect l="l" t="t" r="r" b="b"/>
              <a:pathLst>
                <a:path w="1330" h="916" extrusionOk="0">
                  <a:moveTo>
                    <a:pt x="150" y="1"/>
                  </a:moveTo>
                  <a:lnTo>
                    <a:pt x="0" y="862"/>
                  </a:lnTo>
                  <a:lnTo>
                    <a:pt x="1181" y="916"/>
                  </a:lnTo>
                  <a:lnTo>
                    <a:pt x="1330" y="84"/>
                  </a:lnTo>
                  <a:lnTo>
                    <a:pt x="150" y="1"/>
                  </a:ln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43" name="Google Shape;2560;p54">
              <a:extLst>
                <a:ext uri="{FF2B5EF4-FFF2-40B4-BE49-F238E27FC236}">
                  <a16:creationId xmlns:a16="http://schemas.microsoft.com/office/drawing/2014/main" id="{80EA0845-0945-407B-8CDE-3CBB5D319D56}"/>
                </a:ext>
              </a:extLst>
            </p:cNvPr>
            <p:cNvSpPr/>
            <p:nvPr/>
          </p:nvSpPr>
          <p:spPr>
            <a:xfrm>
              <a:off x="4914050" y="3285550"/>
              <a:ext cx="33500" cy="23100"/>
            </a:xfrm>
            <a:custGeom>
              <a:avLst/>
              <a:gdLst/>
              <a:ahLst/>
              <a:cxnLst/>
              <a:rect l="l" t="t" r="r" b="b"/>
              <a:pathLst>
                <a:path w="1340" h="924" extrusionOk="0">
                  <a:moveTo>
                    <a:pt x="152" y="0"/>
                  </a:moveTo>
                  <a:lnTo>
                    <a:pt x="1" y="868"/>
                  </a:lnTo>
                  <a:lnTo>
                    <a:pt x="1190" y="923"/>
                  </a:lnTo>
                  <a:lnTo>
                    <a:pt x="1340" y="83"/>
                  </a:lnTo>
                  <a:lnTo>
                    <a:pt x="152" y="0"/>
                  </a:ln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44" name="Google Shape;2561;p54">
              <a:extLst>
                <a:ext uri="{FF2B5EF4-FFF2-40B4-BE49-F238E27FC236}">
                  <a16:creationId xmlns:a16="http://schemas.microsoft.com/office/drawing/2014/main" id="{59F07994-6694-42F5-A765-4A0003B84051}"/>
                </a:ext>
              </a:extLst>
            </p:cNvPr>
            <p:cNvSpPr/>
            <p:nvPr/>
          </p:nvSpPr>
          <p:spPr>
            <a:xfrm>
              <a:off x="5065675" y="3251950"/>
              <a:ext cx="45975" cy="29250"/>
            </a:xfrm>
            <a:custGeom>
              <a:avLst/>
              <a:gdLst/>
              <a:ahLst/>
              <a:cxnLst/>
              <a:rect l="l" t="t" r="r" b="b"/>
              <a:pathLst>
                <a:path w="1839" h="1170" extrusionOk="0">
                  <a:moveTo>
                    <a:pt x="165" y="1"/>
                  </a:moveTo>
                  <a:lnTo>
                    <a:pt x="1" y="1053"/>
                  </a:lnTo>
                  <a:lnTo>
                    <a:pt x="1659" y="1169"/>
                  </a:lnTo>
                  <a:lnTo>
                    <a:pt x="1838" y="78"/>
                  </a:lnTo>
                  <a:lnTo>
                    <a:pt x="165" y="1"/>
                  </a:ln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45" name="Google Shape;2562;p54">
              <a:extLst>
                <a:ext uri="{FF2B5EF4-FFF2-40B4-BE49-F238E27FC236}">
                  <a16:creationId xmlns:a16="http://schemas.microsoft.com/office/drawing/2014/main" id="{7F9B453F-344F-44A0-AE4C-CCC252960AE9}"/>
                </a:ext>
              </a:extLst>
            </p:cNvPr>
            <p:cNvSpPr/>
            <p:nvPr/>
          </p:nvSpPr>
          <p:spPr>
            <a:xfrm>
              <a:off x="4856400" y="3603925"/>
              <a:ext cx="34550" cy="35325"/>
            </a:xfrm>
            <a:custGeom>
              <a:avLst/>
              <a:gdLst/>
              <a:ahLst/>
              <a:cxnLst/>
              <a:rect l="l" t="t" r="r" b="b"/>
              <a:pathLst>
                <a:path w="1382" h="1413" extrusionOk="0">
                  <a:moveTo>
                    <a:pt x="227" y="0"/>
                  </a:moveTo>
                  <a:lnTo>
                    <a:pt x="0" y="1295"/>
                  </a:lnTo>
                  <a:lnTo>
                    <a:pt x="1146" y="1413"/>
                  </a:lnTo>
                  <a:lnTo>
                    <a:pt x="1382" y="81"/>
                  </a:lnTo>
                  <a:lnTo>
                    <a:pt x="227" y="0"/>
                  </a:ln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46" name="Google Shape;2563;p54">
              <a:extLst>
                <a:ext uri="{FF2B5EF4-FFF2-40B4-BE49-F238E27FC236}">
                  <a16:creationId xmlns:a16="http://schemas.microsoft.com/office/drawing/2014/main" id="{B5ED711E-985C-401A-9446-BFF8C991CB78}"/>
                </a:ext>
              </a:extLst>
            </p:cNvPr>
            <p:cNvSpPr/>
            <p:nvPr/>
          </p:nvSpPr>
          <p:spPr>
            <a:xfrm>
              <a:off x="5047700" y="3375375"/>
              <a:ext cx="43500" cy="19975"/>
            </a:xfrm>
            <a:custGeom>
              <a:avLst/>
              <a:gdLst/>
              <a:ahLst/>
              <a:cxnLst/>
              <a:rect l="l" t="t" r="r" b="b"/>
              <a:pathLst>
                <a:path w="1740" h="799" extrusionOk="0">
                  <a:moveTo>
                    <a:pt x="114" y="1"/>
                  </a:moveTo>
                  <a:lnTo>
                    <a:pt x="1" y="723"/>
                  </a:lnTo>
                  <a:lnTo>
                    <a:pt x="1628" y="799"/>
                  </a:lnTo>
                  <a:lnTo>
                    <a:pt x="1740" y="115"/>
                  </a:lnTo>
                  <a:lnTo>
                    <a:pt x="114" y="1"/>
                  </a:ln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47" name="Google Shape;2564;p54">
              <a:extLst>
                <a:ext uri="{FF2B5EF4-FFF2-40B4-BE49-F238E27FC236}">
                  <a16:creationId xmlns:a16="http://schemas.microsoft.com/office/drawing/2014/main" id="{85D81D08-1A32-462C-A17C-CB39098B0700}"/>
                </a:ext>
              </a:extLst>
            </p:cNvPr>
            <p:cNvSpPr/>
            <p:nvPr/>
          </p:nvSpPr>
          <p:spPr>
            <a:xfrm>
              <a:off x="5022900" y="3534800"/>
              <a:ext cx="42125" cy="19400"/>
            </a:xfrm>
            <a:custGeom>
              <a:avLst/>
              <a:gdLst/>
              <a:ahLst/>
              <a:cxnLst/>
              <a:rect l="l" t="t" r="r" b="b"/>
              <a:pathLst>
                <a:path w="1685" h="776" extrusionOk="0">
                  <a:moveTo>
                    <a:pt x="110" y="0"/>
                  </a:moveTo>
                  <a:lnTo>
                    <a:pt x="0" y="703"/>
                  </a:lnTo>
                  <a:lnTo>
                    <a:pt x="1575" y="776"/>
                  </a:lnTo>
                  <a:lnTo>
                    <a:pt x="1685" y="110"/>
                  </a:lnTo>
                  <a:lnTo>
                    <a:pt x="110" y="0"/>
                  </a:ln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48" name="Google Shape;2565;p54">
              <a:extLst>
                <a:ext uri="{FF2B5EF4-FFF2-40B4-BE49-F238E27FC236}">
                  <a16:creationId xmlns:a16="http://schemas.microsoft.com/office/drawing/2014/main" id="{DAB61EDE-7B5A-4CFC-BE12-4AE72AA862B1}"/>
                </a:ext>
              </a:extLst>
            </p:cNvPr>
            <p:cNvSpPr/>
            <p:nvPr/>
          </p:nvSpPr>
          <p:spPr>
            <a:xfrm>
              <a:off x="5035300" y="3455100"/>
              <a:ext cx="42800" cy="19675"/>
            </a:xfrm>
            <a:custGeom>
              <a:avLst/>
              <a:gdLst/>
              <a:ahLst/>
              <a:cxnLst/>
              <a:rect l="l" t="t" r="r" b="b"/>
              <a:pathLst>
                <a:path w="1712" h="787" extrusionOk="0">
                  <a:moveTo>
                    <a:pt x="112" y="0"/>
                  </a:moveTo>
                  <a:lnTo>
                    <a:pt x="0" y="712"/>
                  </a:lnTo>
                  <a:lnTo>
                    <a:pt x="1601" y="787"/>
                  </a:lnTo>
                  <a:lnTo>
                    <a:pt x="1712" y="112"/>
                  </a:lnTo>
                  <a:lnTo>
                    <a:pt x="112" y="0"/>
                  </a:ln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49" name="Google Shape;2566;p54">
              <a:extLst>
                <a:ext uri="{FF2B5EF4-FFF2-40B4-BE49-F238E27FC236}">
                  <a16:creationId xmlns:a16="http://schemas.microsoft.com/office/drawing/2014/main" id="{7883BC69-E15D-4EA7-9EA7-B93F1B290182}"/>
                </a:ext>
              </a:extLst>
            </p:cNvPr>
            <p:cNvSpPr/>
            <p:nvPr/>
          </p:nvSpPr>
          <p:spPr>
            <a:xfrm>
              <a:off x="4987700" y="3451800"/>
              <a:ext cx="32800" cy="20325"/>
            </a:xfrm>
            <a:custGeom>
              <a:avLst/>
              <a:gdLst/>
              <a:ahLst/>
              <a:cxnLst/>
              <a:rect l="l" t="t" r="r" b="b"/>
              <a:pathLst>
                <a:path w="1312" h="813" extrusionOk="0">
                  <a:moveTo>
                    <a:pt x="131" y="0"/>
                  </a:moveTo>
                  <a:lnTo>
                    <a:pt x="0" y="757"/>
                  </a:lnTo>
                  <a:lnTo>
                    <a:pt x="1199" y="812"/>
                  </a:lnTo>
                  <a:lnTo>
                    <a:pt x="1312" y="83"/>
                  </a:lnTo>
                  <a:lnTo>
                    <a:pt x="131" y="0"/>
                  </a:ln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50" name="Google Shape;2567;p54">
              <a:extLst>
                <a:ext uri="{FF2B5EF4-FFF2-40B4-BE49-F238E27FC236}">
                  <a16:creationId xmlns:a16="http://schemas.microsoft.com/office/drawing/2014/main" id="{82C480DC-FF02-4637-9A1B-6F5214D8C7FF}"/>
                </a:ext>
              </a:extLst>
            </p:cNvPr>
            <p:cNvSpPr/>
            <p:nvPr/>
          </p:nvSpPr>
          <p:spPr>
            <a:xfrm>
              <a:off x="5015900" y="3569800"/>
              <a:ext cx="43550" cy="30025"/>
            </a:xfrm>
            <a:custGeom>
              <a:avLst/>
              <a:gdLst/>
              <a:ahLst/>
              <a:cxnLst/>
              <a:rect l="l" t="t" r="r" b="b"/>
              <a:pathLst>
                <a:path w="1742" h="1201" extrusionOk="0">
                  <a:moveTo>
                    <a:pt x="172" y="1"/>
                  </a:moveTo>
                  <a:lnTo>
                    <a:pt x="1" y="1092"/>
                  </a:lnTo>
                  <a:lnTo>
                    <a:pt x="1556" y="1200"/>
                  </a:lnTo>
                  <a:lnTo>
                    <a:pt x="1741" y="74"/>
                  </a:lnTo>
                  <a:lnTo>
                    <a:pt x="172" y="1"/>
                  </a:ln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51" name="Google Shape;2568;p54">
              <a:extLst>
                <a:ext uri="{FF2B5EF4-FFF2-40B4-BE49-F238E27FC236}">
                  <a16:creationId xmlns:a16="http://schemas.microsoft.com/office/drawing/2014/main" id="{8636076E-059C-468C-8388-5DA5A8156672}"/>
                </a:ext>
              </a:extLst>
            </p:cNvPr>
            <p:cNvSpPr/>
            <p:nvPr/>
          </p:nvSpPr>
          <p:spPr>
            <a:xfrm>
              <a:off x="5007400" y="3614500"/>
              <a:ext cx="44550" cy="41075"/>
            </a:xfrm>
            <a:custGeom>
              <a:avLst/>
              <a:gdLst/>
              <a:ahLst/>
              <a:cxnLst/>
              <a:rect l="l" t="t" r="r" b="b"/>
              <a:pathLst>
                <a:path w="1782" h="1643" extrusionOk="0">
                  <a:moveTo>
                    <a:pt x="232" y="0"/>
                  </a:moveTo>
                  <a:lnTo>
                    <a:pt x="1" y="1487"/>
                  </a:lnTo>
                  <a:lnTo>
                    <a:pt x="1530" y="1642"/>
                  </a:lnTo>
                  <a:lnTo>
                    <a:pt x="1781" y="109"/>
                  </a:lnTo>
                  <a:lnTo>
                    <a:pt x="232" y="0"/>
                  </a:ln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52" name="Google Shape;2569;p54">
              <a:extLst>
                <a:ext uri="{FF2B5EF4-FFF2-40B4-BE49-F238E27FC236}">
                  <a16:creationId xmlns:a16="http://schemas.microsoft.com/office/drawing/2014/main" id="{65F21AF9-D680-4E17-BB6D-EE1A7FA2F23D}"/>
                </a:ext>
              </a:extLst>
            </p:cNvPr>
            <p:cNvSpPr/>
            <p:nvPr/>
          </p:nvSpPr>
          <p:spPr>
            <a:xfrm>
              <a:off x="4954100" y="3326875"/>
              <a:ext cx="40375" cy="26675"/>
            </a:xfrm>
            <a:custGeom>
              <a:avLst/>
              <a:gdLst/>
              <a:ahLst/>
              <a:cxnLst/>
              <a:rect l="l" t="t" r="r" b="b"/>
              <a:pathLst>
                <a:path w="1615" h="1067" extrusionOk="0">
                  <a:moveTo>
                    <a:pt x="172" y="0"/>
                  </a:moveTo>
                  <a:lnTo>
                    <a:pt x="0" y="966"/>
                  </a:lnTo>
                  <a:lnTo>
                    <a:pt x="1442" y="1067"/>
                  </a:lnTo>
                  <a:lnTo>
                    <a:pt x="1614" y="67"/>
                  </a:lnTo>
                  <a:lnTo>
                    <a:pt x="172" y="0"/>
                  </a:ln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53" name="Google Shape;2570;p54">
              <a:extLst>
                <a:ext uri="{FF2B5EF4-FFF2-40B4-BE49-F238E27FC236}">
                  <a16:creationId xmlns:a16="http://schemas.microsoft.com/office/drawing/2014/main" id="{18F99EBE-0940-4E71-9B05-393E65BA08A9}"/>
                </a:ext>
              </a:extLst>
            </p:cNvPr>
            <p:cNvSpPr/>
            <p:nvPr/>
          </p:nvSpPr>
          <p:spPr>
            <a:xfrm>
              <a:off x="4927950" y="3196900"/>
              <a:ext cx="35450" cy="32350"/>
            </a:xfrm>
            <a:custGeom>
              <a:avLst/>
              <a:gdLst/>
              <a:ahLst/>
              <a:cxnLst/>
              <a:rect l="l" t="t" r="r" b="b"/>
              <a:pathLst>
                <a:path w="1418" h="1294" extrusionOk="0">
                  <a:moveTo>
                    <a:pt x="218" y="0"/>
                  </a:moveTo>
                  <a:lnTo>
                    <a:pt x="1" y="1238"/>
                  </a:lnTo>
                  <a:lnTo>
                    <a:pt x="1198" y="1293"/>
                  </a:lnTo>
                  <a:lnTo>
                    <a:pt x="1417" y="62"/>
                  </a:lnTo>
                  <a:lnTo>
                    <a:pt x="218" y="0"/>
                  </a:ln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54" name="Google Shape;2571;p54">
              <a:extLst>
                <a:ext uri="{FF2B5EF4-FFF2-40B4-BE49-F238E27FC236}">
                  <a16:creationId xmlns:a16="http://schemas.microsoft.com/office/drawing/2014/main" id="{33F5617F-8524-4D1B-B466-DEDD8A0741E5}"/>
                </a:ext>
              </a:extLst>
            </p:cNvPr>
            <p:cNvSpPr/>
            <p:nvPr/>
          </p:nvSpPr>
          <p:spPr>
            <a:xfrm>
              <a:off x="5060100" y="3295675"/>
              <a:ext cx="44200" cy="20225"/>
            </a:xfrm>
            <a:custGeom>
              <a:avLst/>
              <a:gdLst/>
              <a:ahLst/>
              <a:cxnLst/>
              <a:rect l="l" t="t" r="r" b="b"/>
              <a:pathLst>
                <a:path w="1768" h="809" extrusionOk="0">
                  <a:moveTo>
                    <a:pt x="115" y="1"/>
                  </a:moveTo>
                  <a:lnTo>
                    <a:pt x="1" y="732"/>
                  </a:lnTo>
                  <a:lnTo>
                    <a:pt x="1654" y="808"/>
                  </a:lnTo>
                  <a:lnTo>
                    <a:pt x="1768" y="117"/>
                  </a:lnTo>
                  <a:lnTo>
                    <a:pt x="115" y="1"/>
                  </a:ln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55" name="Google Shape;2572;p54">
              <a:extLst>
                <a:ext uri="{FF2B5EF4-FFF2-40B4-BE49-F238E27FC236}">
                  <a16:creationId xmlns:a16="http://schemas.microsoft.com/office/drawing/2014/main" id="{55F84AB3-550F-42BE-A4AA-9ED0A7B83070}"/>
                </a:ext>
              </a:extLst>
            </p:cNvPr>
            <p:cNvSpPr/>
            <p:nvPr/>
          </p:nvSpPr>
          <p:spPr>
            <a:xfrm>
              <a:off x="5072525" y="3204350"/>
              <a:ext cx="46900" cy="32125"/>
            </a:xfrm>
            <a:custGeom>
              <a:avLst/>
              <a:gdLst/>
              <a:ahLst/>
              <a:cxnLst/>
              <a:rect l="l" t="t" r="r" b="b"/>
              <a:pathLst>
                <a:path w="1876" h="1285" extrusionOk="0">
                  <a:moveTo>
                    <a:pt x="189" y="0"/>
                  </a:moveTo>
                  <a:lnTo>
                    <a:pt x="0" y="1207"/>
                  </a:lnTo>
                  <a:lnTo>
                    <a:pt x="1679" y="1284"/>
                  </a:lnTo>
                  <a:lnTo>
                    <a:pt x="1876" y="88"/>
                  </a:lnTo>
                  <a:lnTo>
                    <a:pt x="189" y="0"/>
                  </a:ln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56" name="Google Shape;2573;p54">
              <a:extLst>
                <a:ext uri="{FF2B5EF4-FFF2-40B4-BE49-F238E27FC236}">
                  <a16:creationId xmlns:a16="http://schemas.microsoft.com/office/drawing/2014/main" id="{E08FA6EE-A2C4-4736-B7E7-C0878B46EE3B}"/>
                </a:ext>
              </a:extLst>
            </p:cNvPr>
            <p:cNvSpPr/>
            <p:nvPr/>
          </p:nvSpPr>
          <p:spPr>
            <a:xfrm>
              <a:off x="4980225" y="3488125"/>
              <a:ext cx="34725" cy="28025"/>
            </a:xfrm>
            <a:custGeom>
              <a:avLst/>
              <a:gdLst/>
              <a:ahLst/>
              <a:cxnLst/>
              <a:rect l="l" t="t" r="r" b="b"/>
              <a:pathLst>
                <a:path w="1389" h="1121" extrusionOk="0">
                  <a:moveTo>
                    <a:pt x="178" y="1"/>
                  </a:moveTo>
                  <a:lnTo>
                    <a:pt x="0" y="1035"/>
                  </a:lnTo>
                  <a:lnTo>
                    <a:pt x="1223" y="1121"/>
                  </a:lnTo>
                  <a:lnTo>
                    <a:pt x="1388" y="57"/>
                  </a:lnTo>
                  <a:lnTo>
                    <a:pt x="178" y="1"/>
                  </a:ln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57" name="Google Shape;2574;p54">
              <a:extLst>
                <a:ext uri="{FF2B5EF4-FFF2-40B4-BE49-F238E27FC236}">
                  <a16:creationId xmlns:a16="http://schemas.microsoft.com/office/drawing/2014/main" id="{8E95CE60-EFA8-4218-829B-CCD831D5CB16}"/>
                </a:ext>
              </a:extLst>
            </p:cNvPr>
            <p:cNvSpPr/>
            <p:nvPr/>
          </p:nvSpPr>
          <p:spPr>
            <a:xfrm>
              <a:off x="4925800" y="3485600"/>
              <a:ext cx="41200" cy="27175"/>
            </a:xfrm>
            <a:custGeom>
              <a:avLst/>
              <a:gdLst/>
              <a:ahLst/>
              <a:cxnLst/>
              <a:rect l="l" t="t" r="r" b="b"/>
              <a:pathLst>
                <a:path w="1648" h="1087" extrusionOk="0">
                  <a:moveTo>
                    <a:pt x="175" y="1"/>
                  </a:moveTo>
                  <a:lnTo>
                    <a:pt x="0" y="983"/>
                  </a:lnTo>
                  <a:lnTo>
                    <a:pt x="1471" y="1087"/>
                  </a:lnTo>
                  <a:lnTo>
                    <a:pt x="1647" y="70"/>
                  </a:lnTo>
                  <a:lnTo>
                    <a:pt x="175" y="1"/>
                  </a:ln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58" name="Google Shape;2575;p54">
              <a:extLst>
                <a:ext uri="{FF2B5EF4-FFF2-40B4-BE49-F238E27FC236}">
                  <a16:creationId xmlns:a16="http://schemas.microsoft.com/office/drawing/2014/main" id="{C1951944-7141-4DBF-87EF-AF94835D44E5}"/>
                </a:ext>
              </a:extLst>
            </p:cNvPr>
            <p:cNvSpPr/>
            <p:nvPr/>
          </p:nvSpPr>
          <p:spPr>
            <a:xfrm>
              <a:off x="4973950" y="3531400"/>
              <a:ext cx="34125" cy="20175"/>
            </a:xfrm>
            <a:custGeom>
              <a:avLst/>
              <a:gdLst/>
              <a:ahLst/>
              <a:cxnLst/>
              <a:rect l="l" t="t" r="r" b="b"/>
              <a:pathLst>
                <a:path w="1365" h="807" extrusionOk="0">
                  <a:moveTo>
                    <a:pt x="130" y="0"/>
                  </a:moveTo>
                  <a:lnTo>
                    <a:pt x="1" y="749"/>
                  </a:lnTo>
                  <a:lnTo>
                    <a:pt x="1252" y="807"/>
                  </a:lnTo>
                  <a:lnTo>
                    <a:pt x="1364" y="86"/>
                  </a:lnTo>
                  <a:lnTo>
                    <a:pt x="130" y="0"/>
                  </a:ln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59" name="Google Shape;2576;p54">
              <a:extLst>
                <a:ext uri="{FF2B5EF4-FFF2-40B4-BE49-F238E27FC236}">
                  <a16:creationId xmlns:a16="http://schemas.microsoft.com/office/drawing/2014/main" id="{FFB253FD-54E8-44FD-BA13-769229C9D4F4}"/>
                </a:ext>
              </a:extLst>
            </p:cNvPr>
            <p:cNvSpPr/>
            <p:nvPr/>
          </p:nvSpPr>
          <p:spPr>
            <a:xfrm>
              <a:off x="4966425" y="3567525"/>
              <a:ext cx="36125" cy="28325"/>
            </a:xfrm>
            <a:custGeom>
              <a:avLst/>
              <a:gdLst/>
              <a:ahLst/>
              <a:cxnLst/>
              <a:rect l="l" t="t" r="r" b="b"/>
              <a:pathLst>
                <a:path w="1445" h="1133" extrusionOk="0">
                  <a:moveTo>
                    <a:pt x="181" y="1"/>
                  </a:moveTo>
                  <a:lnTo>
                    <a:pt x="0" y="1044"/>
                  </a:lnTo>
                  <a:lnTo>
                    <a:pt x="1276" y="1133"/>
                  </a:lnTo>
                  <a:lnTo>
                    <a:pt x="1445" y="59"/>
                  </a:lnTo>
                  <a:lnTo>
                    <a:pt x="181" y="1"/>
                  </a:ln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60" name="Google Shape;2577;p54">
              <a:extLst>
                <a:ext uri="{FF2B5EF4-FFF2-40B4-BE49-F238E27FC236}">
                  <a16:creationId xmlns:a16="http://schemas.microsoft.com/office/drawing/2014/main" id="{3068E5DF-F749-4D82-B851-7FEEBAC6C39C}"/>
                </a:ext>
              </a:extLst>
            </p:cNvPr>
            <p:cNvSpPr/>
            <p:nvPr/>
          </p:nvSpPr>
          <p:spPr>
            <a:xfrm>
              <a:off x="4911650" y="3565000"/>
              <a:ext cx="41625" cy="27400"/>
            </a:xfrm>
            <a:custGeom>
              <a:avLst/>
              <a:gdLst/>
              <a:ahLst/>
              <a:cxnLst/>
              <a:rect l="l" t="t" r="r" b="b"/>
              <a:pathLst>
                <a:path w="1665" h="1096" extrusionOk="0">
                  <a:moveTo>
                    <a:pt x="176" y="1"/>
                  </a:moveTo>
                  <a:lnTo>
                    <a:pt x="0" y="991"/>
                  </a:lnTo>
                  <a:lnTo>
                    <a:pt x="1487" y="1095"/>
                  </a:lnTo>
                  <a:lnTo>
                    <a:pt x="1664" y="70"/>
                  </a:lnTo>
                  <a:lnTo>
                    <a:pt x="176" y="1"/>
                  </a:ln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61" name="Google Shape;2578;p54">
              <a:extLst>
                <a:ext uri="{FF2B5EF4-FFF2-40B4-BE49-F238E27FC236}">
                  <a16:creationId xmlns:a16="http://schemas.microsoft.com/office/drawing/2014/main" id="{5B870F67-F80D-403D-865D-524739378092}"/>
                </a:ext>
              </a:extLst>
            </p:cNvPr>
            <p:cNvSpPr/>
            <p:nvPr/>
          </p:nvSpPr>
          <p:spPr>
            <a:xfrm>
              <a:off x="4919150" y="3527600"/>
              <a:ext cx="40450" cy="21700"/>
            </a:xfrm>
            <a:custGeom>
              <a:avLst/>
              <a:gdLst/>
              <a:ahLst/>
              <a:cxnLst/>
              <a:rect l="l" t="t" r="r" b="b"/>
              <a:pathLst>
                <a:path w="1618" h="868" extrusionOk="0">
                  <a:moveTo>
                    <a:pt x="142" y="0"/>
                  </a:moveTo>
                  <a:lnTo>
                    <a:pt x="0" y="799"/>
                  </a:lnTo>
                  <a:lnTo>
                    <a:pt x="1485" y="868"/>
                  </a:lnTo>
                  <a:lnTo>
                    <a:pt x="1618" y="103"/>
                  </a:lnTo>
                  <a:lnTo>
                    <a:pt x="142" y="0"/>
                  </a:ln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62" name="Google Shape;2579;p54">
              <a:extLst>
                <a:ext uri="{FF2B5EF4-FFF2-40B4-BE49-F238E27FC236}">
                  <a16:creationId xmlns:a16="http://schemas.microsoft.com/office/drawing/2014/main" id="{D995EF51-F815-470A-BC12-120FC67AA5A2}"/>
                </a:ext>
              </a:extLst>
            </p:cNvPr>
            <p:cNvSpPr/>
            <p:nvPr/>
          </p:nvSpPr>
          <p:spPr>
            <a:xfrm>
              <a:off x="4933275" y="3448000"/>
              <a:ext cx="40100" cy="21900"/>
            </a:xfrm>
            <a:custGeom>
              <a:avLst/>
              <a:gdLst/>
              <a:ahLst/>
              <a:cxnLst/>
              <a:rect l="l" t="t" r="r" b="b"/>
              <a:pathLst>
                <a:path w="1604" h="876" extrusionOk="0">
                  <a:moveTo>
                    <a:pt x="143" y="1"/>
                  </a:moveTo>
                  <a:lnTo>
                    <a:pt x="0" y="808"/>
                  </a:lnTo>
                  <a:lnTo>
                    <a:pt x="1469" y="876"/>
                  </a:lnTo>
                  <a:lnTo>
                    <a:pt x="1603" y="102"/>
                  </a:lnTo>
                  <a:lnTo>
                    <a:pt x="143" y="1"/>
                  </a:ln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63" name="Google Shape;2580;p54">
              <a:extLst>
                <a:ext uri="{FF2B5EF4-FFF2-40B4-BE49-F238E27FC236}">
                  <a16:creationId xmlns:a16="http://schemas.microsoft.com/office/drawing/2014/main" id="{4DA35FCC-48C7-4373-AF89-B22FB1A08F77}"/>
                </a:ext>
              </a:extLst>
            </p:cNvPr>
            <p:cNvSpPr/>
            <p:nvPr/>
          </p:nvSpPr>
          <p:spPr>
            <a:xfrm>
              <a:off x="4902550" y="3607200"/>
              <a:ext cx="43275" cy="37600"/>
            </a:xfrm>
            <a:custGeom>
              <a:avLst/>
              <a:gdLst/>
              <a:ahLst/>
              <a:cxnLst/>
              <a:rect l="l" t="t" r="r" b="b"/>
              <a:pathLst>
                <a:path w="1731" h="1504" extrusionOk="0">
                  <a:moveTo>
                    <a:pt x="241" y="0"/>
                  </a:moveTo>
                  <a:lnTo>
                    <a:pt x="1" y="1353"/>
                  </a:lnTo>
                  <a:lnTo>
                    <a:pt x="1489" y="1503"/>
                  </a:lnTo>
                  <a:lnTo>
                    <a:pt x="1730" y="104"/>
                  </a:lnTo>
                  <a:lnTo>
                    <a:pt x="241" y="0"/>
                  </a:ln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64" name="Google Shape;2581;p54">
              <a:extLst>
                <a:ext uri="{FF2B5EF4-FFF2-40B4-BE49-F238E27FC236}">
                  <a16:creationId xmlns:a16="http://schemas.microsoft.com/office/drawing/2014/main" id="{126DA979-94D2-4E32-A730-C304EA2E5028}"/>
                </a:ext>
              </a:extLst>
            </p:cNvPr>
            <p:cNvSpPr/>
            <p:nvPr/>
          </p:nvSpPr>
          <p:spPr>
            <a:xfrm>
              <a:off x="4957275" y="3611000"/>
              <a:ext cx="38350" cy="38925"/>
            </a:xfrm>
            <a:custGeom>
              <a:avLst/>
              <a:gdLst/>
              <a:ahLst/>
              <a:cxnLst/>
              <a:rect l="l" t="t" r="r" b="b"/>
              <a:pathLst>
                <a:path w="1534" h="1557" extrusionOk="0">
                  <a:moveTo>
                    <a:pt x="247" y="1"/>
                  </a:moveTo>
                  <a:lnTo>
                    <a:pt x="1" y="1423"/>
                  </a:lnTo>
                  <a:lnTo>
                    <a:pt x="1306" y="1556"/>
                  </a:lnTo>
                  <a:lnTo>
                    <a:pt x="1534" y="91"/>
                  </a:lnTo>
                  <a:lnTo>
                    <a:pt x="247" y="1"/>
                  </a:ln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65" name="Google Shape;2582;p54">
              <a:extLst>
                <a:ext uri="{FF2B5EF4-FFF2-40B4-BE49-F238E27FC236}">
                  <a16:creationId xmlns:a16="http://schemas.microsoft.com/office/drawing/2014/main" id="{93C994B0-BB38-40E0-B9FA-BA77DB5F0FF0}"/>
                </a:ext>
              </a:extLst>
            </p:cNvPr>
            <p:cNvSpPr/>
            <p:nvPr/>
          </p:nvSpPr>
          <p:spPr>
            <a:xfrm>
              <a:off x="4947375" y="3368400"/>
              <a:ext cx="39750" cy="22100"/>
            </a:xfrm>
            <a:custGeom>
              <a:avLst/>
              <a:gdLst/>
              <a:ahLst/>
              <a:cxnLst/>
              <a:rect l="l" t="t" r="r" b="b"/>
              <a:pathLst>
                <a:path w="1590" h="884" extrusionOk="0">
                  <a:moveTo>
                    <a:pt x="145" y="1"/>
                  </a:moveTo>
                  <a:lnTo>
                    <a:pt x="0" y="817"/>
                  </a:lnTo>
                  <a:lnTo>
                    <a:pt x="1455" y="884"/>
                  </a:lnTo>
                  <a:lnTo>
                    <a:pt x="1590" y="103"/>
                  </a:lnTo>
                  <a:lnTo>
                    <a:pt x="145" y="1"/>
                  </a:ln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66" name="Google Shape;2583;p54">
              <a:extLst>
                <a:ext uri="{FF2B5EF4-FFF2-40B4-BE49-F238E27FC236}">
                  <a16:creationId xmlns:a16="http://schemas.microsoft.com/office/drawing/2014/main" id="{7D3430CF-2FB2-46FA-B0CD-BFA655B31905}"/>
                </a:ext>
              </a:extLst>
            </p:cNvPr>
            <p:cNvSpPr/>
            <p:nvPr/>
          </p:nvSpPr>
          <p:spPr>
            <a:xfrm>
              <a:off x="4939950" y="3406250"/>
              <a:ext cx="40775" cy="26925"/>
            </a:xfrm>
            <a:custGeom>
              <a:avLst/>
              <a:gdLst/>
              <a:ahLst/>
              <a:cxnLst/>
              <a:rect l="l" t="t" r="r" b="b"/>
              <a:pathLst>
                <a:path w="1631" h="1077" extrusionOk="0">
                  <a:moveTo>
                    <a:pt x="173" y="0"/>
                  </a:moveTo>
                  <a:lnTo>
                    <a:pt x="0" y="975"/>
                  </a:lnTo>
                  <a:lnTo>
                    <a:pt x="1457" y="1077"/>
                  </a:lnTo>
                  <a:lnTo>
                    <a:pt x="1631" y="68"/>
                  </a:lnTo>
                  <a:lnTo>
                    <a:pt x="173" y="0"/>
                  </a:lnTo>
                  <a:close/>
                </a:path>
              </a:pathLst>
            </a:custGeom>
            <a:solidFill>
              <a:schemeClr val="accent2"/>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67" name="Google Shape;2584;p54">
              <a:extLst>
                <a:ext uri="{FF2B5EF4-FFF2-40B4-BE49-F238E27FC236}">
                  <a16:creationId xmlns:a16="http://schemas.microsoft.com/office/drawing/2014/main" id="{9E6E6569-163E-4ECC-A436-E30AC05B0183}"/>
                </a:ext>
              </a:extLst>
            </p:cNvPr>
            <p:cNvSpPr/>
            <p:nvPr/>
          </p:nvSpPr>
          <p:spPr>
            <a:xfrm>
              <a:off x="4674550" y="3501850"/>
              <a:ext cx="1229550" cy="786750"/>
            </a:xfrm>
            <a:custGeom>
              <a:avLst/>
              <a:gdLst/>
              <a:ahLst/>
              <a:cxnLst/>
              <a:rect l="l" t="t" r="r" b="b"/>
              <a:pathLst>
                <a:path w="49182" h="31470" extrusionOk="0">
                  <a:moveTo>
                    <a:pt x="41692" y="0"/>
                  </a:moveTo>
                  <a:cubicBezTo>
                    <a:pt x="41692" y="0"/>
                    <a:pt x="40239" y="112"/>
                    <a:pt x="37780" y="2125"/>
                  </a:cubicBezTo>
                  <a:cubicBezTo>
                    <a:pt x="35321" y="4136"/>
                    <a:pt x="25597" y="21125"/>
                    <a:pt x="25597" y="21125"/>
                  </a:cubicBezTo>
                  <a:cubicBezTo>
                    <a:pt x="25597" y="21125"/>
                    <a:pt x="16767" y="15648"/>
                    <a:pt x="14531" y="14084"/>
                  </a:cubicBezTo>
                  <a:cubicBezTo>
                    <a:pt x="12296" y="12519"/>
                    <a:pt x="10507" y="9725"/>
                    <a:pt x="9277" y="8048"/>
                  </a:cubicBezTo>
                  <a:cubicBezTo>
                    <a:pt x="8047" y="6372"/>
                    <a:pt x="7825" y="6148"/>
                    <a:pt x="6148" y="6036"/>
                  </a:cubicBezTo>
                  <a:cubicBezTo>
                    <a:pt x="4900" y="5953"/>
                    <a:pt x="3900" y="5313"/>
                    <a:pt x="3378" y="5313"/>
                  </a:cubicBezTo>
                  <a:cubicBezTo>
                    <a:pt x="3198" y="5313"/>
                    <a:pt x="3075" y="5389"/>
                    <a:pt x="3018" y="5589"/>
                  </a:cubicBezTo>
                  <a:cubicBezTo>
                    <a:pt x="2795" y="6372"/>
                    <a:pt x="3466" y="6707"/>
                    <a:pt x="3913" y="6930"/>
                  </a:cubicBezTo>
                  <a:cubicBezTo>
                    <a:pt x="4360" y="7154"/>
                    <a:pt x="5142" y="7154"/>
                    <a:pt x="5142" y="7154"/>
                  </a:cubicBezTo>
                  <a:cubicBezTo>
                    <a:pt x="5142" y="7154"/>
                    <a:pt x="4927" y="7208"/>
                    <a:pt x="4562" y="7208"/>
                  </a:cubicBezTo>
                  <a:cubicBezTo>
                    <a:pt x="4015" y="7208"/>
                    <a:pt x="3130" y="7087"/>
                    <a:pt x="2124" y="6484"/>
                  </a:cubicBezTo>
                  <a:cubicBezTo>
                    <a:pt x="1221" y="5941"/>
                    <a:pt x="674" y="5626"/>
                    <a:pt x="362" y="5626"/>
                  </a:cubicBezTo>
                  <a:cubicBezTo>
                    <a:pt x="96" y="5626"/>
                    <a:pt x="1" y="5857"/>
                    <a:pt x="1" y="6372"/>
                  </a:cubicBezTo>
                  <a:cubicBezTo>
                    <a:pt x="1" y="7490"/>
                    <a:pt x="1230" y="9278"/>
                    <a:pt x="2124" y="10395"/>
                  </a:cubicBezTo>
                  <a:cubicBezTo>
                    <a:pt x="3018" y="11513"/>
                    <a:pt x="8160" y="11961"/>
                    <a:pt x="8160" y="11961"/>
                  </a:cubicBezTo>
                  <a:cubicBezTo>
                    <a:pt x="8160" y="11961"/>
                    <a:pt x="11066" y="17660"/>
                    <a:pt x="14419" y="22355"/>
                  </a:cubicBezTo>
                  <a:cubicBezTo>
                    <a:pt x="17568" y="26764"/>
                    <a:pt x="24069" y="31469"/>
                    <a:pt x="26516" y="31469"/>
                  </a:cubicBezTo>
                  <a:cubicBezTo>
                    <a:pt x="26674" y="31469"/>
                    <a:pt x="26816" y="31450"/>
                    <a:pt x="26938" y="31409"/>
                  </a:cubicBezTo>
                  <a:cubicBezTo>
                    <a:pt x="28950" y="30739"/>
                    <a:pt x="39568" y="17438"/>
                    <a:pt x="42475" y="13749"/>
                  </a:cubicBezTo>
                  <a:cubicBezTo>
                    <a:pt x="45380" y="10060"/>
                    <a:pt x="49181" y="5701"/>
                    <a:pt x="48286" y="3241"/>
                  </a:cubicBezTo>
                  <a:lnTo>
                    <a:pt x="41692" y="0"/>
                  </a:ln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68" name="Google Shape;2585;p54">
              <a:extLst>
                <a:ext uri="{FF2B5EF4-FFF2-40B4-BE49-F238E27FC236}">
                  <a16:creationId xmlns:a16="http://schemas.microsoft.com/office/drawing/2014/main" id="{B3053941-D706-417A-AB17-133F910FA823}"/>
                </a:ext>
              </a:extLst>
            </p:cNvPr>
            <p:cNvSpPr/>
            <p:nvPr/>
          </p:nvSpPr>
          <p:spPr>
            <a:xfrm>
              <a:off x="4666900" y="3494150"/>
              <a:ext cx="1243575" cy="802025"/>
            </a:xfrm>
            <a:custGeom>
              <a:avLst/>
              <a:gdLst/>
              <a:ahLst/>
              <a:cxnLst/>
              <a:rect l="l" t="t" r="r" b="b"/>
              <a:pathLst>
                <a:path w="49743" h="32081" extrusionOk="0">
                  <a:moveTo>
                    <a:pt x="42011" y="1"/>
                  </a:moveTo>
                  <a:cubicBezTo>
                    <a:pt x="41999" y="1"/>
                    <a:pt x="41987" y="2"/>
                    <a:pt x="41975" y="3"/>
                  </a:cubicBezTo>
                  <a:cubicBezTo>
                    <a:pt x="41912" y="8"/>
                    <a:pt x="40397" y="145"/>
                    <a:pt x="37892" y="2195"/>
                  </a:cubicBezTo>
                  <a:cubicBezTo>
                    <a:pt x="35563" y="4101"/>
                    <a:pt x="27105" y="18728"/>
                    <a:pt x="25795" y="21006"/>
                  </a:cubicBezTo>
                  <a:cubicBezTo>
                    <a:pt x="24296" y="20075"/>
                    <a:pt x="16996" y="15530"/>
                    <a:pt x="15013" y="14141"/>
                  </a:cubicBezTo>
                  <a:cubicBezTo>
                    <a:pt x="13160" y="12845"/>
                    <a:pt x="11584" y="10629"/>
                    <a:pt x="10432" y="9012"/>
                  </a:cubicBezTo>
                  <a:cubicBezTo>
                    <a:pt x="10219" y="8712"/>
                    <a:pt x="10018" y="8430"/>
                    <a:pt x="9831" y="8174"/>
                  </a:cubicBezTo>
                  <a:cubicBezTo>
                    <a:pt x="8590" y="6483"/>
                    <a:pt x="8299" y="6160"/>
                    <a:pt x="6475" y="6039"/>
                  </a:cubicBezTo>
                  <a:cubicBezTo>
                    <a:pt x="5791" y="5993"/>
                    <a:pt x="5173" y="5764"/>
                    <a:pt x="4677" y="5581"/>
                  </a:cubicBezTo>
                  <a:cubicBezTo>
                    <a:pt x="4277" y="5434"/>
                    <a:pt x="3956" y="5314"/>
                    <a:pt x="3684" y="5314"/>
                  </a:cubicBezTo>
                  <a:cubicBezTo>
                    <a:pt x="3568" y="5314"/>
                    <a:pt x="3460" y="5336"/>
                    <a:pt x="3360" y="5387"/>
                  </a:cubicBezTo>
                  <a:cubicBezTo>
                    <a:pt x="3199" y="5469"/>
                    <a:pt x="3088" y="5612"/>
                    <a:pt x="3031" y="5813"/>
                  </a:cubicBezTo>
                  <a:cubicBezTo>
                    <a:pt x="2906" y="6248"/>
                    <a:pt x="2997" y="6579"/>
                    <a:pt x="3177" y="6835"/>
                  </a:cubicBezTo>
                  <a:cubicBezTo>
                    <a:pt x="2974" y="6745"/>
                    <a:pt x="2777" y="6643"/>
                    <a:pt x="2587" y="6529"/>
                  </a:cubicBezTo>
                  <a:cubicBezTo>
                    <a:pt x="1620" y="5948"/>
                    <a:pt x="1062" y="5628"/>
                    <a:pt x="664" y="5628"/>
                  </a:cubicBezTo>
                  <a:cubicBezTo>
                    <a:pt x="552" y="5628"/>
                    <a:pt x="453" y="5653"/>
                    <a:pt x="361" y="5705"/>
                  </a:cubicBezTo>
                  <a:cubicBezTo>
                    <a:pt x="43" y="5885"/>
                    <a:pt x="1" y="6299"/>
                    <a:pt x="1" y="6680"/>
                  </a:cubicBezTo>
                  <a:cubicBezTo>
                    <a:pt x="1" y="7965"/>
                    <a:pt x="1373" y="9871"/>
                    <a:pt x="2191" y="10895"/>
                  </a:cubicBezTo>
                  <a:cubicBezTo>
                    <a:pt x="3074" y="11998"/>
                    <a:pt x="7263" y="12461"/>
                    <a:pt x="8270" y="12558"/>
                  </a:cubicBezTo>
                  <a:cubicBezTo>
                    <a:pt x="8757" y="13495"/>
                    <a:pt x="11450" y="18605"/>
                    <a:pt x="14476" y="22841"/>
                  </a:cubicBezTo>
                  <a:cubicBezTo>
                    <a:pt x="17661" y="27301"/>
                    <a:pt x="24167" y="32080"/>
                    <a:pt x="26837" y="32080"/>
                  </a:cubicBezTo>
                  <a:cubicBezTo>
                    <a:pt x="27025" y="32080"/>
                    <a:pt x="27193" y="32057"/>
                    <a:pt x="27341" y="32008"/>
                  </a:cubicBezTo>
                  <a:cubicBezTo>
                    <a:pt x="29463" y="31300"/>
                    <a:pt x="39880" y="18234"/>
                    <a:pt x="43021" y="14246"/>
                  </a:cubicBezTo>
                  <a:cubicBezTo>
                    <a:pt x="43317" y="13872"/>
                    <a:pt x="43620" y="13491"/>
                    <a:pt x="43928" y="13105"/>
                  </a:cubicBezTo>
                  <a:cubicBezTo>
                    <a:pt x="46786" y="9521"/>
                    <a:pt x="49742" y="5817"/>
                    <a:pt x="48880" y="3446"/>
                  </a:cubicBezTo>
                  <a:cubicBezTo>
                    <a:pt x="48837" y="3319"/>
                    <a:pt x="48718" y="3239"/>
                    <a:pt x="48591" y="3239"/>
                  </a:cubicBezTo>
                  <a:cubicBezTo>
                    <a:pt x="48557" y="3239"/>
                    <a:pt x="48521" y="3245"/>
                    <a:pt x="48487" y="3258"/>
                  </a:cubicBezTo>
                  <a:cubicBezTo>
                    <a:pt x="48325" y="3317"/>
                    <a:pt x="48244" y="3495"/>
                    <a:pt x="48305" y="3656"/>
                  </a:cubicBezTo>
                  <a:cubicBezTo>
                    <a:pt x="49051" y="5703"/>
                    <a:pt x="46074" y="9433"/>
                    <a:pt x="43450" y="12724"/>
                  </a:cubicBezTo>
                  <a:cubicBezTo>
                    <a:pt x="43141" y="13109"/>
                    <a:pt x="42836" y="13492"/>
                    <a:pt x="42540" y="13867"/>
                  </a:cubicBezTo>
                  <a:cubicBezTo>
                    <a:pt x="35930" y="22257"/>
                    <a:pt x="28607" y="30940"/>
                    <a:pt x="27147" y="31428"/>
                  </a:cubicBezTo>
                  <a:cubicBezTo>
                    <a:pt x="27048" y="31460"/>
                    <a:pt x="26933" y="31476"/>
                    <a:pt x="26804" y="31476"/>
                  </a:cubicBezTo>
                  <a:cubicBezTo>
                    <a:pt x="24596" y="31476"/>
                    <a:pt x="18101" y="26862"/>
                    <a:pt x="14976" y="22486"/>
                  </a:cubicBezTo>
                  <a:cubicBezTo>
                    <a:pt x="11674" y="17865"/>
                    <a:pt x="8768" y="12187"/>
                    <a:pt x="8739" y="12130"/>
                  </a:cubicBezTo>
                  <a:cubicBezTo>
                    <a:pt x="8691" y="12036"/>
                    <a:pt x="8598" y="11973"/>
                    <a:pt x="8493" y="11964"/>
                  </a:cubicBezTo>
                  <a:cubicBezTo>
                    <a:pt x="6555" y="11796"/>
                    <a:pt x="3262" y="11253"/>
                    <a:pt x="2669" y="10513"/>
                  </a:cubicBezTo>
                  <a:cubicBezTo>
                    <a:pt x="1382" y="8903"/>
                    <a:pt x="613" y="7470"/>
                    <a:pt x="613" y="6680"/>
                  </a:cubicBezTo>
                  <a:cubicBezTo>
                    <a:pt x="613" y="6324"/>
                    <a:pt x="664" y="6241"/>
                    <a:pt x="655" y="6241"/>
                  </a:cubicBezTo>
                  <a:cubicBezTo>
                    <a:pt x="663" y="6239"/>
                    <a:pt x="673" y="6238"/>
                    <a:pt x="683" y="6238"/>
                  </a:cubicBezTo>
                  <a:cubicBezTo>
                    <a:pt x="911" y="6238"/>
                    <a:pt x="1697" y="6708"/>
                    <a:pt x="2274" y="7054"/>
                  </a:cubicBezTo>
                  <a:cubicBezTo>
                    <a:pt x="3336" y="7691"/>
                    <a:pt x="4274" y="7823"/>
                    <a:pt x="4866" y="7823"/>
                  </a:cubicBezTo>
                  <a:cubicBezTo>
                    <a:pt x="5259" y="7823"/>
                    <a:pt x="5499" y="7765"/>
                    <a:pt x="5523" y="7759"/>
                  </a:cubicBezTo>
                  <a:cubicBezTo>
                    <a:pt x="5674" y="7721"/>
                    <a:pt x="5771" y="7578"/>
                    <a:pt x="5752" y="7424"/>
                  </a:cubicBezTo>
                  <a:cubicBezTo>
                    <a:pt x="5733" y="7272"/>
                    <a:pt x="5604" y="7156"/>
                    <a:pt x="5449" y="7156"/>
                  </a:cubicBezTo>
                  <a:cubicBezTo>
                    <a:pt x="5252" y="7156"/>
                    <a:pt x="4670" y="7122"/>
                    <a:pt x="4355" y="6964"/>
                  </a:cubicBezTo>
                  <a:cubicBezTo>
                    <a:pt x="3753" y="6662"/>
                    <a:pt x="3489" y="6440"/>
                    <a:pt x="3638" y="5933"/>
                  </a:cubicBezTo>
                  <a:cubicBezTo>
                    <a:pt x="3651" y="5927"/>
                    <a:pt x="3669" y="5924"/>
                    <a:pt x="3691" y="5924"/>
                  </a:cubicBezTo>
                  <a:cubicBezTo>
                    <a:pt x="3844" y="5924"/>
                    <a:pt x="4198" y="6056"/>
                    <a:pt x="4465" y="6155"/>
                  </a:cubicBezTo>
                  <a:cubicBezTo>
                    <a:pt x="4998" y="6353"/>
                    <a:pt x="5663" y="6598"/>
                    <a:pt x="6435" y="6650"/>
                  </a:cubicBezTo>
                  <a:cubicBezTo>
                    <a:pt x="7988" y="6753"/>
                    <a:pt x="8143" y="6907"/>
                    <a:pt x="9337" y="8537"/>
                  </a:cubicBezTo>
                  <a:cubicBezTo>
                    <a:pt x="9523" y="8790"/>
                    <a:pt x="9721" y="9069"/>
                    <a:pt x="9933" y="9366"/>
                  </a:cubicBezTo>
                  <a:cubicBezTo>
                    <a:pt x="11111" y="11020"/>
                    <a:pt x="12724" y="13285"/>
                    <a:pt x="14662" y="14642"/>
                  </a:cubicBezTo>
                  <a:cubicBezTo>
                    <a:pt x="16879" y="16195"/>
                    <a:pt x="25653" y="21638"/>
                    <a:pt x="25742" y="21694"/>
                  </a:cubicBezTo>
                  <a:cubicBezTo>
                    <a:pt x="25790" y="21723"/>
                    <a:pt x="25846" y="21739"/>
                    <a:pt x="25902" y="21739"/>
                  </a:cubicBezTo>
                  <a:cubicBezTo>
                    <a:pt x="25928" y="21739"/>
                    <a:pt x="25953" y="21736"/>
                    <a:pt x="25978" y="21729"/>
                  </a:cubicBezTo>
                  <a:cubicBezTo>
                    <a:pt x="26059" y="21709"/>
                    <a:pt x="26128" y="21657"/>
                    <a:pt x="26169" y="21585"/>
                  </a:cubicBezTo>
                  <a:cubicBezTo>
                    <a:pt x="26266" y="21416"/>
                    <a:pt x="35893" y="4622"/>
                    <a:pt x="38280" y="2669"/>
                  </a:cubicBezTo>
                  <a:cubicBezTo>
                    <a:pt x="40604" y="768"/>
                    <a:pt x="42001" y="615"/>
                    <a:pt x="42024" y="613"/>
                  </a:cubicBezTo>
                  <a:cubicBezTo>
                    <a:pt x="42191" y="599"/>
                    <a:pt x="42317" y="452"/>
                    <a:pt x="42303" y="285"/>
                  </a:cubicBezTo>
                  <a:cubicBezTo>
                    <a:pt x="42292" y="128"/>
                    <a:pt x="42154" y="1"/>
                    <a:pt x="42011"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69" name="Google Shape;2586;p54">
              <a:extLst>
                <a:ext uri="{FF2B5EF4-FFF2-40B4-BE49-F238E27FC236}">
                  <a16:creationId xmlns:a16="http://schemas.microsoft.com/office/drawing/2014/main" id="{166BE0E4-2705-4F8D-AC3E-52C0D209A04E}"/>
                </a:ext>
              </a:extLst>
            </p:cNvPr>
            <p:cNvSpPr/>
            <p:nvPr/>
          </p:nvSpPr>
          <p:spPr>
            <a:xfrm>
              <a:off x="4674550" y="3634650"/>
              <a:ext cx="288050" cy="195200"/>
            </a:xfrm>
            <a:custGeom>
              <a:avLst/>
              <a:gdLst/>
              <a:ahLst/>
              <a:cxnLst/>
              <a:rect l="l" t="t" r="r" b="b"/>
              <a:pathLst>
                <a:path w="11522" h="7808" extrusionOk="0">
                  <a:moveTo>
                    <a:pt x="3379" y="1"/>
                  </a:moveTo>
                  <a:cubicBezTo>
                    <a:pt x="3199" y="1"/>
                    <a:pt x="3076" y="77"/>
                    <a:pt x="3019" y="277"/>
                  </a:cubicBezTo>
                  <a:cubicBezTo>
                    <a:pt x="2795" y="1060"/>
                    <a:pt x="3466" y="1395"/>
                    <a:pt x="3913" y="1618"/>
                  </a:cubicBezTo>
                  <a:cubicBezTo>
                    <a:pt x="4360" y="1842"/>
                    <a:pt x="5143" y="1842"/>
                    <a:pt x="5143" y="1842"/>
                  </a:cubicBezTo>
                  <a:cubicBezTo>
                    <a:pt x="5143" y="1842"/>
                    <a:pt x="4928" y="1896"/>
                    <a:pt x="4563" y="1896"/>
                  </a:cubicBezTo>
                  <a:cubicBezTo>
                    <a:pt x="4016" y="1896"/>
                    <a:pt x="3131" y="1775"/>
                    <a:pt x="2125" y="1171"/>
                  </a:cubicBezTo>
                  <a:cubicBezTo>
                    <a:pt x="1221" y="629"/>
                    <a:pt x="675" y="314"/>
                    <a:pt x="363" y="314"/>
                  </a:cubicBezTo>
                  <a:cubicBezTo>
                    <a:pt x="96" y="314"/>
                    <a:pt x="1" y="545"/>
                    <a:pt x="1" y="1060"/>
                  </a:cubicBezTo>
                  <a:cubicBezTo>
                    <a:pt x="1" y="2178"/>
                    <a:pt x="1230" y="3966"/>
                    <a:pt x="2125" y="5083"/>
                  </a:cubicBezTo>
                  <a:cubicBezTo>
                    <a:pt x="3019" y="6201"/>
                    <a:pt x="8160" y="6649"/>
                    <a:pt x="8160" y="6649"/>
                  </a:cubicBezTo>
                  <a:cubicBezTo>
                    <a:pt x="8160" y="6649"/>
                    <a:pt x="8385" y="7087"/>
                    <a:pt x="8772" y="7807"/>
                  </a:cubicBezTo>
                  <a:cubicBezTo>
                    <a:pt x="9317" y="7090"/>
                    <a:pt x="10175" y="6361"/>
                    <a:pt x="11521" y="5788"/>
                  </a:cubicBezTo>
                  <a:cubicBezTo>
                    <a:pt x="10643" y="4687"/>
                    <a:pt x="9891" y="3572"/>
                    <a:pt x="9278" y="2736"/>
                  </a:cubicBezTo>
                  <a:cubicBezTo>
                    <a:pt x="8048" y="1060"/>
                    <a:pt x="7825" y="836"/>
                    <a:pt x="6149" y="724"/>
                  </a:cubicBezTo>
                  <a:cubicBezTo>
                    <a:pt x="4901" y="641"/>
                    <a:pt x="3901" y="1"/>
                    <a:pt x="3379" y="1"/>
                  </a:cubicBezTo>
                  <a:close/>
                </a:path>
              </a:pathLst>
            </a:custGeom>
            <a:solidFill>
              <a:srgbClr val="FFFFFF"/>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sp>
          <p:nvSpPr>
            <p:cNvPr id="270" name="Google Shape;2587;p54">
              <a:extLst>
                <a:ext uri="{FF2B5EF4-FFF2-40B4-BE49-F238E27FC236}">
                  <a16:creationId xmlns:a16="http://schemas.microsoft.com/office/drawing/2014/main" id="{30D25F12-EC1F-4C46-ACF2-6F23159F6041}"/>
                </a:ext>
              </a:extLst>
            </p:cNvPr>
            <p:cNvSpPr/>
            <p:nvPr/>
          </p:nvSpPr>
          <p:spPr>
            <a:xfrm>
              <a:off x="4666900" y="3627000"/>
              <a:ext cx="304825" cy="210500"/>
            </a:xfrm>
            <a:custGeom>
              <a:avLst/>
              <a:gdLst/>
              <a:ahLst/>
              <a:cxnLst/>
              <a:rect l="l" t="t" r="r" b="b"/>
              <a:pathLst>
                <a:path w="12193" h="8420" extrusionOk="0">
                  <a:moveTo>
                    <a:pt x="3689" y="611"/>
                  </a:moveTo>
                  <a:cubicBezTo>
                    <a:pt x="3842" y="611"/>
                    <a:pt x="4195" y="743"/>
                    <a:pt x="4463" y="842"/>
                  </a:cubicBezTo>
                  <a:cubicBezTo>
                    <a:pt x="4997" y="1039"/>
                    <a:pt x="5661" y="1285"/>
                    <a:pt x="6432" y="1336"/>
                  </a:cubicBezTo>
                  <a:cubicBezTo>
                    <a:pt x="7986" y="1440"/>
                    <a:pt x="8141" y="1594"/>
                    <a:pt x="9336" y="3224"/>
                  </a:cubicBezTo>
                  <a:cubicBezTo>
                    <a:pt x="9521" y="3476"/>
                    <a:pt x="9720" y="3755"/>
                    <a:pt x="9931" y="4051"/>
                  </a:cubicBezTo>
                  <a:cubicBezTo>
                    <a:pt x="10354" y="4644"/>
                    <a:pt x="10825" y="5306"/>
                    <a:pt x="11344" y="5975"/>
                  </a:cubicBezTo>
                  <a:cubicBezTo>
                    <a:pt x="10443" y="6405"/>
                    <a:pt x="9702" y="6939"/>
                    <a:pt x="9132" y="7568"/>
                  </a:cubicBezTo>
                  <a:cubicBezTo>
                    <a:pt x="8881" y="7094"/>
                    <a:pt x="8738" y="6816"/>
                    <a:pt x="8738" y="6815"/>
                  </a:cubicBezTo>
                  <a:cubicBezTo>
                    <a:pt x="8689" y="6722"/>
                    <a:pt x="8596" y="6659"/>
                    <a:pt x="8492" y="6650"/>
                  </a:cubicBezTo>
                  <a:cubicBezTo>
                    <a:pt x="6554" y="6482"/>
                    <a:pt x="3260" y="5938"/>
                    <a:pt x="2668" y="5199"/>
                  </a:cubicBezTo>
                  <a:cubicBezTo>
                    <a:pt x="1381" y="3589"/>
                    <a:pt x="612" y="2157"/>
                    <a:pt x="612" y="1366"/>
                  </a:cubicBezTo>
                  <a:cubicBezTo>
                    <a:pt x="612" y="1031"/>
                    <a:pt x="658" y="938"/>
                    <a:pt x="654" y="928"/>
                  </a:cubicBezTo>
                  <a:lnTo>
                    <a:pt x="654" y="928"/>
                  </a:lnTo>
                  <a:cubicBezTo>
                    <a:pt x="662" y="926"/>
                    <a:pt x="671" y="925"/>
                    <a:pt x="681" y="925"/>
                  </a:cubicBezTo>
                  <a:cubicBezTo>
                    <a:pt x="908" y="925"/>
                    <a:pt x="1695" y="1395"/>
                    <a:pt x="2272" y="1742"/>
                  </a:cubicBezTo>
                  <a:cubicBezTo>
                    <a:pt x="3334" y="2378"/>
                    <a:pt x="4273" y="2509"/>
                    <a:pt x="4865" y="2509"/>
                  </a:cubicBezTo>
                  <a:cubicBezTo>
                    <a:pt x="5257" y="2509"/>
                    <a:pt x="5497" y="2452"/>
                    <a:pt x="5521" y="2446"/>
                  </a:cubicBezTo>
                  <a:cubicBezTo>
                    <a:pt x="5671" y="2408"/>
                    <a:pt x="5770" y="2264"/>
                    <a:pt x="5751" y="2112"/>
                  </a:cubicBezTo>
                  <a:cubicBezTo>
                    <a:pt x="5732" y="1958"/>
                    <a:pt x="5602" y="1842"/>
                    <a:pt x="5447" y="1842"/>
                  </a:cubicBezTo>
                  <a:cubicBezTo>
                    <a:pt x="5249" y="1842"/>
                    <a:pt x="4667" y="1807"/>
                    <a:pt x="4353" y="1651"/>
                  </a:cubicBezTo>
                  <a:cubicBezTo>
                    <a:pt x="3751" y="1349"/>
                    <a:pt x="3487" y="1126"/>
                    <a:pt x="3635" y="620"/>
                  </a:cubicBezTo>
                  <a:cubicBezTo>
                    <a:pt x="3648" y="614"/>
                    <a:pt x="3666" y="611"/>
                    <a:pt x="3689" y="611"/>
                  </a:cubicBezTo>
                  <a:close/>
                  <a:moveTo>
                    <a:pt x="3684" y="1"/>
                  </a:moveTo>
                  <a:cubicBezTo>
                    <a:pt x="3568" y="1"/>
                    <a:pt x="3460" y="22"/>
                    <a:pt x="3360" y="73"/>
                  </a:cubicBezTo>
                  <a:cubicBezTo>
                    <a:pt x="3199" y="155"/>
                    <a:pt x="3088" y="299"/>
                    <a:pt x="3031" y="500"/>
                  </a:cubicBezTo>
                  <a:cubicBezTo>
                    <a:pt x="2906" y="934"/>
                    <a:pt x="2997" y="1265"/>
                    <a:pt x="3177" y="1520"/>
                  </a:cubicBezTo>
                  <a:cubicBezTo>
                    <a:pt x="2974" y="1431"/>
                    <a:pt x="2777" y="1329"/>
                    <a:pt x="2587" y="1215"/>
                  </a:cubicBezTo>
                  <a:cubicBezTo>
                    <a:pt x="1620" y="634"/>
                    <a:pt x="1062" y="314"/>
                    <a:pt x="664" y="314"/>
                  </a:cubicBezTo>
                  <a:cubicBezTo>
                    <a:pt x="552" y="314"/>
                    <a:pt x="453" y="339"/>
                    <a:pt x="361" y="391"/>
                  </a:cubicBezTo>
                  <a:cubicBezTo>
                    <a:pt x="43" y="571"/>
                    <a:pt x="1" y="985"/>
                    <a:pt x="1" y="1366"/>
                  </a:cubicBezTo>
                  <a:cubicBezTo>
                    <a:pt x="1" y="2651"/>
                    <a:pt x="1373" y="4557"/>
                    <a:pt x="2191" y="5581"/>
                  </a:cubicBezTo>
                  <a:cubicBezTo>
                    <a:pt x="3074" y="6686"/>
                    <a:pt x="7263" y="7147"/>
                    <a:pt x="8270" y="7244"/>
                  </a:cubicBezTo>
                  <a:cubicBezTo>
                    <a:pt x="8368" y="7431"/>
                    <a:pt x="8553" y="7783"/>
                    <a:pt x="8808" y="8257"/>
                  </a:cubicBezTo>
                  <a:cubicBezTo>
                    <a:pt x="8856" y="8349"/>
                    <a:pt x="8949" y="8410"/>
                    <a:pt x="9053" y="8418"/>
                  </a:cubicBezTo>
                  <a:cubicBezTo>
                    <a:pt x="9061" y="8419"/>
                    <a:pt x="9069" y="8419"/>
                    <a:pt x="9077" y="8419"/>
                  </a:cubicBezTo>
                  <a:cubicBezTo>
                    <a:pt x="9173" y="8419"/>
                    <a:pt x="9263" y="8375"/>
                    <a:pt x="9320" y="8298"/>
                  </a:cubicBezTo>
                  <a:cubicBezTo>
                    <a:pt x="9922" y="7509"/>
                    <a:pt x="10806" y="6862"/>
                    <a:pt x="11948" y="6375"/>
                  </a:cubicBezTo>
                  <a:cubicBezTo>
                    <a:pt x="12134" y="6296"/>
                    <a:pt x="12193" y="6062"/>
                    <a:pt x="12067" y="5903"/>
                  </a:cubicBezTo>
                  <a:cubicBezTo>
                    <a:pt x="11461" y="5143"/>
                    <a:pt x="10913" y="4374"/>
                    <a:pt x="10430" y="3696"/>
                  </a:cubicBezTo>
                  <a:cubicBezTo>
                    <a:pt x="10218" y="3398"/>
                    <a:pt x="10018" y="3116"/>
                    <a:pt x="9831" y="2861"/>
                  </a:cubicBezTo>
                  <a:cubicBezTo>
                    <a:pt x="8590" y="1169"/>
                    <a:pt x="8299" y="848"/>
                    <a:pt x="6475" y="725"/>
                  </a:cubicBezTo>
                  <a:cubicBezTo>
                    <a:pt x="5791" y="679"/>
                    <a:pt x="5173" y="451"/>
                    <a:pt x="4677" y="267"/>
                  </a:cubicBezTo>
                  <a:cubicBezTo>
                    <a:pt x="4277" y="120"/>
                    <a:pt x="3956" y="1"/>
                    <a:pt x="3684" y="1"/>
                  </a:cubicBezTo>
                  <a:close/>
                </a:path>
              </a:pathLst>
            </a:custGeom>
            <a:solidFill>
              <a:schemeClr val="accent1"/>
            </a:solidFill>
            <a:ln>
              <a:noFill/>
            </a:ln>
          </p:spPr>
          <p:txBody>
            <a:bodyPr spcFirstLastPara="1" wrap="square" lIns="68569" tIns="68569" rIns="68569" bIns="68569" anchor="ctr" anchorCtr="0">
              <a:noAutofit/>
            </a:bodyPr>
            <a:lstStyle/>
            <a:p>
              <a:pPr defTabSz="342900"/>
              <a:endParaRPr>
                <a:solidFill>
                  <a:prstClr val="black"/>
                </a:solidFill>
                <a:latin typeface="Gill Sans MT" panose="020B0502020104020203"/>
              </a:endParaRPr>
            </a:p>
          </p:txBody>
        </p:sp>
      </p:grpSp>
      <p:sp>
        <p:nvSpPr>
          <p:cNvPr id="7" name="Segnaposto numero diapositiva 6">
            <a:extLst>
              <a:ext uri="{FF2B5EF4-FFF2-40B4-BE49-F238E27FC236}">
                <a16:creationId xmlns:a16="http://schemas.microsoft.com/office/drawing/2014/main" id="{146A6E52-0D56-8D61-8315-E6CA9F1D6541}"/>
              </a:ext>
            </a:extLst>
          </p:cNvPr>
          <p:cNvSpPr>
            <a:spLocks noGrp="1"/>
          </p:cNvSpPr>
          <p:nvPr>
            <p:ph type="sldNum" sz="quarter" idx="12"/>
          </p:nvPr>
        </p:nvSpPr>
        <p:spPr/>
        <p:txBody>
          <a:bodyPr/>
          <a:lstStyle/>
          <a:p>
            <a:pPr rtl="0"/>
            <a:fld id="{D57F1E4F-1CFF-5643-939E-217C01CDF565}" type="slidenum">
              <a:rPr lang="it-IT" smtClean="0"/>
              <a:pPr rtl="0"/>
              <a:t>68</a:t>
            </a:fld>
            <a:endParaRPr lang="it-IT"/>
          </a:p>
        </p:txBody>
      </p:sp>
    </p:spTree>
    <p:extLst>
      <p:ext uri="{BB962C8B-B14F-4D97-AF65-F5344CB8AC3E}">
        <p14:creationId xmlns:p14="http://schemas.microsoft.com/office/powerpoint/2010/main" val="18105736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1F874FC7-A89B-482C-B71A-EF8960927F3A}"/>
              </a:ext>
            </a:extLst>
          </p:cNvPr>
          <p:cNvSpPr>
            <a:spLocks noGrp="1"/>
          </p:cNvSpPr>
          <p:nvPr>
            <p:ph type="ftr" sz="quarter" idx="11"/>
          </p:nvPr>
        </p:nvSpPr>
        <p:spPr/>
        <p:txBody>
          <a:bodyPr/>
          <a:lstStyle/>
          <a:p>
            <a:pPr rtl="0"/>
            <a:r>
              <a:rPr lang="en-US"/>
              <a:t>Data Collection for Machine Learning</a:t>
            </a:r>
            <a:endParaRPr lang="it-IT"/>
          </a:p>
        </p:txBody>
      </p:sp>
      <p:sp>
        <p:nvSpPr>
          <p:cNvPr id="3" name="Segnaposto contenuto 5">
            <a:extLst>
              <a:ext uri="{FF2B5EF4-FFF2-40B4-BE49-F238E27FC236}">
                <a16:creationId xmlns:a16="http://schemas.microsoft.com/office/drawing/2014/main" id="{F6D8E484-A74C-4F30-89E6-F18E0BB8A9B8}"/>
              </a:ext>
            </a:extLst>
          </p:cNvPr>
          <p:cNvSpPr>
            <a:spLocks noGrp="1"/>
          </p:cNvSpPr>
          <p:nvPr/>
        </p:nvSpPr>
        <p:spPr>
          <a:xfrm>
            <a:off x="4832195" y="535782"/>
            <a:ext cx="3926043" cy="4205165"/>
          </a:xfrm>
          <a:prstGeom prst="rect">
            <a:avLst/>
          </a:prstGeom>
        </p:spPr>
        <p:txBody>
          <a:bodyPr vert="horz" lIns="68580" tIns="34290" rIns="68580" bIns="3429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229500" indent="-229500" defTabSz="342900">
              <a:lnSpc>
                <a:spcPct val="90000"/>
              </a:lnSpc>
              <a:spcAft>
                <a:spcPts val="450"/>
              </a:spcAft>
              <a:buClr>
                <a:srgbClr val="F85C06"/>
              </a:buClr>
            </a:pPr>
            <a:r>
              <a:rPr lang="en-US" sz="1350" dirty="0">
                <a:solidFill>
                  <a:srgbClr val="002060"/>
                </a:solidFill>
                <a:latin typeface="Gill Sans MT" panose="020B0502020104020203"/>
              </a:rPr>
              <a:t>Between Data Controller(s) and Processor(s)</a:t>
            </a:r>
          </a:p>
          <a:p>
            <a:pPr marL="229500" indent="-229500" defTabSz="342900">
              <a:lnSpc>
                <a:spcPct val="90000"/>
              </a:lnSpc>
              <a:spcAft>
                <a:spcPts val="450"/>
              </a:spcAft>
              <a:buClr>
                <a:srgbClr val="F85C06"/>
              </a:buClr>
            </a:pPr>
            <a:r>
              <a:rPr lang="en-US" sz="1350" dirty="0">
                <a:solidFill>
                  <a:srgbClr val="002060"/>
                </a:solidFill>
                <a:latin typeface="Gill Sans MT" panose="020B0502020104020203"/>
              </a:rPr>
              <a:t>A contract or other legal act binding the processor to the controller </a:t>
            </a:r>
          </a:p>
          <a:p>
            <a:pPr marL="229500" indent="-229500" defTabSz="342900">
              <a:lnSpc>
                <a:spcPct val="90000"/>
              </a:lnSpc>
              <a:spcAft>
                <a:spcPts val="450"/>
              </a:spcAft>
              <a:buClr>
                <a:srgbClr val="F85C06"/>
              </a:buClr>
            </a:pPr>
            <a:r>
              <a:rPr lang="en-US" sz="1350" dirty="0">
                <a:solidFill>
                  <a:srgbClr val="002060"/>
                </a:solidFill>
                <a:latin typeface="Gill Sans MT" panose="020B0502020104020203"/>
              </a:rPr>
              <a:t>It sets out the subject-matter and duration of the processing, the nature and purposes of the processing, the type of personal data and categories of data subjects</a:t>
            </a:r>
          </a:p>
          <a:p>
            <a:pPr marL="229500" indent="-229500" defTabSz="342900">
              <a:lnSpc>
                <a:spcPct val="90000"/>
              </a:lnSpc>
              <a:spcAft>
                <a:spcPts val="450"/>
              </a:spcAft>
              <a:buClr>
                <a:srgbClr val="F85C06"/>
              </a:buClr>
            </a:pPr>
            <a:r>
              <a:rPr lang="en-US" sz="1350" dirty="0">
                <a:solidFill>
                  <a:srgbClr val="002060"/>
                </a:solidFill>
                <a:latin typeface="Gill Sans MT" panose="020B0502020104020203"/>
              </a:rPr>
              <a:t>It determines specific tasks and responsibilities of the processor </a:t>
            </a:r>
          </a:p>
          <a:p>
            <a:pPr marL="229500" indent="-229500" defTabSz="342900">
              <a:lnSpc>
                <a:spcPct val="90000"/>
              </a:lnSpc>
              <a:spcAft>
                <a:spcPts val="450"/>
              </a:spcAft>
              <a:buClr>
                <a:srgbClr val="F85C06"/>
              </a:buClr>
            </a:pPr>
            <a:r>
              <a:rPr lang="en-US" sz="1350" dirty="0">
                <a:solidFill>
                  <a:srgbClr val="002060"/>
                </a:solidFill>
                <a:latin typeface="Gill Sans MT" panose="020B0502020104020203"/>
              </a:rPr>
              <a:t>It considers the risk to the rights and freedoms of the data subject</a:t>
            </a:r>
          </a:p>
        </p:txBody>
      </p:sp>
      <p:sp>
        <p:nvSpPr>
          <p:cNvPr id="5" name="Segnaposto numero diapositiva 4">
            <a:extLst>
              <a:ext uri="{FF2B5EF4-FFF2-40B4-BE49-F238E27FC236}">
                <a16:creationId xmlns:a16="http://schemas.microsoft.com/office/drawing/2014/main" id="{9BD84EEC-1FE2-9CF1-D566-12EE967E6386}"/>
              </a:ext>
            </a:extLst>
          </p:cNvPr>
          <p:cNvSpPr>
            <a:spLocks noGrp="1"/>
          </p:cNvSpPr>
          <p:nvPr>
            <p:ph type="sldNum" sz="quarter" idx="12"/>
          </p:nvPr>
        </p:nvSpPr>
        <p:spPr/>
        <p:txBody>
          <a:bodyPr/>
          <a:lstStyle/>
          <a:p>
            <a:pPr rtl="0"/>
            <a:fld id="{D57F1E4F-1CFF-5643-939E-217C01CDF565}" type="slidenum">
              <a:rPr lang="it-IT" smtClean="0"/>
              <a:pPr rtl="0"/>
              <a:t>69</a:t>
            </a:fld>
            <a:endParaRPr lang="it-IT"/>
          </a:p>
        </p:txBody>
      </p:sp>
      <p:sp>
        <p:nvSpPr>
          <p:cNvPr id="6" name="CasellaDiTesto 5">
            <a:extLst>
              <a:ext uri="{FF2B5EF4-FFF2-40B4-BE49-F238E27FC236}">
                <a16:creationId xmlns:a16="http://schemas.microsoft.com/office/drawing/2014/main" id="{6E2EEB58-C4AF-54F4-A1B6-48F452704CF3}"/>
              </a:ext>
            </a:extLst>
          </p:cNvPr>
          <p:cNvSpPr txBox="1"/>
          <p:nvPr/>
        </p:nvSpPr>
        <p:spPr>
          <a:xfrm>
            <a:off x="594732" y="988741"/>
            <a:ext cx="4653775" cy="1200329"/>
          </a:xfrm>
          <a:prstGeom prst="rect">
            <a:avLst/>
          </a:prstGeom>
          <a:noFill/>
        </p:spPr>
        <p:txBody>
          <a:bodyPr wrap="square" rtlCol="0">
            <a:spAutoFit/>
          </a:bodyPr>
          <a:lstStyle/>
          <a:p>
            <a:r>
              <a:rPr lang="en-US" sz="3600" dirty="0">
                <a:solidFill>
                  <a:schemeClr val="accent1"/>
                </a:solidFill>
              </a:rPr>
              <a:t>DATA PROCESSING AGREEMENT</a:t>
            </a:r>
          </a:p>
        </p:txBody>
      </p:sp>
    </p:spTree>
    <p:extLst>
      <p:ext uri="{BB962C8B-B14F-4D97-AF65-F5344CB8AC3E}">
        <p14:creationId xmlns:p14="http://schemas.microsoft.com/office/powerpoint/2010/main" val="637327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D1EC82-6A6F-C432-4782-3B6CAD9A460B}"/>
              </a:ext>
            </a:extLst>
          </p:cNvPr>
          <p:cNvSpPr>
            <a:spLocks noGrp="1"/>
          </p:cNvSpPr>
          <p:nvPr>
            <p:ph type="title"/>
          </p:nvPr>
        </p:nvSpPr>
        <p:spPr/>
        <p:txBody>
          <a:bodyPr/>
          <a:lstStyle/>
          <a:p>
            <a:pPr algn="ctr"/>
            <a:r>
              <a:rPr lang="it-IT" dirty="0">
                <a:solidFill>
                  <a:schemeClr val="accent3"/>
                </a:solidFill>
              </a:rPr>
              <a:t>CLEARVIEW AI</a:t>
            </a:r>
          </a:p>
        </p:txBody>
      </p:sp>
      <p:pic>
        <p:nvPicPr>
          <p:cNvPr id="7" name="Segnaposto contenuto 6">
            <a:extLst>
              <a:ext uri="{FF2B5EF4-FFF2-40B4-BE49-F238E27FC236}">
                <a16:creationId xmlns:a16="http://schemas.microsoft.com/office/drawing/2014/main" id="{E82DC2D0-BD3A-86C3-2B37-8AC34095196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258102" y="1057749"/>
            <a:ext cx="4443355" cy="3510651"/>
          </a:xfrm>
        </p:spPr>
      </p:pic>
      <p:sp>
        <p:nvSpPr>
          <p:cNvPr id="4" name="Segnaposto piè di pagina 3">
            <a:extLst>
              <a:ext uri="{FF2B5EF4-FFF2-40B4-BE49-F238E27FC236}">
                <a16:creationId xmlns:a16="http://schemas.microsoft.com/office/drawing/2014/main" id="{838B96CB-879E-3DB0-6E7E-2DEE81C03549}"/>
              </a:ext>
            </a:extLst>
          </p:cNvPr>
          <p:cNvSpPr>
            <a:spLocks noGrp="1"/>
          </p:cNvSpPr>
          <p:nvPr>
            <p:ph type="ftr" sz="quarter" idx="11"/>
          </p:nvPr>
        </p:nvSpPr>
        <p:spPr/>
        <p:txBody>
          <a:bodyPr/>
          <a:lstStyle/>
          <a:p>
            <a:r>
              <a:rPr lang="en-US"/>
              <a:t>Data Collection for Machine Learning</a:t>
            </a:r>
            <a:endParaRPr lang="en-GB"/>
          </a:p>
        </p:txBody>
      </p:sp>
      <p:sp>
        <p:nvSpPr>
          <p:cNvPr id="3" name="Segnaposto numero diapositiva 2">
            <a:extLst>
              <a:ext uri="{FF2B5EF4-FFF2-40B4-BE49-F238E27FC236}">
                <a16:creationId xmlns:a16="http://schemas.microsoft.com/office/drawing/2014/main" id="{E2925F57-E911-1F52-D743-4C76B951177D}"/>
              </a:ext>
            </a:extLst>
          </p:cNvPr>
          <p:cNvSpPr>
            <a:spLocks noGrp="1"/>
          </p:cNvSpPr>
          <p:nvPr>
            <p:ph type="sldNum" sz="quarter" idx="12"/>
          </p:nvPr>
        </p:nvSpPr>
        <p:spPr/>
        <p:txBody>
          <a:bodyPr/>
          <a:lstStyle/>
          <a:p>
            <a:fld id="{C194BDB0-F4EA-4DD6-8281-CCE2440D0CE0}" type="slidenum">
              <a:rPr lang="en-GB" smtClean="0"/>
              <a:t>7</a:t>
            </a:fld>
            <a:endParaRPr lang="en-GB"/>
          </a:p>
        </p:txBody>
      </p:sp>
      <p:sp>
        <p:nvSpPr>
          <p:cNvPr id="6" name="CasellaDiTesto 5">
            <a:extLst>
              <a:ext uri="{FF2B5EF4-FFF2-40B4-BE49-F238E27FC236}">
                <a16:creationId xmlns:a16="http://schemas.microsoft.com/office/drawing/2014/main" id="{697BC2AE-5107-EAC7-42EB-76D6C7689DF3}"/>
              </a:ext>
            </a:extLst>
          </p:cNvPr>
          <p:cNvSpPr txBox="1"/>
          <p:nvPr/>
        </p:nvSpPr>
        <p:spPr>
          <a:xfrm>
            <a:off x="6884020" y="1241502"/>
            <a:ext cx="1865970" cy="1338828"/>
          </a:xfrm>
          <a:prstGeom prst="rect">
            <a:avLst/>
          </a:prstGeom>
          <a:noFill/>
        </p:spPr>
        <p:txBody>
          <a:bodyPr wrap="square" rtlCol="0">
            <a:spAutoFit/>
          </a:bodyPr>
          <a:lstStyle/>
          <a:p>
            <a:r>
              <a:rPr lang="it-IT" dirty="0" err="1">
                <a:solidFill>
                  <a:srgbClr val="0070C0"/>
                </a:solidFill>
              </a:rPr>
              <a:t>Used</a:t>
            </a:r>
            <a:r>
              <a:rPr lang="it-IT" dirty="0">
                <a:solidFill>
                  <a:srgbClr val="0070C0"/>
                </a:solidFill>
              </a:rPr>
              <a:t> </a:t>
            </a:r>
            <a:r>
              <a:rPr lang="it-IT" dirty="0" err="1">
                <a:solidFill>
                  <a:srgbClr val="0070C0"/>
                </a:solidFill>
              </a:rPr>
              <a:t>innocent</a:t>
            </a:r>
            <a:r>
              <a:rPr lang="it-IT" dirty="0">
                <a:solidFill>
                  <a:srgbClr val="0070C0"/>
                </a:solidFill>
              </a:rPr>
              <a:t> people </a:t>
            </a:r>
            <a:r>
              <a:rPr lang="it-IT" dirty="0" err="1">
                <a:solidFill>
                  <a:srgbClr val="0070C0"/>
                </a:solidFill>
              </a:rPr>
              <a:t>faces</a:t>
            </a:r>
            <a:r>
              <a:rPr lang="it-IT" dirty="0">
                <a:solidFill>
                  <a:srgbClr val="0070C0"/>
                </a:solidFill>
              </a:rPr>
              <a:t> to </a:t>
            </a:r>
            <a:r>
              <a:rPr lang="it-IT" dirty="0" err="1">
                <a:solidFill>
                  <a:srgbClr val="0070C0"/>
                </a:solidFill>
              </a:rPr>
              <a:t>train</a:t>
            </a:r>
            <a:r>
              <a:rPr lang="it-IT" dirty="0">
                <a:solidFill>
                  <a:srgbClr val="0070C0"/>
                </a:solidFill>
              </a:rPr>
              <a:t> </a:t>
            </a:r>
            <a:r>
              <a:rPr lang="it-IT" dirty="0" err="1">
                <a:solidFill>
                  <a:srgbClr val="0070C0"/>
                </a:solidFill>
              </a:rPr>
              <a:t>their</a:t>
            </a:r>
            <a:r>
              <a:rPr lang="it-IT" dirty="0">
                <a:solidFill>
                  <a:srgbClr val="0070C0"/>
                </a:solidFill>
              </a:rPr>
              <a:t> AI system </a:t>
            </a:r>
            <a:r>
              <a:rPr lang="it-IT" dirty="0" err="1">
                <a:solidFill>
                  <a:srgbClr val="0070C0"/>
                </a:solidFill>
              </a:rPr>
              <a:t>aimed</a:t>
            </a:r>
            <a:r>
              <a:rPr lang="it-IT" dirty="0">
                <a:solidFill>
                  <a:srgbClr val="0070C0"/>
                </a:solidFill>
              </a:rPr>
              <a:t> </a:t>
            </a:r>
            <a:r>
              <a:rPr lang="it-IT" dirty="0" err="1">
                <a:solidFill>
                  <a:srgbClr val="0070C0"/>
                </a:solidFill>
              </a:rPr>
              <a:t>at</a:t>
            </a:r>
            <a:r>
              <a:rPr lang="it-IT" dirty="0">
                <a:solidFill>
                  <a:srgbClr val="0070C0"/>
                </a:solidFill>
              </a:rPr>
              <a:t> </a:t>
            </a:r>
            <a:r>
              <a:rPr lang="it-IT" dirty="0" err="1">
                <a:solidFill>
                  <a:srgbClr val="0070C0"/>
                </a:solidFill>
              </a:rPr>
              <a:t>recognizing</a:t>
            </a:r>
            <a:r>
              <a:rPr lang="it-IT" dirty="0">
                <a:solidFill>
                  <a:srgbClr val="0070C0"/>
                </a:solidFill>
              </a:rPr>
              <a:t> </a:t>
            </a:r>
            <a:r>
              <a:rPr lang="it-IT" dirty="0" err="1">
                <a:solidFill>
                  <a:srgbClr val="0070C0"/>
                </a:solidFill>
              </a:rPr>
              <a:t>criminals</a:t>
            </a:r>
            <a:r>
              <a:rPr lang="it-IT" dirty="0">
                <a:solidFill>
                  <a:srgbClr val="0070C0"/>
                </a:solidFill>
              </a:rPr>
              <a:t> in public </a:t>
            </a:r>
            <a:r>
              <a:rPr lang="it-IT" dirty="0" err="1">
                <a:solidFill>
                  <a:srgbClr val="0070C0"/>
                </a:solidFill>
              </a:rPr>
              <a:t>spaces</a:t>
            </a:r>
            <a:r>
              <a:rPr lang="it-IT" dirty="0">
                <a:solidFill>
                  <a:srgbClr val="0070C0"/>
                </a:solidFill>
              </a:rPr>
              <a:t> by Law </a:t>
            </a:r>
            <a:r>
              <a:rPr lang="it-IT" dirty="0" err="1">
                <a:solidFill>
                  <a:srgbClr val="0070C0"/>
                </a:solidFill>
              </a:rPr>
              <a:t>Enforcment</a:t>
            </a:r>
            <a:r>
              <a:rPr lang="it-IT" dirty="0">
                <a:solidFill>
                  <a:srgbClr val="0070C0"/>
                </a:solidFill>
              </a:rPr>
              <a:t> </a:t>
            </a:r>
            <a:r>
              <a:rPr lang="it-IT" dirty="0" err="1">
                <a:solidFill>
                  <a:srgbClr val="0070C0"/>
                </a:solidFill>
              </a:rPr>
              <a:t>Authorities</a:t>
            </a:r>
            <a:endParaRPr lang="it-IT" dirty="0">
              <a:solidFill>
                <a:srgbClr val="0070C0"/>
              </a:solidFill>
            </a:endParaRPr>
          </a:p>
        </p:txBody>
      </p:sp>
    </p:spTree>
    <p:extLst>
      <p:ext uri="{BB962C8B-B14F-4D97-AF65-F5344CB8AC3E}">
        <p14:creationId xmlns:p14="http://schemas.microsoft.com/office/powerpoint/2010/main" val="18298787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A76E2-F5E5-43C8-B5DC-D2DA3B7618F8}"/>
              </a:ext>
            </a:extLst>
          </p:cNvPr>
          <p:cNvSpPr>
            <a:spLocks noGrp="1"/>
          </p:cNvSpPr>
          <p:nvPr>
            <p:ph type="title"/>
          </p:nvPr>
        </p:nvSpPr>
        <p:spPr>
          <a:xfrm>
            <a:off x="576200" y="3321627"/>
            <a:ext cx="7964550" cy="1087010"/>
          </a:xfrm>
        </p:spPr>
        <p:txBody>
          <a:bodyPr anchor="t">
            <a:normAutofit/>
          </a:bodyPr>
          <a:lstStyle/>
          <a:p>
            <a:r>
              <a:rPr lang="it-IT" sz="2400">
                <a:solidFill>
                  <a:srgbClr val="FFFFFF"/>
                </a:solidFill>
              </a:rPr>
              <a:t>Transfer of Data outside the eu</a:t>
            </a:r>
            <a:br>
              <a:rPr lang="it-IT" sz="2400">
                <a:solidFill>
                  <a:srgbClr val="FFFFFF"/>
                </a:solidFill>
              </a:rPr>
            </a:br>
            <a:endParaRPr lang="en-NL" sz="2400">
              <a:solidFill>
                <a:srgbClr val="FFFFFF"/>
              </a:solidFill>
            </a:endParaRPr>
          </a:p>
        </p:txBody>
      </p:sp>
      <p:graphicFrame>
        <p:nvGraphicFramePr>
          <p:cNvPr id="28" name="Content Placeholder 6">
            <a:extLst>
              <a:ext uri="{FF2B5EF4-FFF2-40B4-BE49-F238E27FC236}">
                <a16:creationId xmlns:a16="http://schemas.microsoft.com/office/drawing/2014/main" id="{2066330F-7691-48EC-BE12-19DD175442B1}"/>
              </a:ext>
            </a:extLst>
          </p:cNvPr>
          <p:cNvGraphicFramePr>
            <a:graphicFrameLocks noGrp="1"/>
          </p:cNvGraphicFramePr>
          <p:nvPr>
            <p:ph idx="1"/>
            <p:extLst>
              <p:ext uri="{D42A27DB-BD31-4B8C-83A1-F6EECF244321}">
                <p14:modId xmlns:p14="http://schemas.microsoft.com/office/powerpoint/2010/main" val="2393084781"/>
              </p:ext>
            </p:extLst>
          </p:nvPr>
        </p:nvGraphicFramePr>
        <p:xfrm>
          <a:off x="603250" y="1607179"/>
          <a:ext cx="7989239" cy="24015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egnaposto piè di pagina 2">
            <a:extLst>
              <a:ext uri="{FF2B5EF4-FFF2-40B4-BE49-F238E27FC236}">
                <a16:creationId xmlns:a16="http://schemas.microsoft.com/office/drawing/2014/main" id="{1F7555C0-7B7C-FFED-150F-E78CD47F47B2}"/>
              </a:ext>
            </a:extLst>
          </p:cNvPr>
          <p:cNvSpPr>
            <a:spLocks noGrp="1"/>
          </p:cNvSpPr>
          <p:nvPr>
            <p:ph type="ftr" sz="quarter" idx="11"/>
          </p:nvPr>
        </p:nvSpPr>
        <p:spPr/>
        <p:txBody>
          <a:bodyPr/>
          <a:lstStyle/>
          <a:p>
            <a:pPr rtl="0"/>
            <a:r>
              <a:rPr lang="en-US"/>
              <a:t>Data Collection for Machine Learning</a:t>
            </a:r>
            <a:endParaRPr lang="it-IT"/>
          </a:p>
        </p:txBody>
      </p:sp>
      <p:sp>
        <p:nvSpPr>
          <p:cNvPr id="4" name="Segnaposto numero diapositiva 3">
            <a:extLst>
              <a:ext uri="{FF2B5EF4-FFF2-40B4-BE49-F238E27FC236}">
                <a16:creationId xmlns:a16="http://schemas.microsoft.com/office/drawing/2014/main" id="{553EF037-B95A-FDDB-544B-9993A22F8E18}"/>
              </a:ext>
            </a:extLst>
          </p:cNvPr>
          <p:cNvSpPr>
            <a:spLocks noGrp="1"/>
          </p:cNvSpPr>
          <p:nvPr>
            <p:ph type="sldNum" sz="quarter" idx="12"/>
          </p:nvPr>
        </p:nvSpPr>
        <p:spPr/>
        <p:txBody>
          <a:bodyPr/>
          <a:lstStyle/>
          <a:p>
            <a:pPr rtl="0"/>
            <a:fld id="{D57F1E4F-1CFF-5643-939E-217C01CDF565}" type="slidenum">
              <a:rPr lang="it-IT" smtClean="0"/>
              <a:pPr rtl="0"/>
              <a:t>70</a:t>
            </a:fld>
            <a:endParaRPr lang="it-IT"/>
          </a:p>
        </p:txBody>
      </p:sp>
      <p:sp>
        <p:nvSpPr>
          <p:cNvPr id="6" name="CasellaDiTesto 5">
            <a:extLst>
              <a:ext uri="{FF2B5EF4-FFF2-40B4-BE49-F238E27FC236}">
                <a16:creationId xmlns:a16="http://schemas.microsoft.com/office/drawing/2014/main" id="{B9CC0228-0D82-1A96-682C-181EBE87775D}"/>
              </a:ext>
            </a:extLst>
          </p:cNvPr>
          <p:cNvSpPr txBox="1"/>
          <p:nvPr/>
        </p:nvSpPr>
        <p:spPr>
          <a:xfrm>
            <a:off x="576200" y="624468"/>
            <a:ext cx="6909985" cy="400110"/>
          </a:xfrm>
          <a:prstGeom prst="rect">
            <a:avLst/>
          </a:prstGeom>
          <a:noFill/>
        </p:spPr>
        <p:txBody>
          <a:bodyPr wrap="square" rtlCol="0">
            <a:spAutoFit/>
          </a:bodyPr>
          <a:lstStyle/>
          <a:p>
            <a:r>
              <a:rPr lang="en-US" sz="2000" b="1" dirty="0">
                <a:solidFill>
                  <a:schemeClr val="bg1"/>
                </a:solidFill>
              </a:rPr>
              <a:t>DATA TRANSFER OUTSIDE THE EU</a:t>
            </a:r>
          </a:p>
        </p:txBody>
      </p:sp>
    </p:spTree>
    <p:extLst>
      <p:ext uri="{BB962C8B-B14F-4D97-AF65-F5344CB8AC3E}">
        <p14:creationId xmlns:p14="http://schemas.microsoft.com/office/powerpoint/2010/main" val="17188024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572C51-E6B4-47A7-BE70-49BB7F3434B4}"/>
              </a:ext>
            </a:extLst>
          </p:cNvPr>
          <p:cNvSpPr>
            <a:spLocks noGrp="1"/>
          </p:cNvSpPr>
          <p:nvPr>
            <p:ph type="title"/>
          </p:nvPr>
        </p:nvSpPr>
        <p:spPr/>
        <p:txBody>
          <a:bodyPr/>
          <a:lstStyle/>
          <a:p>
            <a:r>
              <a:rPr lang="it-IT"/>
              <a:t>Privacy </a:t>
            </a:r>
            <a:r>
              <a:rPr lang="it-IT" err="1"/>
              <a:t>notices</a:t>
            </a:r>
            <a:endParaRPr lang="it-IT"/>
          </a:p>
        </p:txBody>
      </p:sp>
      <p:sp>
        <p:nvSpPr>
          <p:cNvPr id="3" name="Segnaposto testo 2">
            <a:extLst>
              <a:ext uri="{FF2B5EF4-FFF2-40B4-BE49-F238E27FC236}">
                <a16:creationId xmlns:a16="http://schemas.microsoft.com/office/drawing/2014/main" id="{37ADC65B-455C-49AA-ADCD-172D98EE2396}"/>
              </a:ext>
            </a:extLst>
          </p:cNvPr>
          <p:cNvSpPr>
            <a:spLocks noGrp="1"/>
          </p:cNvSpPr>
          <p:nvPr>
            <p:ph type="body" idx="1"/>
          </p:nvPr>
        </p:nvSpPr>
        <p:spPr/>
        <p:txBody>
          <a:bodyPr/>
          <a:lstStyle/>
          <a:p>
            <a:r>
              <a:rPr lang="it-IT" sz="2400"/>
              <a:t>Art. 13 and 14</a:t>
            </a:r>
          </a:p>
        </p:txBody>
      </p:sp>
      <p:sp>
        <p:nvSpPr>
          <p:cNvPr id="4" name="Segnaposto contenuto 3">
            <a:extLst>
              <a:ext uri="{FF2B5EF4-FFF2-40B4-BE49-F238E27FC236}">
                <a16:creationId xmlns:a16="http://schemas.microsoft.com/office/drawing/2014/main" id="{85857C2C-F9F4-43FD-9424-FF8B05BB2EA2}"/>
              </a:ext>
            </a:extLst>
          </p:cNvPr>
          <p:cNvSpPr>
            <a:spLocks noGrp="1"/>
          </p:cNvSpPr>
          <p:nvPr>
            <p:ph sz="half" idx="2"/>
          </p:nvPr>
        </p:nvSpPr>
        <p:spPr>
          <a:xfrm>
            <a:off x="435895" y="2155372"/>
            <a:ext cx="8388532" cy="2584651"/>
          </a:xfrm>
        </p:spPr>
        <p:txBody>
          <a:bodyPr numCol="1">
            <a:normAutofit/>
          </a:bodyPr>
          <a:lstStyle/>
          <a:p>
            <a:r>
              <a:rPr lang="it-IT" sz="2100"/>
              <a:t>Clear language</a:t>
            </a:r>
          </a:p>
          <a:p>
            <a:r>
              <a:rPr lang="it-IT" sz="2100"/>
              <a:t>Simple wording</a:t>
            </a:r>
          </a:p>
          <a:p>
            <a:r>
              <a:rPr lang="it-IT" sz="2100"/>
              <a:t>Adapting to data subject’s level</a:t>
            </a:r>
          </a:p>
          <a:p>
            <a:r>
              <a:rPr lang="it-IT" sz="2100"/>
              <a:t>Translation into data subject’s mother tongue</a:t>
            </a:r>
          </a:p>
          <a:p>
            <a:endParaRPr lang="it-IT"/>
          </a:p>
        </p:txBody>
      </p:sp>
      <p:sp>
        <p:nvSpPr>
          <p:cNvPr id="5" name="Segnaposto piè di pagina 4">
            <a:extLst>
              <a:ext uri="{FF2B5EF4-FFF2-40B4-BE49-F238E27FC236}">
                <a16:creationId xmlns:a16="http://schemas.microsoft.com/office/drawing/2014/main" id="{FDA5F211-2F43-3D1D-45E7-44E437FA3D28}"/>
              </a:ext>
            </a:extLst>
          </p:cNvPr>
          <p:cNvSpPr>
            <a:spLocks noGrp="1"/>
          </p:cNvSpPr>
          <p:nvPr>
            <p:ph type="ftr" sz="quarter" idx="11"/>
          </p:nvPr>
        </p:nvSpPr>
        <p:spPr/>
        <p:txBody>
          <a:bodyPr/>
          <a:lstStyle/>
          <a:p>
            <a:pPr rtl="0"/>
            <a:r>
              <a:rPr lang="en-US"/>
              <a:t>Data Collection for Machine Learning</a:t>
            </a:r>
            <a:endParaRPr lang="it-IT"/>
          </a:p>
        </p:txBody>
      </p:sp>
      <p:sp>
        <p:nvSpPr>
          <p:cNvPr id="6" name="Segnaposto numero diapositiva 5">
            <a:extLst>
              <a:ext uri="{FF2B5EF4-FFF2-40B4-BE49-F238E27FC236}">
                <a16:creationId xmlns:a16="http://schemas.microsoft.com/office/drawing/2014/main" id="{8EB78CB1-283B-C845-B5FC-85759C29F29F}"/>
              </a:ext>
            </a:extLst>
          </p:cNvPr>
          <p:cNvSpPr>
            <a:spLocks noGrp="1"/>
          </p:cNvSpPr>
          <p:nvPr>
            <p:ph type="sldNum" sz="quarter" idx="12"/>
          </p:nvPr>
        </p:nvSpPr>
        <p:spPr/>
        <p:txBody>
          <a:bodyPr/>
          <a:lstStyle/>
          <a:p>
            <a:pPr rtl="0"/>
            <a:fld id="{D57F1E4F-1CFF-5643-939E-217C01CDF565}" type="slidenum">
              <a:rPr lang="it-IT" smtClean="0"/>
              <a:pPr rtl="0"/>
              <a:t>71</a:t>
            </a:fld>
            <a:endParaRPr lang="it-IT"/>
          </a:p>
        </p:txBody>
      </p:sp>
    </p:spTree>
    <p:extLst>
      <p:ext uri="{BB962C8B-B14F-4D97-AF65-F5344CB8AC3E}">
        <p14:creationId xmlns:p14="http://schemas.microsoft.com/office/powerpoint/2010/main" val="5572301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572C51-E6B4-47A7-BE70-49BB7F3434B4}"/>
              </a:ext>
            </a:extLst>
          </p:cNvPr>
          <p:cNvSpPr>
            <a:spLocks noGrp="1"/>
          </p:cNvSpPr>
          <p:nvPr>
            <p:ph type="title"/>
          </p:nvPr>
        </p:nvSpPr>
        <p:spPr/>
        <p:txBody>
          <a:bodyPr/>
          <a:lstStyle/>
          <a:p>
            <a:r>
              <a:rPr lang="it-IT" dirty="0"/>
              <a:t>Privacy </a:t>
            </a:r>
            <a:r>
              <a:rPr lang="it-IT" dirty="0" err="1"/>
              <a:t>notices</a:t>
            </a:r>
            <a:r>
              <a:rPr lang="it-IT" dirty="0"/>
              <a:t>: WHAT SHOULD I  WRITE?</a:t>
            </a:r>
          </a:p>
        </p:txBody>
      </p:sp>
      <p:sp>
        <p:nvSpPr>
          <p:cNvPr id="3" name="Segnaposto testo 2">
            <a:extLst>
              <a:ext uri="{FF2B5EF4-FFF2-40B4-BE49-F238E27FC236}">
                <a16:creationId xmlns:a16="http://schemas.microsoft.com/office/drawing/2014/main" id="{37ADC65B-455C-49AA-ADCD-172D98EE2396}"/>
              </a:ext>
            </a:extLst>
          </p:cNvPr>
          <p:cNvSpPr>
            <a:spLocks noGrp="1"/>
          </p:cNvSpPr>
          <p:nvPr>
            <p:ph type="body" idx="1"/>
          </p:nvPr>
        </p:nvSpPr>
        <p:spPr/>
        <p:txBody>
          <a:bodyPr/>
          <a:lstStyle/>
          <a:p>
            <a:r>
              <a:rPr lang="it-IT" sz="2400"/>
              <a:t>Art. 13 and 14</a:t>
            </a:r>
          </a:p>
        </p:txBody>
      </p:sp>
      <p:sp>
        <p:nvSpPr>
          <p:cNvPr id="4" name="Segnaposto contenuto 3">
            <a:extLst>
              <a:ext uri="{FF2B5EF4-FFF2-40B4-BE49-F238E27FC236}">
                <a16:creationId xmlns:a16="http://schemas.microsoft.com/office/drawing/2014/main" id="{85857C2C-F9F4-43FD-9424-FF8B05BB2EA2}"/>
              </a:ext>
            </a:extLst>
          </p:cNvPr>
          <p:cNvSpPr>
            <a:spLocks noGrp="1"/>
          </p:cNvSpPr>
          <p:nvPr>
            <p:ph sz="half" idx="2"/>
          </p:nvPr>
        </p:nvSpPr>
        <p:spPr>
          <a:xfrm>
            <a:off x="435895" y="2155372"/>
            <a:ext cx="8388532" cy="2584651"/>
          </a:xfrm>
        </p:spPr>
        <p:txBody>
          <a:bodyPr numCol="2">
            <a:normAutofit/>
          </a:bodyPr>
          <a:lstStyle/>
          <a:p>
            <a:r>
              <a:rPr lang="it-IT" sz="2100"/>
              <a:t>Name of Controllers, Processors, DPO and source of data</a:t>
            </a:r>
          </a:p>
          <a:p>
            <a:r>
              <a:rPr lang="it-IT" sz="2100" err="1"/>
              <a:t>Categories</a:t>
            </a:r>
            <a:r>
              <a:rPr lang="it-IT" sz="2100"/>
              <a:t> of data</a:t>
            </a:r>
          </a:p>
          <a:p>
            <a:r>
              <a:rPr lang="it-IT" sz="2100" err="1"/>
              <a:t>Purposes</a:t>
            </a:r>
            <a:r>
              <a:rPr lang="it-IT" sz="2100"/>
              <a:t> of processing and </a:t>
            </a:r>
            <a:r>
              <a:rPr lang="it-IT" sz="2100" err="1"/>
              <a:t>further</a:t>
            </a:r>
            <a:r>
              <a:rPr lang="it-IT" sz="2100"/>
              <a:t> processing</a:t>
            </a:r>
          </a:p>
          <a:p>
            <a:r>
              <a:rPr lang="it-IT" sz="2100"/>
              <a:t>Legal </a:t>
            </a:r>
            <a:r>
              <a:rPr lang="it-IT" sz="2100" err="1"/>
              <a:t>basis</a:t>
            </a:r>
            <a:endParaRPr lang="it-IT" sz="2100"/>
          </a:p>
          <a:p>
            <a:r>
              <a:rPr lang="it-IT" sz="2100" err="1"/>
              <a:t>Retention</a:t>
            </a:r>
            <a:r>
              <a:rPr lang="it-IT" sz="2100"/>
              <a:t> time</a:t>
            </a:r>
          </a:p>
          <a:p>
            <a:r>
              <a:rPr lang="it-IT" sz="2100"/>
              <a:t>Transfer of Data and </a:t>
            </a:r>
            <a:r>
              <a:rPr lang="it-IT" sz="2100" err="1"/>
              <a:t>recipients</a:t>
            </a:r>
            <a:endParaRPr lang="it-IT" sz="2100"/>
          </a:p>
          <a:p>
            <a:r>
              <a:rPr lang="it-IT" sz="2100"/>
              <a:t>ADM and Profiling</a:t>
            </a:r>
          </a:p>
          <a:p>
            <a:r>
              <a:rPr lang="it-IT" sz="2100"/>
              <a:t>Separate </a:t>
            </a:r>
            <a:r>
              <a:rPr lang="it-IT" sz="2100" err="1"/>
              <a:t>consent</a:t>
            </a:r>
            <a:r>
              <a:rPr lang="it-IT" sz="2100"/>
              <a:t> boxes</a:t>
            </a:r>
          </a:p>
          <a:p>
            <a:r>
              <a:rPr lang="it-IT" sz="2100"/>
              <a:t>Rights of the Data </a:t>
            </a:r>
            <a:r>
              <a:rPr lang="it-IT" sz="2100" err="1"/>
              <a:t>Subjects</a:t>
            </a:r>
            <a:endParaRPr lang="it-IT" sz="2100"/>
          </a:p>
          <a:p>
            <a:endParaRPr lang="it-IT"/>
          </a:p>
        </p:txBody>
      </p:sp>
      <p:sp>
        <p:nvSpPr>
          <p:cNvPr id="5" name="Segnaposto piè di pagina 4">
            <a:extLst>
              <a:ext uri="{FF2B5EF4-FFF2-40B4-BE49-F238E27FC236}">
                <a16:creationId xmlns:a16="http://schemas.microsoft.com/office/drawing/2014/main" id="{03707D6B-2010-BE29-C6F4-0D432095EFE1}"/>
              </a:ext>
            </a:extLst>
          </p:cNvPr>
          <p:cNvSpPr>
            <a:spLocks noGrp="1"/>
          </p:cNvSpPr>
          <p:nvPr>
            <p:ph type="ftr" sz="quarter" idx="11"/>
          </p:nvPr>
        </p:nvSpPr>
        <p:spPr/>
        <p:txBody>
          <a:bodyPr/>
          <a:lstStyle/>
          <a:p>
            <a:pPr rtl="0"/>
            <a:r>
              <a:rPr lang="en-US"/>
              <a:t>Data Collection for Machine Learning</a:t>
            </a:r>
            <a:endParaRPr lang="it-IT"/>
          </a:p>
        </p:txBody>
      </p:sp>
      <p:sp>
        <p:nvSpPr>
          <p:cNvPr id="6" name="Segnaposto numero diapositiva 5">
            <a:extLst>
              <a:ext uri="{FF2B5EF4-FFF2-40B4-BE49-F238E27FC236}">
                <a16:creationId xmlns:a16="http://schemas.microsoft.com/office/drawing/2014/main" id="{65CC3547-F365-7922-B314-B34E977B4F39}"/>
              </a:ext>
            </a:extLst>
          </p:cNvPr>
          <p:cNvSpPr>
            <a:spLocks noGrp="1"/>
          </p:cNvSpPr>
          <p:nvPr>
            <p:ph type="sldNum" sz="quarter" idx="12"/>
          </p:nvPr>
        </p:nvSpPr>
        <p:spPr/>
        <p:txBody>
          <a:bodyPr/>
          <a:lstStyle/>
          <a:p>
            <a:pPr rtl="0"/>
            <a:fld id="{D57F1E4F-1CFF-5643-939E-217C01CDF565}" type="slidenum">
              <a:rPr lang="it-IT" smtClean="0"/>
              <a:pPr rtl="0"/>
              <a:t>72</a:t>
            </a:fld>
            <a:endParaRPr lang="it-IT"/>
          </a:p>
        </p:txBody>
      </p:sp>
    </p:spTree>
    <p:extLst>
      <p:ext uri="{BB962C8B-B14F-4D97-AF65-F5344CB8AC3E}">
        <p14:creationId xmlns:p14="http://schemas.microsoft.com/office/powerpoint/2010/main" val="37026930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58218F5E-B159-1B65-5D27-95154F93B2A2}"/>
              </a:ext>
            </a:extLst>
          </p:cNvPr>
          <p:cNvSpPr>
            <a:spLocks noGrp="1"/>
          </p:cNvSpPr>
          <p:nvPr>
            <p:ph type="ftr" sz="quarter" idx="11"/>
          </p:nvPr>
        </p:nvSpPr>
        <p:spPr/>
        <p:txBody>
          <a:bodyPr/>
          <a:lstStyle/>
          <a:p>
            <a:pPr rtl="0"/>
            <a:r>
              <a:rPr lang="en-US"/>
              <a:t>Data Collection for Machine Learning</a:t>
            </a:r>
            <a:endParaRPr lang="it-IT"/>
          </a:p>
        </p:txBody>
      </p:sp>
      <p:sp>
        <p:nvSpPr>
          <p:cNvPr id="4" name="Titolo 3">
            <a:extLst>
              <a:ext uri="{FF2B5EF4-FFF2-40B4-BE49-F238E27FC236}">
                <a16:creationId xmlns:a16="http://schemas.microsoft.com/office/drawing/2014/main" id="{5608FBAD-1C62-4770-909E-BEFFFAD8584C}"/>
              </a:ext>
            </a:extLst>
          </p:cNvPr>
          <p:cNvSpPr>
            <a:spLocks noGrp="1"/>
          </p:cNvSpPr>
          <p:nvPr>
            <p:ph type="title"/>
          </p:nvPr>
        </p:nvSpPr>
        <p:spPr>
          <a:xfrm>
            <a:off x="435894" y="526617"/>
            <a:ext cx="8272212" cy="760350"/>
          </a:xfrm>
        </p:spPr>
        <p:txBody>
          <a:bodyPr vert="horz" lIns="68580" tIns="34290" rIns="68580" bIns="34290" rtlCol="0" anchor="b">
            <a:normAutofit/>
          </a:bodyPr>
          <a:lstStyle/>
          <a:p>
            <a:r>
              <a:rPr lang="en-US">
                <a:solidFill>
                  <a:srgbClr val="FFFEFF"/>
                </a:solidFill>
              </a:rPr>
              <a:t>Rights of the Data Subjects</a:t>
            </a:r>
          </a:p>
        </p:txBody>
      </p:sp>
      <p:graphicFrame>
        <p:nvGraphicFramePr>
          <p:cNvPr id="8" name="Diagramma 7">
            <a:extLst>
              <a:ext uri="{FF2B5EF4-FFF2-40B4-BE49-F238E27FC236}">
                <a16:creationId xmlns:a16="http://schemas.microsoft.com/office/drawing/2014/main" id="{11E477EF-6BE7-436E-9076-167082E5AE55}"/>
              </a:ext>
            </a:extLst>
          </p:cNvPr>
          <p:cNvGraphicFramePr/>
          <p:nvPr/>
        </p:nvGraphicFramePr>
        <p:xfrm>
          <a:off x="435769" y="1635919"/>
          <a:ext cx="8272463" cy="27586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egnaposto numero diapositiva 4">
            <a:extLst>
              <a:ext uri="{FF2B5EF4-FFF2-40B4-BE49-F238E27FC236}">
                <a16:creationId xmlns:a16="http://schemas.microsoft.com/office/drawing/2014/main" id="{C742906E-B564-08D5-A23D-F62D6A2B126E}"/>
              </a:ext>
            </a:extLst>
          </p:cNvPr>
          <p:cNvSpPr>
            <a:spLocks noGrp="1"/>
          </p:cNvSpPr>
          <p:nvPr>
            <p:ph type="sldNum" sz="quarter" idx="12"/>
          </p:nvPr>
        </p:nvSpPr>
        <p:spPr/>
        <p:txBody>
          <a:bodyPr/>
          <a:lstStyle/>
          <a:p>
            <a:pPr rtl="0"/>
            <a:fld id="{D57F1E4F-1CFF-5643-939E-217C01CDF565}" type="slidenum">
              <a:rPr lang="it-IT" smtClean="0"/>
              <a:pPr rtl="0"/>
              <a:t>73</a:t>
            </a:fld>
            <a:endParaRPr lang="it-IT"/>
          </a:p>
        </p:txBody>
      </p:sp>
    </p:spTree>
    <p:extLst>
      <p:ext uri="{BB962C8B-B14F-4D97-AF65-F5344CB8AC3E}">
        <p14:creationId xmlns:p14="http://schemas.microsoft.com/office/powerpoint/2010/main" val="14230944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1B9DD-8BDB-42B0-A531-9B395C52811E}"/>
              </a:ext>
            </a:extLst>
          </p:cNvPr>
          <p:cNvSpPr>
            <a:spLocks noGrp="1"/>
          </p:cNvSpPr>
          <p:nvPr>
            <p:ph type="title"/>
          </p:nvPr>
        </p:nvSpPr>
        <p:spPr>
          <a:xfrm>
            <a:off x="435895" y="979714"/>
            <a:ext cx="2290568" cy="776354"/>
          </a:xfrm>
        </p:spPr>
        <p:txBody>
          <a:bodyPr anchor="ctr">
            <a:normAutofit/>
          </a:bodyPr>
          <a:lstStyle/>
          <a:p>
            <a:r>
              <a:rPr lang="en-US">
                <a:solidFill>
                  <a:schemeClr val="accent1"/>
                </a:solidFill>
              </a:rPr>
              <a:t>derogations</a:t>
            </a:r>
            <a:br>
              <a:rPr lang="en-US">
                <a:solidFill>
                  <a:schemeClr val="accent1"/>
                </a:solidFill>
              </a:rPr>
            </a:br>
            <a:endParaRPr lang="en-NL">
              <a:solidFill>
                <a:schemeClr val="accent1"/>
              </a:solidFill>
            </a:endParaRPr>
          </a:p>
        </p:txBody>
      </p:sp>
      <p:graphicFrame>
        <p:nvGraphicFramePr>
          <p:cNvPr id="7" name="Content Placeholder 2">
            <a:extLst>
              <a:ext uri="{FF2B5EF4-FFF2-40B4-BE49-F238E27FC236}">
                <a16:creationId xmlns:a16="http://schemas.microsoft.com/office/drawing/2014/main" id="{9C297327-B828-40FB-94D5-39AF70B4C0F7}"/>
              </a:ext>
            </a:extLst>
          </p:cNvPr>
          <p:cNvGraphicFramePr>
            <a:graphicFrameLocks noGrp="1"/>
          </p:cNvGraphicFramePr>
          <p:nvPr>
            <p:ph idx="1"/>
            <p:extLst>
              <p:ext uri="{D42A27DB-BD31-4B8C-83A1-F6EECF244321}">
                <p14:modId xmlns:p14="http://schemas.microsoft.com/office/powerpoint/2010/main" val="272501919"/>
              </p:ext>
            </p:extLst>
          </p:nvPr>
        </p:nvGraphicFramePr>
        <p:xfrm>
          <a:off x="3458982" y="1425247"/>
          <a:ext cx="5249123" cy="34738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egnaposto piè di pagina 2">
            <a:extLst>
              <a:ext uri="{FF2B5EF4-FFF2-40B4-BE49-F238E27FC236}">
                <a16:creationId xmlns:a16="http://schemas.microsoft.com/office/drawing/2014/main" id="{4E25940C-9E16-43FD-5F1F-981EC88C5929}"/>
              </a:ext>
            </a:extLst>
          </p:cNvPr>
          <p:cNvSpPr>
            <a:spLocks noGrp="1"/>
          </p:cNvSpPr>
          <p:nvPr>
            <p:ph type="ftr" sz="quarter" idx="11"/>
          </p:nvPr>
        </p:nvSpPr>
        <p:spPr/>
        <p:txBody>
          <a:bodyPr/>
          <a:lstStyle/>
          <a:p>
            <a:pPr rtl="0"/>
            <a:r>
              <a:rPr lang="en-US"/>
              <a:t>Data Collection for Machine Learning</a:t>
            </a:r>
            <a:endParaRPr lang="it-IT"/>
          </a:p>
        </p:txBody>
      </p:sp>
      <p:sp>
        <p:nvSpPr>
          <p:cNvPr id="8" name="TextBox 7">
            <a:extLst>
              <a:ext uri="{FF2B5EF4-FFF2-40B4-BE49-F238E27FC236}">
                <a16:creationId xmlns:a16="http://schemas.microsoft.com/office/drawing/2014/main" id="{03F54BB5-86F7-42C6-B02C-7607EC0F4086}"/>
              </a:ext>
            </a:extLst>
          </p:cNvPr>
          <p:cNvSpPr txBox="1"/>
          <p:nvPr/>
        </p:nvSpPr>
        <p:spPr>
          <a:xfrm flipH="1">
            <a:off x="686150" y="1863940"/>
            <a:ext cx="2164090" cy="2237087"/>
          </a:xfrm>
          <a:prstGeom prst="rect">
            <a:avLst/>
          </a:prstGeom>
          <a:noFill/>
        </p:spPr>
        <p:txBody>
          <a:bodyPr wrap="square" rtlCol="0">
            <a:spAutoFit/>
          </a:bodyPr>
          <a:lstStyle/>
          <a:p>
            <a:pPr marL="214313" indent="-214313" defTabSz="342900">
              <a:lnSpc>
                <a:spcPct val="150000"/>
              </a:lnSpc>
              <a:buClr>
                <a:srgbClr val="00B0F0"/>
              </a:buClr>
              <a:buFont typeface="Wingdings" panose="05000000000000000000" pitchFamily="2" charset="2"/>
              <a:buChar char="§"/>
              <a:defRPr/>
            </a:pPr>
            <a:r>
              <a:rPr lang="en-US" dirty="0">
                <a:solidFill>
                  <a:srgbClr val="0070C0"/>
                </a:solidFill>
                <a:latin typeface="Gill Sans MT" panose="020B0502020104020203"/>
              </a:rPr>
              <a:t>Art. 15: access</a:t>
            </a:r>
          </a:p>
          <a:p>
            <a:pPr marL="214313" indent="-214313" defTabSz="342900">
              <a:lnSpc>
                <a:spcPct val="150000"/>
              </a:lnSpc>
              <a:buClr>
                <a:srgbClr val="00B0F0"/>
              </a:buClr>
              <a:buFont typeface="Wingdings" panose="05000000000000000000" pitchFamily="2" charset="2"/>
              <a:buChar char="§"/>
              <a:defRPr/>
            </a:pPr>
            <a:r>
              <a:rPr lang="en-US" dirty="0">
                <a:solidFill>
                  <a:srgbClr val="0070C0"/>
                </a:solidFill>
                <a:latin typeface="Gill Sans MT" panose="020B0502020104020203"/>
              </a:rPr>
              <a:t>Art. 16: rectification</a:t>
            </a:r>
          </a:p>
          <a:p>
            <a:pPr marL="214313" indent="-214313" defTabSz="342900">
              <a:lnSpc>
                <a:spcPct val="150000"/>
              </a:lnSpc>
              <a:buClr>
                <a:srgbClr val="00B0F0"/>
              </a:buClr>
              <a:buFont typeface="Wingdings" panose="05000000000000000000" pitchFamily="2" charset="2"/>
              <a:buChar char="§"/>
              <a:defRPr/>
            </a:pPr>
            <a:r>
              <a:rPr lang="en-US" dirty="0">
                <a:solidFill>
                  <a:srgbClr val="0070C0"/>
                </a:solidFill>
                <a:latin typeface="Gill Sans MT" panose="020B0502020104020203"/>
              </a:rPr>
              <a:t>Art. 17: erasure</a:t>
            </a:r>
          </a:p>
          <a:p>
            <a:pPr marL="214313" indent="-214313" defTabSz="342900">
              <a:lnSpc>
                <a:spcPct val="150000"/>
              </a:lnSpc>
              <a:buClr>
                <a:srgbClr val="00B0F0"/>
              </a:buClr>
              <a:buFont typeface="Wingdings" panose="05000000000000000000" pitchFamily="2" charset="2"/>
              <a:buChar char="§"/>
              <a:defRPr/>
            </a:pPr>
            <a:r>
              <a:rPr lang="en-US" dirty="0">
                <a:solidFill>
                  <a:srgbClr val="0070C0"/>
                </a:solidFill>
                <a:latin typeface="Gill Sans MT" panose="020B0502020104020203"/>
              </a:rPr>
              <a:t>Art. 18: restriction</a:t>
            </a:r>
          </a:p>
          <a:p>
            <a:pPr marL="214313" indent="-214313" defTabSz="342900">
              <a:lnSpc>
                <a:spcPct val="150000"/>
              </a:lnSpc>
              <a:buClr>
                <a:srgbClr val="00B0F0"/>
              </a:buClr>
              <a:buFont typeface="Wingdings" panose="05000000000000000000" pitchFamily="2" charset="2"/>
              <a:buChar char="§"/>
              <a:defRPr/>
            </a:pPr>
            <a:r>
              <a:rPr lang="en-US" dirty="0">
                <a:solidFill>
                  <a:srgbClr val="0070C0"/>
                </a:solidFill>
                <a:latin typeface="Gill Sans MT" panose="020B0502020104020203"/>
              </a:rPr>
              <a:t>Art. 19: notification</a:t>
            </a:r>
          </a:p>
          <a:p>
            <a:pPr marL="214313" indent="-214313" defTabSz="342900">
              <a:lnSpc>
                <a:spcPct val="150000"/>
              </a:lnSpc>
              <a:buClr>
                <a:srgbClr val="00B0F0"/>
              </a:buClr>
              <a:buFont typeface="Wingdings" panose="05000000000000000000" pitchFamily="2" charset="2"/>
              <a:buChar char="§"/>
              <a:defRPr/>
            </a:pPr>
            <a:r>
              <a:rPr lang="en-US" dirty="0">
                <a:solidFill>
                  <a:srgbClr val="0070C0"/>
                </a:solidFill>
                <a:latin typeface="Gill Sans MT" panose="020B0502020104020203"/>
              </a:rPr>
              <a:t>Art. 20: portability</a:t>
            </a:r>
          </a:p>
          <a:p>
            <a:pPr marL="214313" indent="-214313" defTabSz="342900">
              <a:lnSpc>
                <a:spcPct val="150000"/>
              </a:lnSpc>
              <a:buClr>
                <a:srgbClr val="00B0F0"/>
              </a:buClr>
              <a:buFont typeface="Wingdings" panose="05000000000000000000" pitchFamily="2" charset="2"/>
              <a:buChar char="§"/>
              <a:defRPr/>
            </a:pPr>
            <a:r>
              <a:rPr lang="en-US" dirty="0">
                <a:solidFill>
                  <a:srgbClr val="0070C0"/>
                </a:solidFill>
                <a:latin typeface="Gill Sans MT" panose="020B0502020104020203"/>
              </a:rPr>
              <a:t>Art. 21: objection</a:t>
            </a:r>
            <a:endParaRPr lang="en-NL" dirty="0">
              <a:solidFill>
                <a:srgbClr val="0070C0"/>
              </a:solidFill>
              <a:latin typeface="Gill Sans MT" panose="020B0502020104020203"/>
            </a:endParaRPr>
          </a:p>
        </p:txBody>
      </p:sp>
      <p:sp>
        <p:nvSpPr>
          <p:cNvPr id="4" name="Segnaposto numero diapositiva 3">
            <a:extLst>
              <a:ext uri="{FF2B5EF4-FFF2-40B4-BE49-F238E27FC236}">
                <a16:creationId xmlns:a16="http://schemas.microsoft.com/office/drawing/2014/main" id="{D46DA8A2-1721-91F1-96BF-3DCFF6ABA19F}"/>
              </a:ext>
            </a:extLst>
          </p:cNvPr>
          <p:cNvSpPr>
            <a:spLocks noGrp="1"/>
          </p:cNvSpPr>
          <p:nvPr>
            <p:ph type="sldNum" sz="quarter" idx="12"/>
          </p:nvPr>
        </p:nvSpPr>
        <p:spPr/>
        <p:txBody>
          <a:bodyPr/>
          <a:lstStyle/>
          <a:p>
            <a:pPr rtl="0"/>
            <a:fld id="{D57F1E4F-1CFF-5643-939E-217C01CDF565}" type="slidenum">
              <a:rPr lang="it-IT" smtClean="0"/>
              <a:pPr rtl="0"/>
              <a:t>74</a:t>
            </a:fld>
            <a:endParaRPr lang="it-IT"/>
          </a:p>
        </p:txBody>
      </p:sp>
      <p:sp>
        <p:nvSpPr>
          <p:cNvPr id="6" name="CasellaDiTesto 5">
            <a:extLst>
              <a:ext uri="{FF2B5EF4-FFF2-40B4-BE49-F238E27FC236}">
                <a16:creationId xmlns:a16="http://schemas.microsoft.com/office/drawing/2014/main" id="{22FCD57D-DE4D-4AE4-C25C-7577FEDB7EF1}"/>
              </a:ext>
            </a:extLst>
          </p:cNvPr>
          <p:cNvSpPr txBox="1"/>
          <p:nvPr/>
        </p:nvSpPr>
        <p:spPr>
          <a:xfrm>
            <a:off x="542693" y="698810"/>
            <a:ext cx="7605131" cy="400110"/>
          </a:xfrm>
          <a:prstGeom prst="rect">
            <a:avLst/>
          </a:prstGeom>
          <a:noFill/>
        </p:spPr>
        <p:txBody>
          <a:bodyPr wrap="square" rtlCol="0">
            <a:spAutoFit/>
          </a:bodyPr>
          <a:lstStyle/>
          <a:p>
            <a:r>
              <a:rPr lang="en-US" sz="2000" b="1" dirty="0"/>
              <a:t>RIGHTS OF THE DATA SUBJECTS</a:t>
            </a:r>
          </a:p>
        </p:txBody>
      </p:sp>
    </p:spTree>
    <p:extLst>
      <p:ext uri="{BB962C8B-B14F-4D97-AF65-F5344CB8AC3E}">
        <p14:creationId xmlns:p14="http://schemas.microsoft.com/office/powerpoint/2010/main" val="2376200711"/>
      </p:ext>
    </p:extLst>
  </p:cSld>
  <p:clrMapOvr>
    <a:overrideClrMapping bg1="dk1" tx1="lt1" bg2="dk2" tx2="lt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EE8BC33-3EB7-4825-B521-44E8041CE011}"/>
              </a:ext>
            </a:extLst>
          </p:cNvPr>
          <p:cNvSpPr>
            <a:spLocks noGrp="1"/>
          </p:cNvSpPr>
          <p:nvPr>
            <p:ph type="title"/>
          </p:nvPr>
        </p:nvSpPr>
        <p:spPr>
          <a:xfrm>
            <a:off x="435895" y="526617"/>
            <a:ext cx="5418806" cy="760350"/>
          </a:xfrm>
        </p:spPr>
        <p:txBody>
          <a:bodyPr>
            <a:normAutofit fontScale="90000"/>
          </a:bodyPr>
          <a:lstStyle/>
          <a:p>
            <a:r>
              <a:rPr lang="it-IT" sz="3100" b="1" dirty="0">
                <a:solidFill>
                  <a:srgbClr val="0070C0"/>
                </a:solidFill>
              </a:rPr>
              <a:t>Security </a:t>
            </a:r>
            <a:r>
              <a:rPr lang="it-IT" sz="3100" b="1" dirty="0" err="1">
                <a:solidFill>
                  <a:srgbClr val="0070C0"/>
                </a:solidFill>
              </a:rPr>
              <a:t>measures</a:t>
            </a:r>
            <a:br>
              <a:rPr lang="it-IT" dirty="0">
                <a:solidFill>
                  <a:srgbClr val="0070C0"/>
                </a:solidFill>
              </a:rPr>
            </a:br>
            <a:endParaRPr lang="it-IT" dirty="0">
              <a:solidFill>
                <a:srgbClr val="0070C0"/>
              </a:solidFill>
            </a:endParaRPr>
          </a:p>
        </p:txBody>
      </p:sp>
      <p:sp>
        <p:nvSpPr>
          <p:cNvPr id="10" name="Content Placeholder 9">
            <a:extLst>
              <a:ext uri="{FF2B5EF4-FFF2-40B4-BE49-F238E27FC236}">
                <a16:creationId xmlns:a16="http://schemas.microsoft.com/office/drawing/2014/main" id="{8C0C4C29-D7AC-4614-BD84-427839CF7F81}"/>
              </a:ext>
            </a:extLst>
          </p:cNvPr>
          <p:cNvSpPr>
            <a:spLocks noGrp="1"/>
          </p:cNvSpPr>
          <p:nvPr>
            <p:ph idx="1"/>
          </p:nvPr>
        </p:nvSpPr>
        <p:spPr>
          <a:xfrm>
            <a:off x="435896" y="1028700"/>
            <a:ext cx="5134480" cy="4030825"/>
          </a:xfrm>
        </p:spPr>
        <p:txBody>
          <a:bodyPr>
            <a:normAutofit fontScale="55000" lnSpcReduction="20000"/>
          </a:bodyPr>
          <a:lstStyle/>
          <a:p>
            <a:pPr>
              <a:lnSpc>
                <a:spcPct val="90000"/>
              </a:lnSpc>
            </a:pPr>
            <a:endParaRPr lang="en-US" sz="1275" dirty="0"/>
          </a:p>
          <a:p>
            <a:pPr>
              <a:lnSpc>
                <a:spcPct val="90000"/>
              </a:lnSpc>
            </a:pPr>
            <a:endParaRPr lang="en-US" sz="1275" dirty="0"/>
          </a:p>
          <a:p>
            <a:pPr>
              <a:lnSpc>
                <a:spcPct val="90000"/>
              </a:lnSpc>
            </a:pPr>
            <a:endParaRPr lang="en-US" sz="1275" dirty="0"/>
          </a:p>
          <a:p>
            <a:pPr>
              <a:lnSpc>
                <a:spcPct val="170000"/>
              </a:lnSpc>
            </a:pPr>
            <a:r>
              <a:rPr lang="en-US" sz="2550" b="1" dirty="0"/>
              <a:t>Technical and organizational measures</a:t>
            </a:r>
          </a:p>
          <a:p>
            <a:pPr>
              <a:lnSpc>
                <a:spcPct val="170000"/>
              </a:lnSpc>
            </a:pPr>
            <a:r>
              <a:rPr lang="en-US" sz="2550" b="1" dirty="0"/>
              <a:t>Best practices </a:t>
            </a:r>
            <a:r>
              <a:rPr lang="en-US" sz="2550" dirty="0"/>
              <a:t>of data governance</a:t>
            </a:r>
          </a:p>
          <a:p>
            <a:pPr>
              <a:lnSpc>
                <a:spcPct val="170000"/>
              </a:lnSpc>
            </a:pPr>
            <a:r>
              <a:rPr lang="en-US" sz="2550" dirty="0"/>
              <a:t>Considering the </a:t>
            </a:r>
            <a:r>
              <a:rPr lang="en-US" sz="2550" b="1" dirty="0"/>
              <a:t>size</a:t>
            </a:r>
            <a:r>
              <a:rPr lang="en-US" sz="2550" dirty="0"/>
              <a:t> of the organization, the </a:t>
            </a:r>
            <a:r>
              <a:rPr lang="en-US" sz="2550" b="1" dirty="0"/>
              <a:t>budget</a:t>
            </a:r>
            <a:r>
              <a:rPr lang="en-US" sz="2550" dirty="0"/>
              <a:t> available, the </a:t>
            </a:r>
            <a:r>
              <a:rPr lang="en-US" sz="2550" b="1" dirty="0"/>
              <a:t>type</a:t>
            </a:r>
            <a:r>
              <a:rPr lang="en-US" sz="2550" dirty="0"/>
              <a:t> of data</a:t>
            </a:r>
          </a:p>
          <a:p>
            <a:pPr>
              <a:lnSpc>
                <a:spcPct val="170000"/>
              </a:lnSpc>
            </a:pPr>
            <a:r>
              <a:rPr lang="en-US" sz="2550" dirty="0"/>
              <a:t>Assess the </a:t>
            </a:r>
            <a:r>
              <a:rPr lang="en-US" sz="2550" b="1" dirty="0"/>
              <a:t>risks</a:t>
            </a:r>
            <a:r>
              <a:rPr lang="en-US" sz="2550" dirty="0"/>
              <a:t> for data subject</a:t>
            </a:r>
          </a:p>
          <a:p>
            <a:pPr>
              <a:lnSpc>
                <a:spcPct val="170000"/>
              </a:lnSpc>
            </a:pPr>
            <a:r>
              <a:rPr lang="en-US" sz="2550" dirty="0"/>
              <a:t>Privacy </a:t>
            </a:r>
            <a:r>
              <a:rPr lang="en-US" sz="2550" b="1" dirty="0"/>
              <a:t>by design </a:t>
            </a:r>
            <a:r>
              <a:rPr lang="en-US" sz="2550" dirty="0"/>
              <a:t>– Privacy </a:t>
            </a:r>
            <a:r>
              <a:rPr lang="en-US" sz="2550" b="1" dirty="0"/>
              <a:t>by default </a:t>
            </a:r>
            <a:r>
              <a:rPr lang="en-US" sz="2550" dirty="0"/>
              <a:t>principles</a:t>
            </a:r>
          </a:p>
          <a:p>
            <a:pPr>
              <a:lnSpc>
                <a:spcPct val="170000"/>
              </a:lnSpc>
            </a:pPr>
            <a:r>
              <a:rPr lang="en-US" sz="2550" b="1" dirty="0"/>
              <a:t>Penetration tests</a:t>
            </a:r>
          </a:p>
          <a:p>
            <a:pPr>
              <a:lnSpc>
                <a:spcPct val="170000"/>
              </a:lnSpc>
            </a:pPr>
            <a:r>
              <a:rPr lang="en-US" sz="2550" dirty="0"/>
              <a:t>Regular </a:t>
            </a:r>
            <a:r>
              <a:rPr lang="en-US" sz="2550" b="1" dirty="0"/>
              <a:t>audits</a:t>
            </a:r>
          </a:p>
          <a:p>
            <a:pPr>
              <a:lnSpc>
                <a:spcPct val="90000"/>
              </a:lnSpc>
            </a:pPr>
            <a:endParaRPr lang="en-US" sz="1275" dirty="0"/>
          </a:p>
          <a:p>
            <a:pPr>
              <a:lnSpc>
                <a:spcPct val="90000"/>
              </a:lnSpc>
            </a:pPr>
            <a:endParaRPr lang="en-US" sz="1275" dirty="0"/>
          </a:p>
          <a:p>
            <a:pPr>
              <a:lnSpc>
                <a:spcPct val="90000"/>
              </a:lnSpc>
            </a:pPr>
            <a:endParaRPr lang="en-US" sz="1275" dirty="0"/>
          </a:p>
          <a:p>
            <a:pPr>
              <a:lnSpc>
                <a:spcPct val="90000"/>
              </a:lnSpc>
            </a:pPr>
            <a:endParaRPr lang="en-US" sz="1275" dirty="0"/>
          </a:p>
          <a:p>
            <a:pPr>
              <a:lnSpc>
                <a:spcPct val="90000"/>
              </a:lnSpc>
            </a:pPr>
            <a:endParaRPr lang="en-US" sz="1275" dirty="0"/>
          </a:p>
        </p:txBody>
      </p:sp>
      <p:sp>
        <p:nvSpPr>
          <p:cNvPr id="3" name="Segnaposto piè di pagina 2">
            <a:extLst>
              <a:ext uri="{FF2B5EF4-FFF2-40B4-BE49-F238E27FC236}">
                <a16:creationId xmlns:a16="http://schemas.microsoft.com/office/drawing/2014/main" id="{1697FBF1-DB21-9153-14A5-FA8787C219B9}"/>
              </a:ext>
            </a:extLst>
          </p:cNvPr>
          <p:cNvSpPr>
            <a:spLocks noGrp="1"/>
          </p:cNvSpPr>
          <p:nvPr>
            <p:ph type="ftr" sz="quarter" idx="11"/>
          </p:nvPr>
        </p:nvSpPr>
        <p:spPr/>
        <p:txBody>
          <a:bodyPr/>
          <a:lstStyle/>
          <a:p>
            <a:pPr rtl="0"/>
            <a:r>
              <a:rPr lang="en-US"/>
              <a:t>Data Collection for Machine Learning</a:t>
            </a:r>
            <a:endParaRPr lang="it-IT"/>
          </a:p>
        </p:txBody>
      </p:sp>
      <p:pic>
        <p:nvPicPr>
          <p:cNvPr id="6" name="Content Placeholder 7" descr="Diagram&#10;&#10;Description automatically generated">
            <a:extLst>
              <a:ext uri="{FF2B5EF4-FFF2-40B4-BE49-F238E27FC236}">
                <a16:creationId xmlns:a16="http://schemas.microsoft.com/office/drawing/2014/main" id="{05EE4652-7844-41A3-93B6-CE1E2AF2060A}"/>
              </a:ext>
            </a:extLst>
          </p:cNvPr>
          <p:cNvPicPr>
            <a:picLocks noChangeAspect="1"/>
          </p:cNvPicPr>
          <p:nvPr/>
        </p:nvPicPr>
        <p:blipFill rotWithShape="1">
          <a:blip r:embed="rId2">
            <a:extLst>
              <a:ext uri="{28A0092B-C50C-407E-A947-70E740481C1C}">
                <a14:useLocalDpi xmlns:a14="http://schemas.microsoft.com/office/drawing/2010/main" val="0"/>
              </a:ext>
            </a:extLst>
          </a:blip>
          <a:srcRect l="8678" r="9264"/>
          <a:stretch/>
        </p:blipFill>
        <p:spPr>
          <a:xfrm>
            <a:off x="5864160" y="0"/>
            <a:ext cx="3279840" cy="5130376"/>
          </a:xfrm>
          <a:prstGeom prst="rect">
            <a:avLst/>
          </a:prstGeom>
          <a:noFill/>
        </p:spPr>
      </p:pic>
      <p:sp>
        <p:nvSpPr>
          <p:cNvPr id="4" name="Segnaposto numero diapositiva 3">
            <a:extLst>
              <a:ext uri="{FF2B5EF4-FFF2-40B4-BE49-F238E27FC236}">
                <a16:creationId xmlns:a16="http://schemas.microsoft.com/office/drawing/2014/main" id="{D5074F07-5CF1-6289-1B9C-ADE41162D2EB}"/>
              </a:ext>
            </a:extLst>
          </p:cNvPr>
          <p:cNvSpPr>
            <a:spLocks noGrp="1"/>
          </p:cNvSpPr>
          <p:nvPr>
            <p:ph type="sldNum" sz="quarter" idx="12"/>
          </p:nvPr>
        </p:nvSpPr>
        <p:spPr/>
        <p:txBody>
          <a:bodyPr/>
          <a:lstStyle/>
          <a:p>
            <a:pPr rtl="0"/>
            <a:fld id="{D57F1E4F-1CFF-5643-939E-217C01CDF565}" type="slidenum">
              <a:rPr lang="it-IT" smtClean="0"/>
              <a:pPr rtl="0"/>
              <a:t>75</a:t>
            </a:fld>
            <a:endParaRPr lang="it-IT"/>
          </a:p>
        </p:txBody>
      </p:sp>
    </p:spTree>
    <p:extLst>
      <p:ext uri="{BB962C8B-B14F-4D97-AF65-F5344CB8AC3E}">
        <p14:creationId xmlns:p14="http://schemas.microsoft.com/office/powerpoint/2010/main" val="21528009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1C3F0-05E9-43F8-A375-8B15CCAA7C0D}"/>
              </a:ext>
            </a:extLst>
          </p:cNvPr>
          <p:cNvSpPr>
            <a:spLocks noGrp="1"/>
          </p:cNvSpPr>
          <p:nvPr>
            <p:ph type="title"/>
          </p:nvPr>
        </p:nvSpPr>
        <p:spPr>
          <a:xfrm>
            <a:off x="559672" y="522634"/>
            <a:ext cx="6376387" cy="929027"/>
          </a:xfrm>
        </p:spPr>
        <p:txBody>
          <a:bodyPr anchor="ctr">
            <a:normAutofit fontScale="90000"/>
          </a:bodyPr>
          <a:lstStyle/>
          <a:p>
            <a:r>
              <a:rPr lang="en-US" sz="2800" b="1" dirty="0">
                <a:solidFill>
                  <a:srgbClr val="0070C0"/>
                </a:solidFill>
              </a:rPr>
              <a:t>Risk assessment</a:t>
            </a:r>
            <a:br>
              <a:rPr lang="en-US" sz="2800" dirty="0">
                <a:solidFill>
                  <a:srgbClr val="0070C0"/>
                </a:solidFill>
              </a:rPr>
            </a:br>
            <a:endParaRPr lang="en-NL" sz="2800" dirty="0">
              <a:solidFill>
                <a:srgbClr val="0070C0"/>
              </a:solidFill>
            </a:endParaRPr>
          </a:p>
        </p:txBody>
      </p:sp>
      <p:graphicFrame>
        <p:nvGraphicFramePr>
          <p:cNvPr id="6" name="Content Placeholder 2">
            <a:extLst>
              <a:ext uri="{FF2B5EF4-FFF2-40B4-BE49-F238E27FC236}">
                <a16:creationId xmlns:a16="http://schemas.microsoft.com/office/drawing/2014/main" id="{AA40E821-955F-42D5-8A4C-E603C54E5A94}"/>
              </a:ext>
            </a:extLst>
          </p:cNvPr>
          <p:cNvGraphicFramePr>
            <a:graphicFrameLocks noGrp="1"/>
          </p:cNvGraphicFramePr>
          <p:nvPr>
            <p:ph idx="1"/>
            <p:extLst>
              <p:ext uri="{D42A27DB-BD31-4B8C-83A1-F6EECF244321}">
                <p14:modId xmlns:p14="http://schemas.microsoft.com/office/powerpoint/2010/main" val="1579984921"/>
              </p:ext>
            </p:extLst>
          </p:nvPr>
        </p:nvGraphicFramePr>
        <p:xfrm>
          <a:off x="3448828" y="1451661"/>
          <a:ext cx="5259278" cy="35318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egnaposto piè di pagina 2">
            <a:extLst>
              <a:ext uri="{FF2B5EF4-FFF2-40B4-BE49-F238E27FC236}">
                <a16:creationId xmlns:a16="http://schemas.microsoft.com/office/drawing/2014/main" id="{FB2634A8-0405-F4F5-505B-70D2C1CC4F88}"/>
              </a:ext>
            </a:extLst>
          </p:cNvPr>
          <p:cNvSpPr>
            <a:spLocks noGrp="1"/>
          </p:cNvSpPr>
          <p:nvPr>
            <p:ph type="ftr" sz="quarter" idx="11"/>
          </p:nvPr>
        </p:nvSpPr>
        <p:spPr/>
        <p:txBody>
          <a:bodyPr/>
          <a:lstStyle/>
          <a:p>
            <a:pPr rtl="0"/>
            <a:r>
              <a:rPr lang="en-US"/>
              <a:t>Data Collection for Machine Learning</a:t>
            </a:r>
            <a:endParaRPr lang="it-IT"/>
          </a:p>
        </p:txBody>
      </p:sp>
      <p:sp>
        <p:nvSpPr>
          <p:cNvPr id="5" name="TextBox 4">
            <a:extLst>
              <a:ext uri="{FF2B5EF4-FFF2-40B4-BE49-F238E27FC236}">
                <a16:creationId xmlns:a16="http://schemas.microsoft.com/office/drawing/2014/main" id="{AB8D678F-8110-4F82-B424-F1F589172D1E}"/>
              </a:ext>
            </a:extLst>
          </p:cNvPr>
          <p:cNvSpPr txBox="1"/>
          <p:nvPr/>
        </p:nvSpPr>
        <p:spPr>
          <a:xfrm>
            <a:off x="559672" y="2635558"/>
            <a:ext cx="1826468" cy="300082"/>
          </a:xfrm>
          <a:prstGeom prst="rect">
            <a:avLst/>
          </a:prstGeom>
          <a:noFill/>
        </p:spPr>
        <p:txBody>
          <a:bodyPr wrap="square" rtlCol="0">
            <a:spAutoFit/>
          </a:bodyPr>
          <a:lstStyle/>
          <a:p>
            <a:pPr defTabSz="342900"/>
            <a:r>
              <a:rPr lang="en-US" dirty="0">
                <a:solidFill>
                  <a:srgbClr val="0070C0"/>
                </a:solidFill>
                <a:latin typeface="Gill Sans MT" panose="020B0502020104020203"/>
              </a:rPr>
              <a:t>Likelihood and impact</a:t>
            </a:r>
            <a:endParaRPr lang="en-NL" dirty="0">
              <a:solidFill>
                <a:srgbClr val="0070C0"/>
              </a:solidFill>
              <a:latin typeface="Gill Sans MT" panose="020B0502020104020203"/>
            </a:endParaRPr>
          </a:p>
        </p:txBody>
      </p:sp>
      <p:sp>
        <p:nvSpPr>
          <p:cNvPr id="7" name="Segnaposto numero diapositiva 6">
            <a:extLst>
              <a:ext uri="{FF2B5EF4-FFF2-40B4-BE49-F238E27FC236}">
                <a16:creationId xmlns:a16="http://schemas.microsoft.com/office/drawing/2014/main" id="{AEB04395-19F1-6291-A900-577427A03311}"/>
              </a:ext>
            </a:extLst>
          </p:cNvPr>
          <p:cNvSpPr>
            <a:spLocks noGrp="1"/>
          </p:cNvSpPr>
          <p:nvPr>
            <p:ph type="sldNum" sz="quarter" idx="12"/>
          </p:nvPr>
        </p:nvSpPr>
        <p:spPr/>
        <p:txBody>
          <a:bodyPr/>
          <a:lstStyle/>
          <a:p>
            <a:pPr rtl="0"/>
            <a:fld id="{D57F1E4F-1CFF-5643-939E-217C01CDF565}" type="slidenum">
              <a:rPr lang="it-IT" smtClean="0"/>
              <a:pPr rtl="0"/>
              <a:t>76</a:t>
            </a:fld>
            <a:endParaRPr lang="it-IT"/>
          </a:p>
        </p:txBody>
      </p:sp>
    </p:spTree>
    <p:extLst>
      <p:ext uri="{BB962C8B-B14F-4D97-AF65-F5344CB8AC3E}">
        <p14:creationId xmlns:p14="http://schemas.microsoft.com/office/powerpoint/2010/main" val="1986289557"/>
      </p:ext>
    </p:extLst>
  </p:cSld>
  <p:clrMapOvr>
    <a:overrideClrMapping bg1="dk1" tx1="lt1" bg2="dk2" tx2="lt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94D1A7-E6F0-4898-A74A-DA2C82483EEA}"/>
              </a:ext>
            </a:extLst>
          </p:cNvPr>
          <p:cNvSpPr>
            <a:spLocks noGrp="1"/>
          </p:cNvSpPr>
          <p:nvPr>
            <p:ph type="title"/>
          </p:nvPr>
        </p:nvSpPr>
        <p:spPr>
          <a:xfrm>
            <a:off x="6222206" y="1064419"/>
            <a:ext cx="2311182" cy="1564402"/>
          </a:xfrm>
        </p:spPr>
        <p:txBody>
          <a:bodyPr vert="horz" lIns="68580" tIns="34290" rIns="68580" bIns="34290" rtlCol="0" anchor="b">
            <a:normAutofit/>
          </a:bodyPr>
          <a:lstStyle/>
          <a:p>
            <a:r>
              <a:rPr lang="en-US" sz="1875">
                <a:solidFill>
                  <a:srgbClr val="FFFFFF"/>
                </a:solidFill>
              </a:rPr>
              <a:t>anonimyzation</a:t>
            </a:r>
          </a:p>
        </p:txBody>
      </p:sp>
      <p:pic>
        <p:nvPicPr>
          <p:cNvPr id="7" name="Content Placeholder 6">
            <a:extLst>
              <a:ext uri="{FF2B5EF4-FFF2-40B4-BE49-F238E27FC236}">
                <a16:creationId xmlns:a16="http://schemas.microsoft.com/office/drawing/2014/main" id="{8EA0BB60-760A-446C-8C8B-D374C312A76B}"/>
              </a:ext>
            </a:extLst>
          </p:cNvPr>
          <p:cNvPicPr>
            <a:picLocks noGrp="1" noChangeAspect="1"/>
          </p:cNvPicPr>
          <p:nvPr>
            <p:ph idx="1"/>
          </p:nvPr>
        </p:nvPicPr>
        <p:blipFill rotWithShape="1">
          <a:blip r:embed="rId2">
            <a:duotone>
              <a:schemeClr val="accent1">
                <a:shade val="45000"/>
                <a:satMod val="135000"/>
              </a:schemeClr>
              <a:prstClr val="white"/>
            </a:duotone>
          </a:blip>
          <a:srcRect l="8257" r="3574" b="1"/>
          <a:stretch/>
        </p:blipFill>
        <p:spPr>
          <a:xfrm>
            <a:off x="15230" y="282123"/>
            <a:ext cx="5958315" cy="4510801"/>
          </a:xfrm>
          <a:prstGeom prst="rect">
            <a:avLst/>
          </a:prstGeom>
        </p:spPr>
      </p:pic>
      <p:sp>
        <p:nvSpPr>
          <p:cNvPr id="3" name="Segnaposto piè di pagina 2">
            <a:extLst>
              <a:ext uri="{FF2B5EF4-FFF2-40B4-BE49-F238E27FC236}">
                <a16:creationId xmlns:a16="http://schemas.microsoft.com/office/drawing/2014/main" id="{7E67D407-AAA4-1366-147A-F27035783CF4}"/>
              </a:ext>
            </a:extLst>
          </p:cNvPr>
          <p:cNvSpPr>
            <a:spLocks noGrp="1"/>
          </p:cNvSpPr>
          <p:nvPr>
            <p:ph type="ftr" sz="quarter" idx="11"/>
          </p:nvPr>
        </p:nvSpPr>
        <p:spPr/>
        <p:txBody>
          <a:bodyPr/>
          <a:lstStyle/>
          <a:p>
            <a:pPr rtl="0"/>
            <a:r>
              <a:rPr lang="en-US"/>
              <a:t>Data Collection for Machine Learning</a:t>
            </a:r>
            <a:endParaRPr lang="it-IT"/>
          </a:p>
        </p:txBody>
      </p:sp>
      <p:sp>
        <p:nvSpPr>
          <p:cNvPr id="4" name="Segnaposto numero diapositiva 3">
            <a:extLst>
              <a:ext uri="{FF2B5EF4-FFF2-40B4-BE49-F238E27FC236}">
                <a16:creationId xmlns:a16="http://schemas.microsoft.com/office/drawing/2014/main" id="{20A4E62A-8923-846C-5F80-590F79CC82AB}"/>
              </a:ext>
            </a:extLst>
          </p:cNvPr>
          <p:cNvSpPr>
            <a:spLocks noGrp="1"/>
          </p:cNvSpPr>
          <p:nvPr>
            <p:ph type="sldNum" sz="quarter" idx="12"/>
          </p:nvPr>
        </p:nvSpPr>
        <p:spPr/>
        <p:txBody>
          <a:bodyPr/>
          <a:lstStyle/>
          <a:p>
            <a:pPr rtl="0"/>
            <a:fld id="{D57F1E4F-1CFF-5643-939E-217C01CDF565}" type="slidenum">
              <a:rPr lang="it-IT" smtClean="0"/>
              <a:pPr rtl="0"/>
              <a:t>77</a:t>
            </a:fld>
            <a:endParaRPr lang="it-IT"/>
          </a:p>
        </p:txBody>
      </p:sp>
      <p:sp>
        <p:nvSpPr>
          <p:cNvPr id="6" name="CasellaDiTesto 5">
            <a:extLst>
              <a:ext uri="{FF2B5EF4-FFF2-40B4-BE49-F238E27FC236}">
                <a16:creationId xmlns:a16="http://schemas.microsoft.com/office/drawing/2014/main" id="{0D621440-E626-FC02-A7FF-D0D073FF539C}"/>
              </a:ext>
            </a:extLst>
          </p:cNvPr>
          <p:cNvSpPr txBox="1"/>
          <p:nvPr/>
        </p:nvSpPr>
        <p:spPr>
          <a:xfrm>
            <a:off x="6088566" y="646771"/>
            <a:ext cx="2877014" cy="400110"/>
          </a:xfrm>
          <a:prstGeom prst="rect">
            <a:avLst/>
          </a:prstGeom>
          <a:noFill/>
        </p:spPr>
        <p:txBody>
          <a:bodyPr wrap="square" rtlCol="0">
            <a:spAutoFit/>
          </a:bodyPr>
          <a:lstStyle/>
          <a:p>
            <a:r>
              <a:rPr lang="en-US" sz="2000" b="1" dirty="0">
                <a:solidFill>
                  <a:schemeClr val="bg1"/>
                </a:solidFill>
              </a:rPr>
              <a:t>ANONYMIZATION</a:t>
            </a:r>
          </a:p>
        </p:txBody>
      </p:sp>
    </p:spTree>
    <p:extLst>
      <p:ext uri="{BB962C8B-B14F-4D97-AF65-F5344CB8AC3E}">
        <p14:creationId xmlns:p14="http://schemas.microsoft.com/office/powerpoint/2010/main" val="7126525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67F53-93FB-4830-95E1-E304207D22EE}"/>
              </a:ext>
            </a:extLst>
          </p:cNvPr>
          <p:cNvSpPr>
            <a:spLocks noGrp="1"/>
          </p:cNvSpPr>
          <p:nvPr>
            <p:ph type="title"/>
          </p:nvPr>
        </p:nvSpPr>
        <p:spPr>
          <a:xfrm>
            <a:off x="559672" y="778476"/>
            <a:ext cx="2290568" cy="3531848"/>
          </a:xfrm>
        </p:spPr>
        <p:txBody>
          <a:bodyPr anchor="ctr">
            <a:normAutofit/>
          </a:bodyPr>
          <a:lstStyle/>
          <a:p>
            <a:r>
              <a:rPr lang="en-US" sz="2000" dirty="0">
                <a:solidFill>
                  <a:srgbClr val="0070C0"/>
                </a:solidFill>
              </a:rPr>
              <a:t>ANONYMOUS, ANONIMIZED, PSEUDONYMIZED</a:t>
            </a:r>
            <a:endParaRPr lang="en-NL" sz="2000" dirty="0">
              <a:solidFill>
                <a:srgbClr val="0070C0"/>
              </a:solidFill>
            </a:endParaRPr>
          </a:p>
        </p:txBody>
      </p:sp>
      <p:graphicFrame>
        <p:nvGraphicFramePr>
          <p:cNvPr id="13" name="Content Placeholder 2">
            <a:extLst>
              <a:ext uri="{FF2B5EF4-FFF2-40B4-BE49-F238E27FC236}">
                <a16:creationId xmlns:a16="http://schemas.microsoft.com/office/drawing/2014/main" id="{FDD8B9B8-1E33-4CAF-B8AD-7B381657F923}"/>
              </a:ext>
            </a:extLst>
          </p:cNvPr>
          <p:cNvGraphicFramePr>
            <a:graphicFrameLocks noGrp="1"/>
          </p:cNvGraphicFramePr>
          <p:nvPr>
            <p:ph idx="1"/>
            <p:extLst>
              <p:ext uri="{D42A27DB-BD31-4B8C-83A1-F6EECF244321}">
                <p14:modId xmlns:p14="http://schemas.microsoft.com/office/powerpoint/2010/main" val="1187778593"/>
              </p:ext>
            </p:extLst>
          </p:nvPr>
        </p:nvGraphicFramePr>
        <p:xfrm>
          <a:off x="3448828" y="1514457"/>
          <a:ext cx="5259278" cy="35318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egnaposto piè di pagina 2">
            <a:extLst>
              <a:ext uri="{FF2B5EF4-FFF2-40B4-BE49-F238E27FC236}">
                <a16:creationId xmlns:a16="http://schemas.microsoft.com/office/drawing/2014/main" id="{95E5CD03-72E7-E879-81F0-B73B05263861}"/>
              </a:ext>
            </a:extLst>
          </p:cNvPr>
          <p:cNvSpPr>
            <a:spLocks noGrp="1"/>
          </p:cNvSpPr>
          <p:nvPr>
            <p:ph type="ftr" sz="quarter" idx="11"/>
          </p:nvPr>
        </p:nvSpPr>
        <p:spPr/>
        <p:txBody>
          <a:bodyPr/>
          <a:lstStyle/>
          <a:p>
            <a:pPr rtl="0"/>
            <a:r>
              <a:rPr lang="en-US"/>
              <a:t>Data Collection for Machine Learning</a:t>
            </a:r>
            <a:endParaRPr lang="it-IT"/>
          </a:p>
        </p:txBody>
      </p:sp>
      <p:sp>
        <p:nvSpPr>
          <p:cNvPr id="5" name="Segnaposto numero diapositiva 4">
            <a:extLst>
              <a:ext uri="{FF2B5EF4-FFF2-40B4-BE49-F238E27FC236}">
                <a16:creationId xmlns:a16="http://schemas.microsoft.com/office/drawing/2014/main" id="{67B182A2-91FF-4566-7695-4688C0A1968F}"/>
              </a:ext>
            </a:extLst>
          </p:cNvPr>
          <p:cNvSpPr>
            <a:spLocks noGrp="1"/>
          </p:cNvSpPr>
          <p:nvPr>
            <p:ph type="sldNum" sz="quarter" idx="12"/>
          </p:nvPr>
        </p:nvSpPr>
        <p:spPr/>
        <p:txBody>
          <a:bodyPr/>
          <a:lstStyle/>
          <a:p>
            <a:pPr rtl="0"/>
            <a:fld id="{D57F1E4F-1CFF-5643-939E-217C01CDF565}" type="slidenum">
              <a:rPr lang="it-IT" smtClean="0"/>
              <a:pPr rtl="0"/>
              <a:t>78</a:t>
            </a:fld>
            <a:endParaRPr lang="it-IT"/>
          </a:p>
        </p:txBody>
      </p:sp>
    </p:spTree>
    <p:extLst>
      <p:ext uri="{BB962C8B-B14F-4D97-AF65-F5344CB8AC3E}">
        <p14:creationId xmlns:p14="http://schemas.microsoft.com/office/powerpoint/2010/main" val="3294342728"/>
      </p:ext>
    </p:extLst>
  </p:cSld>
  <p:clrMapOvr>
    <a:overrideClrMapping bg1="dk1" tx1="lt1" bg2="dk2" tx2="lt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9EFD3-B978-420E-9EE1-EAD1C1668D36}"/>
              </a:ext>
            </a:extLst>
          </p:cNvPr>
          <p:cNvSpPr>
            <a:spLocks noGrp="1"/>
          </p:cNvSpPr>
          <p:nvPr>
            <p:ph type="title"/>
          </p:nvPr>
        </p:nvSpPr>
        <p:spPr>
          <a:xfrm>
            <a:off x="435894" y="1536360"/>
            <a:ext cx="3840191" cy="2927499"/>
          </a:xfrm>
        </p:spPr>
        <p:txBody>
          <a:bodyPr anchor="t">
            <a:normAutofit/>
          </a:bodyPr>
          <a:lstStyle/>
          <a:p>
            <a:r>
              <a:rPr lang="en-US" sz="3000" b="1" dirty="0">
                <a:solidFill>
                  <a:schemeClr val="accent2"/>
                </a:solidFill>
              </a:rPr>
              <a:t>Are anonymized data truly anonymized? </a:t>
            </a:r>
            <a:br>
              <a:rPr lang="en-US" sz="3000" b="1" dirty="0">
                <a:solidFill>
                  <a:schemeClr val="accent2"/>
                </a:solidFill>
              </a:rPr>
            </a:br>
            <a:endParaRPr lang="en-NL" sz="3000" dirty="0">
              <a:solidFill>
                <a:schemeClr val="accent2"/>
              </a:solidFill>
            </a:endParaRPr>
          </a:p>
        </p:txBody>
      </p:sp>
      <p:sp>
        <p:nvSpPr>
          <p:cNvPr id="3" name="Content Placeholder 2">
            <a:extLst>
              <a:ext uri="{FF2B5EF4-FFF2-40B4-BE49-F238E27FC236}">
                <a16:creationId xmlns:a16="http://schemas.microsoft.com/office/drawing/2014/main" id="{28D2B669-B424-467B-9165-41A2710A42FF}"/>
              </a:ext>
            </a:extLst>
          </p:cNvPr>
          <p:cNvSpPr>
            <a:spLocks noGrp="1"/>
          </p:cNvSpPr>
          <p:nvPr>
            <p:ph idx="1"/>
          </p:nvPr>
        </p:nvSpPr>
        <p:spPr>
          <a:xfrm>
            <a:off x="4622076" y="1536360"/>
            <a:ext cx="3897863" cy="3136742"/>
          </a:xfrm>
          <a:prstGeom prst="roundRect">
            <a:avLst/>
          </a:prstGeom>
          <a:ln/>
        </p:spPr>
        <p:style>
          <a:lnRef idx="2">
            <a:schemeClr val="accent2"/>
          </a:lnRef>
          <a:fillRef idx="1">
            <a:schemeClr val="lt1"/>
          </a:fillRef>
          <a:effectRef idx="0">
            <a:schemeClr val="accent2"/>
          </a:effectRef>
          <a:fontRef idx="minor">
            <a:schemeClr val="dk1"/>
          </a:fontRef>
        </p:style>
        <p:txBody>
          <a:bodyPr anchor="t">
            <a:normAutofit lnSpcReduction="10000"/>
          </a:bodyPr>
          <a:lstStyle/>
          <a:p>
            <a:pPr marL="0" indent="0">
              <a:lnSpc>
                <a:spcPct val="90000"/>
              </a:lnSpc>
              <a:buNone/>
            </a:pPr>
            <a:r>
              <a:rPr lang="en-US" sz="1425" dirty="0">
                <a:solidFill>
                  <a:srgbClr val="0070C0"/>
                </a:solidFill>
              </a:rPr>
              <a:t>“In 2008, an </a:t>
            </a:r>
            <a:r>
              <a:rPr lang="en-US" sz="1425" dirty="0" err="1">
                <a:solidFill>
                  <a:srgbClr val="0070C0"/>
                </a:solidFill>
              </a:rPr>
              <a:t>anonymised</a:t>
            </a:r>
            <a:r>
              <a:rPr lang="en-US" sz="1425" dirty="0">
                <a:solidFill>
                  <a:srgbClr val="0070C0"/>
                </a:solidFill>
              </a:rPr>
              <a:t> Netflix dataset of film ratings was </a:t>
            </a:r>
            <a:r>
              <a:rPr lang="en-US" sz="1425" dirty="0" err="1">
                <a:solidFill>
                  <a:srgbClr val="0070C0"/>
                </a:solidFill>
              </a:rPr>
              <a:t>deanonymised</a:t>
            </a:r>
            <a:r>
              <a:rPr lang="en-US" sz="1425" dirty="0">
                <a:solidFill>
                  <a:srgbClr val="0070C0"/>
                </a:solidFill>
              </a:rPr>
              <a:t> by comparing the ratings with public scores on the IMDb film website in 2014; the home addresses of New York taxi drivers were uncovered from an anonymous data set of individual trips in the city; and an attempt by Australia’s health department to offer anonymous medical billing data could be reidentified by cross-referencing “mundane facts” such as the year of birth for older mothers and their children, or for mothers with many children.” </a:t>
            </a:r>
          </a:p>
          <a:p>
            <a:pPr marL="0" indent="0">
              <a:lnSpc>
                <a:spcPct val="90000"/>
              </a:lnSpc>
              <a:buNone/>
            </a:pPr>
            <a:endParaRPr lang="en-US" sz="1425" dirty="0">
              <a:solidFill>
                <a:srgbClr val="0070C0"/>
              </a:solidFill>
            </a:endParaRPr>
          </a:p>
          <a:p>
            <a:pPr marL="0" indent="0">
              <a:lnSpc>
                <a:spcPct val="90000"/>
              </a:lnSpc>
              <a:buNone/>
            </a:pPr>
            <a:r>
              <a:rPr lang="en-US" sz="825" dirty="0">
                <a:solidFill>
                  <a:srgbClr val="0070C0"/>
                </a:solidFill>
              </a:rPr>
              <a:t>Read more at: </a:t>
            </a:r>
            <a:r>
              <a:rPr lang="en-US" sz="825" dirty="0">
                <a:solidFill>
                  <a:srgbClr val="828282"/>
                </a:solidFill>
                <a:hlinkClick r:id="rId2">
                  <a:extLst>
                    <a:ext uri="{A12FA001-AC4F-418D-AE19-62706E023703}">
                      <ahyp:hlinkClr xmlns:ahyp="http://schemas.microsoft.com/office/drawing/2018/hyperlinkcolor" val="tx"/>
                    </a:ext>
                  </a:extLst>
                </a:hlinkClick>
              </a:rPr>
              <a:t>'</a:t>
            </a:r>
            <a:r>
              <a:rPr lang="en-US" sz="825" dirty="0" err="1">
                <a:solidFill>
                  <a:srgbClr val="828282"/>
                </a:solidFill>
                <a:hlinkClick r:id="rId2">
                  <a:extLst>
                    <a:ext uri="{A12FA001-AC4F-418D-AE19-62706E023703}">
                      <ahyp:hlinkClr xmlns:ahyp="http://schemas.microsoft.com/office/drawing/2018/hyperlinkcolor" val="tx"/>
                    </a:ext>
                  </a:extLst>
                </a:hlinkClick>
              </a:rPr>
              <a:t>Anonymised</a:t>
            </a:r>
            <a:r>
              <a:rPr lang="en-US" sz="825" dirty="0">
                <a:solidFill>
                  <a:srgbClr val="0070C0"/>
                </a:solidFill>
                <a:hlinkClick r:id="rId2">
                  <a:extLst>
                    <a:ext uri="{A12FA001-AC4F-418D-AE19-62706E023703}">
                      <ahyp:hlinkClr xmlns:ahyp="http://schemas.microsoft.com/office/drawing/2018/hyperlinkcolor" val="tx"/>
                    </a:ext>
                  </a:extLst>
                </a:hlinkClick>
              </a:rPr>
              <a:t>' data can never be totally anonymous, says study | Data protection | The Guardian</a:t>
            </a:r>
            <a:endParaRPr lang="en-US" sz="825" dirty="0">
              <a:solidFill>
                <a:srgbClr val="0070C0"/>
              </a:solidFill>
            </a:endParaRPr>
          </a:p>
          <a:p>
            <a:pPr>
              <a:lnSpc>
                <a:spcPct val="90000"/>
              </a:lnSpc>
            </a:pPr>
            <a:endParaRPr lang="en-NL" sz="1425" dirty="0"/>
          </a:p>
        </p:txBody>
      </p:sp>
      <p:sp>
        <p:nvSpPr>
          <p:cNvPr id="6" name="Segnaposto piè di pagina 5">
            <a:extLst>
              <a:ext uri="{FF2B5EF4-FFF2-40B4-BE49-F238E27FC236}">
                <a16:creationId xmlns:a16="http://schemas.microsoft.com/office/drawing/2014/main" id="{652B9603-E163-158E-D657-B52D383511F2}"/>
              </a:ext>
            </a:extLst>
          </p:cNvPr>
          <p:cNvSpPr>
            <a:spLocks noGrp="1"/>
          </p:cNvSpPr>
          <p:nvPr>
            <p:ph type="ftr" sz="quarter" idx="11"/>
          </p:nvPr>
        </p:nvSpPr>
        <p:spPr/>
        <p:txBody>
          <a:bodyPr/>
          <a:lstStyle/>
          <a:p>
            <a:pPr rtl="0"/>
            <a:r>
              <a:rPr lang="en-US"/>
              <a:t>Data Collection for Machine Learning</a:t>
            </a:r>
            <a:endParaRPr lang="it-IT"/>
          </a:p>
        </p:txBody>
      </p:sp>
      <p:sp>
        <p:nvSpPr>
          <p:cNvPr id="7" name="Segnaposto numero diapositiva 6">
            <a:extLst>
              <a:ext uri="{FF2B5EF4-FFF2-40B4-BE49-F238E27FC236}">
                <a16:creationId xmlns:a16="http://schemas.microsoft.com/office/drawing/2014/main" id="{0BD5E9A6-5250-3FC5-8055-E1A73B6B0E0A}"/>
              </a:ext>
            </a:extLst>
          </p:cNvPr>
          <p:cNvSpPr>
            <a:spLocks noGrp="1"/>
          </p:cNvSpPr>
          <p:nvPr>
            <p:ph type="sldNum" sz="quarter" idx="12"/>
          </p:nvPr>
        </p:nvSpPr>
        <p:spPr/>
        <p:txBody>
          <a:bodyPr/>
          <a:lstStyle/>
          <a:p>
            <a:pPr rtl="0"/>
            <a:fld id="{D57F1E4F-1CFF-5643-939E-217C01CDF565}" type="slidenum">
              <a:rPr lang="it-IT" smtClean="0"/>
              <a:pPr rtl="0"/>
              <a:t>79</a:t>
            </a:fld>
            <a:endParaRPr lang="it-IT"/>
          </a:p>
        </p:txBody>
      </p:sp>
    </p:spTree>
    <p:extLst>
      <p:ext uri="{BB962C8B-B14F-4D97-AF65-F5344CB8AC3E}">
        <p14:creationId xmlns:p14="http://schemas.microsoft.com/office/powerpoint/2010/main" val="3352155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D1EC82-6A6F-C432-4782-3B6CAD9A460B}"/>
              </a:ext>
            </a:extLst>
          </p:cNvPr>
          <p:cNvSpPr>
            <a:spLocks noGrp="1"/>
          </p:cNvSpPr>
          <p:nvPr>
            <p:ph type="title"/>
          </p:nvPr>
        </p:nvSpPr>
        <p:spPr/>
        <p:txBody>
          <a:bodyPr/>
          <a:lstStyle/>
          <a:p>
            <a:pPr algn="ctr"/>
            <a:r>
              <a:rPr lang="it-IT" dirty="0">
                <a:solidFill>
                  <a:schemeClr val="accent3"/>
                </a:solidFill>
              </a:rPr>
              <a:t>OPEN AI</a:t>
            </a:r>
          </a:p>
        </p:txBody>
      </p:sp>
      <p:pic>
        <p:nvPicPr>
          <p:cNvPr id="7" name="Segnaposto contenuto 6">
            <a:extLst>
              <a:ext uri="{FF2B5EF4-FFF2-40B4-BE49-F238E27FC236}">
                <a16:creationId xmlns:a16="http://schemas.microsoft.com/office/drawing/2014/main" id="{E82DC2D0-BD3A-86C3-2B37-8AC34095196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258102" y="1057749"/>
            <a:ext cx="4443355" cy="3510651"/>
          </a:xfrm>
        </p:spPr>
      </p:pic>
      <p:sp>
        <p:nvSpPr>
          <p:cNvPr id="4" name="Segnaposto piè di pagina 3">
            <a:extLst>
              <a:ext uri="{FF2B5EF4-FFF2-40B4-BE49-F238E27FC236}">
                <a16:creationId xmlns:a16="http://schemas.microsoft.com/office/drawing/2014/main" id="{838B96CB-879E-3DB0-6E7E-2DEE81C03549}"/>
              </a:ext>
            </a:extLst>
          </p:cNvPr>
          <p:cNvSpPr>
            <a:spLocks noGrp="1"/>
          </p:cNvSpPr>
          <p:nvPr>
            <p:ph type="ftr" sz="quarter" idx="11"/>
          </p:nvPr>
        </p:nvSpPr>
        <p:spPr/>
        <p:txBody>
          <a:bodyPr/>
          <a:lstStyle/>
          <a:p>
            <a:r>
              <a:rPr lang="en-US"/>
              <a:t>Data Collection for Machine Learning</a:t>
            </a:r>
            <a:endParaRPr lang="en-GB"/>
          </a:p>
        </p:txBody>
      </p:sp>
      <p:sp>
        <p:nvSpPr>
          <p:cNvPr id="3" name="Segnaposto numero diapositiva 2">
            <a:extLst>
              <a:ext uri="{FF2B5EF4-FFF2-40B4-BE49-F238E27FC236}">
                <a16:creationId xmlns:a16="http://schemas.microsoft.com/office/drawing/2014/main" id="{9B9F527A-46B0-6F15-7A77-1C59BAB54FCC}"/>
              </a:ext>
            </a:extLst>
          </p:cNvPr>
          <p:cNvSpPr>
            <a:spLocks noGrp="1"/>
          </p:cNvSpPr>
          <p:nvPr>
            <p:ph type="sldNum" sz="quarter" idx="12"/>
          </p:nvPr>
        </p:nvSpPr>
        <p:spPr/>
        <p:txBody>
          <a:bodyPr/>
          <a:lstStyle/>
          <a:p>
            <a:fld id="{C194BDB0-F4EA-4DD6-8281-CCE2440D0CE0}" type="slidenum">
              <a:rPr lang="en-GB" smtClean="0"/>
              <a:t>8</a:t>
            </a:fld>
            <a:endParaRPr lang="en-GB"/>
          </a:p>
        </p:txBody>
      </p:sp>
      <p:sp>
        <p:nvSpPr>
          <p:cNvPr id="6" name="CasellaDiTesto 5">
            <a:extLst>
              <a:ext uri="{FF2B5EF4-FFF2-40B4-BE49-F238E27FC236}">
                <a16:creationId xmlns:a16="http://schemas.microsoft.com/office/drawing/2014/main" id="{50DCAC1D-88DE-AA93-5747-B543CF56F9CA}"/>
              </a:ext>
            </a:extLst>
          </p:cNvPr>
          <p:cNvSpPr txBox="1"/>
          <p:nvPr/>
        </p:nvSpPr>
        <p:spPr>
          <a:xfrm>
            <a:off x="6794810" y="1167161"/>
            <a:ext cx="2222810" cy="923330"/>
          </a:xfrm>
          <a:prstGeom prst="rect">
            <a:avLst/>
          </a:prstGeom>
          <a:noFill/>
        </p:spPr>
        <p:txBody>
          <a:bodyPr wrap="square" rtlCol="0">
            <a:spAutoFit/>
          </a:bodyPr>
          <a:lstStyle/>
          <a:p>
            <a:r>
              <a:rPr lang="it-IT" dirty="0" err="1">
                <a:solidFill>
                  <a:srgbClr val="0070C0"/>
                </a:solidFill>
              </a:rPr>
              <a:t>Scraped</a:t>
            </a:r>
            <a:r>
              <a:rPr lang="it-IT" dirty="0">
                <a:solidFill>
                  <a:srgbClr val="0070C0"/>
                </a:solidFill>
              </a:rPr>
              <a:t> the web to </a:t>
            </a:r>
            <a:r>
              <a:rPr lang="it-IT" dirty="0" err="1">
                <a:solidFill>
                  <a:srgbClr val="0070C0"/>
                </a:solidFill>
              </a:rPr>
              <a:t>indiscriminately</a:t>
            </a:r>
            <a:r>
              <a:rPr lang="it-IT" dirty="0">
                <a:solidFill>
                  <a:srgbClr val="0070C0"/>
                </a:solidFill>
              </a:rPr>
              <a:t> </a:t>
            </a:r>
            <a:r>
              <a:rPr lang="it-IT" dirty="0" err="1">
                <a:solidFill>
                  <a:srgbClr val="0070C0"/>
                </a:solidFill>
              </a:rPr>
              <a:t>collect</a:t>
            </a:r>
            <a:r>
              <a:rPr lang="it-IT" dirty="0">
                <a:solidFill>
                  <a:srgbClr val="0070C0"/>
                </a:solidFill>
              </a:rPr>
              <a:t> personal data and </a:t>
            </a:r>
            <a:r>
              <a:rPr lang="it-IT" dirty="0" err="1">
                <a:solidFill>
                  <a:srgbClr val="0070C0"/>
                </a:solidFill>
              </a:rPr>
              <a:t>copyrighted</a:t>
            </a:r>
            <a:r>
              <a:rPr lang="it-IT" dirty="0">
                <a:solidFill>
                  <a:srgbClr val="0070C0"/>
                </a:solidFill>
              </a:rPr>
              <a:t> </a:t>
            </a:r>
            <a:r>
              <a:rPr lang="it-IT" dirty="0" err="1">
                <a:solidFill>
                  <a:srgbClr val="0070C0"/>
                </a:solidFill>
              </a:rPr>
              <a:t>material</a:t>
            </a:r>
            <a:endParaRPr lang="it-IT" dirty="0">
              <a:solidFill>
                <a:srgbClr val="0070C0"/>
              </a:solidFill>
            </a:endParaRPr>
          </a:p>
        </p:txBody>
      </p:sp>
    </p:spTree>
    <p:extLst>
      <p:ext uri="{BB962C8B-B14F-4D97-AF65-F5344CB8AC3E}">
        <p14:creationId xmlns:p14="http://schemas.microsoft.com/office/powerpoint/2010/main" val="32164314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29E82-3216-40EC-A8F3-8D7EDC60F641}"/>
              </a:ext>
            </a:extLst>
          </p:cNvPr>
          <p:cNvSpPr>
            <a:spLocks noGrp="1"/>
          </p:cNvSpPr>
          <p:nvPr>
            <p:ph type="title"/>
          </p:nvPr>
        </p:nvSpPr>
        <p:spPr/>
        <p:txBody>
          <a:bodyPr/>
          <a:lstStyle/>
          <a:p>
            <a:r>
              <a:rPr lang="en-US"/>
              <a:t>EXAMPLES</a:t>
            </a:r>
            <a:endParaRPr lang="en-NL"/>
          </a:p>
        </p:txBody>
      </p:sp>
      <p:sp>
        <p:nvSpPr>
          <p:cNvPr id="3" name="Content Placeholder 2">
            <a:extLst>
              <a:ext uri="{FF2B5EF4-FFF2-40B4-BE49-F238E27FC236}">
                <a16:creationId xmlns:a16="http://schemas.microsoft.com/office/drawing/2014/main" id="{152DFB91-017B-4C6F-A9AB-CF87289760B2}"/>
              </a:ext>
            </a:extLst>
          </p:cNvPr>
          <p:cNvSpPr>
            <a:spLocks noGrp="1"/>
          </p:cNvSpPr>
          <p:nvPr>
            <p:ph idx="1"/>
          </p:nvPr>
        </p:nvSpPr>
        <p:spPr>
          <a:xfrm>
            <a:off x="1403914" y="4502863"/>
            <a:ext cx="7982651" cy="202322"/>
          </a:xfrm>
        </p:spPr>
        <p:txBody>
          <a:bodyPr>
            <a:normAutofit fontScale="70000" lnSpcReduction="20000"/>
          </a:bodyPr>
          <a:lstStyle/>
          <a:p>
            <a:pPr marL="0" indent="0">
              <a:buNone/>
            </a:pPr>
            <a:r>
              <a:rPr lang="en-US"/>
              <a:t>K </a:t>
            </a:r>
            <a:r>
              <a:rPr lang="en-US" err="1"/>
              <a:t>Anonimity</a:t>
            </a:r>
            <a:r>
              <a:rPr lang="en-US"/>
              <a:t>: </a:t>
            </a:r>
            <a:r>
              <a:rPr lang="en-US">
                <a:hlinkClick r:id="rId2"/>
              </a:rPr>
              <a:t>https://www.researchgate.net/figure/K-anonymized-Data-Set-k3_tbl1_281467551</a:t>
            </a:r>
            <a:r>
              <a:rPr lang="en-US"/>
              <a:t> </a:t>
            </a:r>
            <a:endParaRPr lang="en-NL"/>
          </a:p>
        </p:txBody>
      </p:sp>
      <p:sp>
        <p:nvSpPr>
          <p:cNvPr id="5" name="Segnaposto piè di pagina 4">
            <a:extLst>
              <a:ext uri="{FF2B5EF4-FFF2-40B4-BE49-F238E27FC236}">
                <a16:creationId xmlns:a16="http://schemas.microsoft.com/office/drawing/2014/main" id="{2B433772-AF9F-E859-E085-AC7640112603}"/>
              </a:ext>
            </a:extLst>
          </p:cNvPr>
          <p:cNvSpPr>
            <a:spLocks noGrp="1"/>
          </p:cNvSpPr>
          <p:nvPr>
            <p:ph type="ftr" sz="quarter" idx="11"/>
          </p:nvPr>
        </p:nvSpPr>
        <p:spPr/>
        <p:txBody>
          <a:bodyPr/>
          <a:lstStyle/>
          <a:p>
            <a:pPr rtl="0"/>
            <a:r>
              <a:rPr lang="en-US"/>
              <a:t>Data Collection for Machine Learning</a:t>
            </a:r>
            <a:endParaRPr lang="it-IT"/>
          </a:p>
        </p:txBody>
      </p:sp>
      <p:pic>
        <p:nvPicPr>
          <p:cNvPr id="6" name="Picture 5" descr="Table&#10;&#10;Description automatically generated">
            <a:extLst>
              <a:ext uri="{FF2B5EF4-FFF2-40B4-BE49-F238E27FC236}">
                <a16:creationId xmlns:a16="http://schemas.microsoft.com/office/drawing/2014/main" id="{700CA5BB-D1A7-4DAB-BC9F-C618223D8C6A}"/>
              </a:ext>
            </a:extLst>
          </p:cNvPr>
          <p:cNvPicPr>
            <a:picLocks noChangeAspect="1"/>
          </p:cNvPicPr>
          <p:nvPr/>
        </p:nvPicPr>
        <p:blipFill>
          <a:blip r:embed="rId3"/>
          <a:stretch>
            <a:fillRect/>
          </a:stretch>
        </p:blipFill>
        <p:spPr>
          <a:xfrm>
            <a:off x="330765" y="1510406"/>
            <a:ext cx="3688171" cy="2769019"/>
          </a:xfrm>
          <a:prstGeom prst="rect">
            <a:avLst/>
          </a:prstGeom>
        </p:spPr>
      </p:pic>
      <p:pic>
        <p:nvPicPr>
          <p:cNvPr id="8" name="Picture 7" descr="Table&#10;&#10;Description automatically generated">
            <a:extLst>
              <a:ext uri="{FF2B5EF4-FFF2-40B4-BE49-F238E27FC236}">
                <a16:creationId xmlns:a16="http://schemas.microsoft.com/office/drawing/2014/main" id="{D1B56FB0-C164-4C29-9159-D9872704485C}"/>
              </a:ext>
            </a:extLst>
          </p:cNvPr>
          <p:cNvPicPr>
            <a:picLocks noChangeAspect="1"/>
          </p:cNvPicPr>
          <p:nvPr/>
        </p:nvPicPr>
        <p:blipFill>
          <a:blip r:embed="rId4"/>
          <a:stretch>
            <a:fillRect/>
          </a:stretch>
        </p:blipFill>
        <p:spPr>
          <a:xfrm>
            <a:off x="5125065" y="1543379"/>
            <a:ext cx="3688171" cy="2769019"/>
          </a:xfrm>
          <a:prstGeom prst="rect">
            <a:avLst/>
          </a:prstGeom>
        </p:spPr>
      </p:pic>
      <p:sp>
        <p:nvSpPr>
          <p:cNvPr id="9" name="Rectangle 8">
            <a:extLst>
              <a:ext uri="{FF2B5EF4-FFF2-40B4-BE49-F238E27FC236}">
                <a16:creationId xmlns:a16="http://schemas.microsoft.com/office/drawing/2014/main" id="{DC5C092F-DD21-4E8A-80D5-D44129CDFD45}"/>
              </a:ext>
            </a:extLst>
          </p:cNvPr>
          <p:cNvSpPr/>
          <p:nvPr/>
        </p:nvSpPr>
        <p:spPr>
          <a:xfrm>
            <a:off x="1143000" y="3992132"/>
            <a:ext cx="6775725" cy="300082"/>
          </a:xfrm>
          <a:prstGeom prst="rect">
            <a:avLst/>
          </a:prstGeom>
          <a:solidFill>
            <a:schemeClr val="accent1"/>
          </a:solidFill>
        </p:spPr>
        <p:txBody>
          <a:bodyPr wrap="square">
            <a:spAutoFit/>
          </a:bodyPr>
          <a:lstStyle/>
          <a:p>
            <a:pPr defTabSz="342900"/>
            <a:r>
              <a:rPr lang="en-NL">
                <a:solidFill>
                  <a:prstClr val="white">
                    <a:lumMod val="95000"/>
                  </a:prstClr>
                </a:solidFill>
                <a:latin typeface="Gill Sans MT" panose="020B0502020104020203"/>
              </a:rPr>
              <a:t>https://www.slideshare.net/mikenowakowski/data-privacy-anonymization-reidentification</a:t>
            </a:r>
          </a:p>
        </p:txBody>
      </p:sp>
      <p:sp>
        <p:nvSpPr>
          <p:cNvPr id="7" name="Segnaposto numero diapositiva 6">
            <a:extLst>
              <a:ext uri="{FF2B5EF4-FFF2-40B4-BE49-F238E27FC236}">
                <a16:creationId xmlns:a16="http://schemas.microsoft.com/office/drawing/2014/main" id="{14D3D652-F2CD-4C5B-75E4-43CABE65211B}"/>
              </a:ext>
            </a:extLst>
          </p:cNvPr>
          <p:cNvSpPr>
            <a:spLocks noGrp="1"/>
          </p:cNvSpPr>
          <p:nvPr>
            <p:ph type="sldNum" sz="quarter" idx="12"/>
          </p:nvPr>
        </p:nvSpPr>
        <p:spPr/>
        <p:txBody>
          <a:bodyPr/>
          <a:lstStyle/>
          <a:p>
            <a:pPr rtl="0"/>
            <a:fld id="{D57F1E4F-1CFF-5643-939E-217C01CDF565}" type="slidenum">
              <a:rPr lang="it-IT" smtClean="0"/>
              <a:pPr rtl="0"/>
              <a:t>80</a:t>
            </a:fld>
            <a:endParaRPr lang="it-IT"/>
          </a:p>
        </p:txBody>
      </p:sp>
    </p:spTree>
    <p:extLst>
      <p:ext uri="{BB962C8B-B14F-4D97-AF65-F5344CB8AC3E}">
        <p14:creationId xmlns:p14="http://schemas.microsoft.com/office/powerpoint/2010/main" val="7699889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57EF1-734A-4AE9-8B22-851C575DA639}"/>
              </a:ext>
            </a:extLst>
          </p:cNvPr>
          <p:cNvSpPr>
            <a:spLocks noGrp="1"/>
          </p:cNvSpPr>
          <p:nvPr>
            <p:ph type="title"/>
          </p:nvPr>
        </p:nvSpPr>
        <p:spPr/>
        <p:txBody>
          <a:bodyPr/>
          <a:lstStyle/>
          <a:p>
            <a:r>
              <a:rPr lang="en-US"/>
              <a:t>EXAMPLES</a:t>
            </a:r>
            <a:endParaRPr lang="en-NL"/>
          </a:p>
        </p:txBody>
      </p:sp>
      <p:pic>
        <p:nvPicPr>
          <p:cNvPr id="6" name="Content Placeholder 5" descr="Diagram, table&#10;&#10;Description automatically generated">
            <a:extLst>
              <a:ext uri="{FF2B5EF4-FFF2-40B4-BE49-F238E27FC236}">
                <a16:creationId xmlns:a16="http://schemas.microsoft.com/office/drawing/2014/main" id="{A4A54FE3-E718-40EA-95A5-E227821F0631}"/>
              </a:ext>
            </a:extLst>
          </p:cNvPr>
          <p:cNvPicPr>
            <a:picLocks noGrp="1" noChangeAspect="1"/>
          </p:cNvPicPr>
          <p:nvPr>
            <p:ph idx="1"/>
          </p:nvPr>
        </p:nvPicPr>
        <p:blipFill>
          <a:blip r:embed="rId2"/>
          <a:stretch>
            <a:fillRect/>
          </a:stretch>
        </p:blipFill>
        <p:spPr>
          <a:xfrm>
            <a:off x="358159" y="1600954"/>
            <a:ext cx="3674399" cy="2758679"/>
          </a:xfrm>
        </p:spPr>
      </p:pic>
      <p:sp>
        <p:nvSpPr>
          <p:cNvPr id="3" name="Segnaposto piè di pagina 2">
            <a:extLst>
              <a:ext uri="{FF2B5EF4-FFF2-40B4-BE49-F238E27FC236}">
                <a16:creationId xmlns:a16="http://schemas.microsoft.com/office/drawing/2014/main" id="{E05F362F-7D5B-ACE6-86A6-D78AC121BB70}"/>
              </a:ext>
            </a:extLst>
          </p:cNvPr>
          <p:cNvSpPr>
            <a:spLocks noGrp="1"/>
          </p:cNvSpPr>
          <p:nvPr>
            <p:ph type="ftr" sz="quarter" idx="11"/>
          </p:nvPr>
        </p:nvSpPr>
        <p:spPr/>
        <p:txBody>
          <a:bodyPr/>
          <a:lstStyle/>
          <a:p>
            <a:pPr rtl="0"/>
            <a:r>
              <a:rPr lang="en-US"/>
              <a:t>Data Collection for Machine Learning</a:t>
            </a:r>
            <a:endParaRPr lang="it-IT"/>
          </a:p>
        </p:txBody>
      </p:sp>
      <p:pic>
        <p:nvPicPr>
          <p:cNvPr id="8" name="Picture 7" descr="Diagram, venn diagram&#10;&#10;Description automatically generated">
            <a:extLst>
              <a:ext uri="{FF2B5EF4-FFF2-40B4-BE49-F238E27FC236}">
                <a16:creationId xmlns:a16="http://schemas.microsoft.com/office/drawing/2014/main" id="{DD8CCB91-A01B-45D3-A590-823C29DC9F47}"/>
              </a:ext>
            </a:extLst>
          </p:cNvPr>
          <p:cNvPicPr>
            <a:picLocks noChangeAspect="1"/>
          </p:cNvPicPr>
          <p:nvPr/>
        </p:nvPicPr>
        <p:blipFill>
          <a:blip r:embed="rId3"/>
          <a:stretch>
            <a:fillRect/>
          </a:stretch>
        </p:blipFill>
        <p:spPr>
          <a:xfrm>
            <a:off x="5033707" y="1600954"/>
            <a:ext cx="3674399" cy="2758679"/>
          </a:xfrm>
          <a:prstGeom prst="rect">
            <a:avLst/>
          </a:prstGeom>
        </p:spPr>
      </p:pic>
      <p:sp>
        <p:nvSpPr>
          <p:cNvPr id="5" name="Segnaposto numero diapositiva 4">
            <a:extLst>
              <a:ext uri="{FF2B5EF4-FFF2-40B4-BE49-F238E27FC236}">
                <a16:creationId xmlns:a16="http://schemas.microsoft.com/office/drawing/2014/main" id="{1040BE82-65D6-7248-93AC-48B6060F7165}"/>
              </a:ext>
            </a:extLst>
          </p:cNvPr>
          <p:cNvSpPr>
            <a:spLocks noGrp="1"/>
          </p:cNvSpPr>
          <p:nvPr>
            <p:ph type="sldNum" sz="quarter" idx="12"/>
          </p:nvPr>
        </p:nvSpPr>
        <p:spPr/>
        <p:txBody>
          <a:bodyPr/>
          <a:lstStyle/>
          <a:p>
            <a:pPr rtl="0"/>
            <a:fld id="{D57F1E4F-1CFF-5643-939E-217C01CDF565}" type="slidenum">
              <a:rPr lang="it-IT" smtClean="0"/>
              <a:pPr rtl="0"/>
              <a:t>81</a:t>
            </a:fld>
            <a:endParaRPr lang="it-IT"/>
          </a:p>
        </p:txBody>
      </p:sp>
    </p:spTree>
    <p:extLst>
      <p:ext uri="{BB962C8B-B14F-4D97-AF65-F5344CB8AC3E}">
        <p14:creationId xmlns:p14="http://schemas.microsoft.com/office/powerpoint/2010/main" val="41876696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ADA5F-9476-4574-9F47-4FC2559646ED}"/>
              </a:ext>
            </a:extLst>
          </p:cNvPr>
          <p:cNvSpPr>
            <a:spLocks noGrp="1"/>
          </p:cNvSpPr>
          <p:nvPr>
            <p:ph type="title"/>
          </p:nvPr>
        </p:nvSpPr>
        <p:spPr/>
        <p:txBody>
          <a:bodyPr>
            <a:normAutofit/>
          </a:bodyPr>
          <a:lstStyle/>
          <a:p>
            <a:r>
              <a:rPr lang="en-US"/>
              <a:t>Anonymization </a:t>
            </a:r>
            <a:r>
              <a:rPr lang="en-US" err="1"/>
              <a:t>tecniques</a:t>
            </a:r>
            <a:endParaRPr lang="en-NL"/>
          </a:p>
        </p:txBody>
      </p:sp>
      <p:graphicFrame>
        <p:nvGraphicFramePr>
          <p:cNvPr id="1028" name="Content Placeholder 2">
            <a:extLst>
              <a:ext uri="{FF2B5EF4-FFF2-40B4-BE49-F238E27FC236}">
                <a16:creationId xmlns:a16="http://schemas.microsoft.com/office/drawing/2014/main" id="{99EBF3B6-BA7F-4437-B244-2636E6753F3C}"/>
              </a:ext>
            </a:extLst>
          </p:cNvPr>
          <p:cNvGraphicFramePr>
            <a:graphicFrameLocks noGrp="1"/>
          </p:cNvGraphicFramePr>
          <p:nvPr>
            <p:ph idx="1"/>
          </p:nvPr>
        </p:nvGraphicFramePr>
        <p:xfrm>
          <a:off x="4751854" y="1635373"/>
          <a:ext cx="3956251" cy="30342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egnaposto piè di pagina 2">
            <a:extLst>
              <a:ext uri="{FF2B5EF4-FFF2-40B4-BE49-F238E27FC236}">
                <a16:creationId xmlns:a16="http://schemas.microsoft.com/office/drawing/2014/main" id="{26536EF8-7120-FFE5-167E-A31125D6E173}"/>
              </a:ext>
            </a:extLst>
          </p:cNvPr>
          <p:cNvSpPr>
            <a:spLocks noGrp="1"/>
          </p:cNvSpPr>
          <p:nvPr>
            <p:ph type="ftr" sz="quarter" idx="11"/>
          </p:nvPr>
        </p:nvSpPr>
        <p:spPr/>
        <p:txBody>
          <a:bodyPr/>
          <a:lstStyle/>
          <a:p>
            <a:pPr rtl="0"/>
            <a:r>
              <a:rPr lang="en-US"/>
              <a:t>Data Collection for Machine Learning</a:t>
            </a:r>
            <a:endParaRPr lang="it-IT"/>
          </a:p>
        </p:txBody>
      </p:sp>
      <p:pic>
        <p:nvPicPr>
          <p:cNvPr id="1026" name="Picture 2">
            <a:extLst>
              <a:ext uri="{FF2B5EF4-FFF2-40B4-BE49-F238E27FC236}">
                <a16:creationId xmlns:a16="http://schemas.microsoft.com/office/drawing/2014/main" id="{23C9543A-37F3-41CC-9A37-A97B60B0D616}"/>
              </a:ext>
            </a:extLst>
          </p:cNvPr>
          <p:cNvPicPr>
            <a:picLocks noChangeAspect="1" noChangeArrowheads="1"/>
          </p:cNvPicPr>
          <p:nvPr/>
        </p:nvPicPr>
        <p:blipFill rotWithShape="1">
          <a:blip r:embed="rId7">
            <a:duotone>
              <a:schemeClr val="accent1">
                <a:shade val="45000"/>
                <a:satMod val="135000"/>
              </a:schemeClr>
              <a:prstClr val="white"/>
            </a:duotone>
            <a:extLst>
              <a:ext uri="{28A0092B-C50C-407E-A947-70E740481C1C}">
                <a14:useLocalDpi xmlns:a14="http://schemas.microsoft.com/office/drawing/2010/main" val="0"/>
              </a:ext>
            </a:extLst>
          </a:blip>
          <a:srcRect l="16773" r="15233" b="-1"/>
          <a:stretch/>
        </p:blipFill>
        <p:spPr bwMode="auto">
          <a:xfrm>
            <a:off x="492919" y="1770793"/>
            <a:ext cx="3721894" cy="27369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BB9FEBA-FDD3-4AEB-AA91-FB64A8795789}"/>
              </a:ext>
            </a:extLst>
          </p:cNvPr>
          <p:cNvSpPr txBox="1"/>
          <p:nvPr/>
        </p:nvSpPr>
        <p:spPr>
          <a:xfrm>
            <a:off x="271693" y="4741040"/>
            <a:ext cx="6114359" cy="300082"/>
          </a:xfrm>
          <a:prstGeom prst="rect">
            <a:avLst/>
          </a:prstGeom>
          <a:noFill/>
        </p:spPr>
        <p:txBody>
          <a:bodyPr wrap="square" rtlCol="0">
            <a:spAutoFit/>
          </a:bodyPr>
          <a:lstStyle/>
          <a:p>
            <a:pPr defTabSz="342900"/>
            <a:r>
              <a:rPr lang="en-US">
                <a:solidFill>
                  <a:prstClr val="black"/>
                </a:solidFill>
                <a:latin typeface="Gill Sans MT" panose="020B0502020104020203"/>
              </a:rPr>
              <a:t>Source: </a:t>
            </a:r>
            <a:r>
              <a:rPr lang="en-US">
                <a:solidFill>
                  <a:prstClr val="black"/>
                </a:solidFill>
                <a:latin typeface="Gill Sans MT" panose="020B0502020104020203"/>
                <a:hlinkClick r:id="rId8"/>
              </a:rPr>
              <a:t>LawSG-20180329 GDPR Dr </a:t>
            </a:r>
            <a:r>
              <a:rPr lang="en-US" err="1">
                <a:solidFill>
                  <a:prstClr val="black"/>
                </a:solidFill>
                <a:latin typeface="Gill Sans MT" panose="020B0502020104020203"/>
                <a:hlinkClick r:id="rId8"/>
              </a:rPr>
              <a:t>Jambert</a:t>
            </a:r>
            <a:r>
              <a:rPr lang="en-US">
                <a:solidFill>
                  <a:prstClr val="black"/>
                </a:solidFill>
                <a:latin typeface="Gill Sans MT" panose="020B0502020104020203"/>
                <a:hlinkClick r:id="rId8"/>
              </a:rPr>
              <a:t> Talk (panopto.eu)</a:t>
            </a:r>
            <a:endParaRPr lang="en-NL">
              <a:solidFill>
                <a:prstClr val="black"/>
              </a:solidFill>
              <a:latin typeface="Gill Sans MT" panose="020B0502020104020203"/>
            </a:endParaRPr>
          </a:p>
        </p:txBody>
      </p:sp>
      <p:sp>
        <p:nvSpPr>
          <p:cNvPr id="6" name="Segnaposto numero diapositiva 5">
            <a:extLst>
              <a:ext uri="{FF2B5EF4-FFF2-40B4-BE49-F238E27FC236}">
                <a16:creationId xmlns:a16="http://schemas.microsoft.com/office/drawing/2014/main" id="{8822B8C2-61D6-E6A4-A3E6-6D1AA516297A}"/>
              </a:ext>
            </a:extLst>
          </p:cNvPr>
          <p:cNvSpPr>
            <a:spLocks noGrp="1"/>
          </p:cNvSpPr>
          <p:nvPr>
            <p:ph type="sldNum" sz="quarter" idx="12"/>
          </p:nvPr>
        </p:nvSpPr>
        <p:spPr/>
        <p:txBody>
          <a:bodyPr/>
          <a:lstStyle/>
          <a:p>
            <a:pPr rtl="0"/>
            <a:fld id="{D57F1E4F-1CFF-5643-939E-217C01CDF565}" type="slidenum">
              <a:rPr lang="it-IT" smtClean="0"/>
              <a:pPr rtl="0"/>
              <a:t>82</a:t>
            </a:fld>
            <a:endParaRPr lang="it-IT"/>
          </a:p>
        </p:txBody>
      </p:sp>
    </p:spTree>
    <p:extLst>
      <p:ext uri="{BB962C8B-B14F-4D97-AF65-F5344CB8AC3E}">
        <p14:creationId xmlns:p14="http://schemas.microsoft.com/office/powerpoint/2010/main" val="22911620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6FEE4-DB34-45A7-8E5E-607EDD2A103D}"/>
              </a:ext>
            </a:extLst>
          </p:cNvPr>
          <p:cNvSpPr>
            <a:spLocks noGrp="1"/>
          </p:cNvSpPr>
          <p:nvPr>
            <p:ph type="title"/>
          </p:nvPr>
        </p:nvSpPr>
        <p:spPr/>
        <p:txBody>
          <a:bodyPr/>
          <a:lstStyle/>
          <a:p>
            <a:r>
              <a:rPr lang="en-US"/>
              <a:t>CASE STUDIES</a:t>
            </a:r>
            <a:endParaRPr lang="en-NL"/>
          </a:p>
        </p:txBody>
      </p:sp>
      <p:sp>
        <p:nvSpPr>
          <p:cNvPr id="3" name="Content Placeholder 2">
            <a:extLst>
              <a:ext uri="{FF2B5EF4-FFF2-40B4-BE49-F238E27FC236}">
                <a16:creationId xmlns:a16="http://schemas.microsoft.com/office/drawing/2014/main" id="{92CFFACD-8E04-4394-A881-F6922A0E9B49}"/>
              </a:ext>
            </a:extLst>
          </p:cNvPr>
          <p:cNvSpPr>
            <a:spLocks noGrp="1"/>
          </p:cNvSpPr>
          <p:nvPr>
            <p:ph idx="1"/>
          </p:nvPr>
        </p:nvSpPr>
        <p:spPr>
          <a:xfrm>
            <a:off x="435895" y="1589036"/>
            <a:ext cx="2661266" cy="476313"/>
          </a:xfrm>
        </p:spPr>
        <p:txBody>
          <a:bodyPr>
            <a:normAutofit fontScale="92500"/>
          </a:bodyPr>
          <a:lstStyle/>
          <a:p>
            <a:pPr marL="0" indent="0">
              <a:buNone/>
            </a:pPr>
            <a:r>
              <a:rPr lang="en-US" dirty="0">
                <a:solidFill>
                  <a:srgbClr val="C00000"/>
                </a:solidFill>
              </a:rPr>
              <a:t>Are those data correctly anonymized?</a:t>
            </a:r>
          </a:p>
          <a:p>
            <a:pPr marL="0" indent="0">
              <a:buNone/>
            </a:pPr>
            <a:endParaRPr lang="en-NL" dirty="0">
              <a:solidFill>
                <a:srgbClr val="C00000"/>
              </a:solidFill>
            </a:endParaRPr>
          </a:p>
        </p:txBody>
      </p:sp>
      <p:sp>
        <p:nvSpPr>
          <p:cNvPr id="5" name="Segnaposto piè di pagina 4">
            <a:extLst>
              <a:ext uri="{FF2B5EF4-FFF2-40B4-BE49-F238E27FC236}">
                <a16:creationId xmlns:a16="http://schemas.microsoft.com/office/drawing/2014/main" id="{361DF741-A733-1121-C45B-58B1C99CEC1B}"/>
              </a:ext>
            </a:extLst>
          </p:cNvPr>
          <p:cNvSpPr>
            <a:spLocks noGrp="1"/>
          </p:cNvSpPr>
          <p:nvPr>
            <p:ph type="ftr" sz="quarter" idx="11"/>
          </p:nvPr>
        </p:nvSpPr>
        <p:spPr/>
        <p:txBody>
          <a:bodyPr/>
          <a:lstStyle/>
          <a:p>
            <a:pPr rtl="0"/>
            <a:r>
              <a:rPr lang="en-US"/>
              <a:t>Data Collection for Machine Learning</a:t>
            </a:r>
            <a:endParaRPr lang="it-IT"/>
          </a:p>
        </p:txBody>
      </p:sp>
      <p:graphicFrame>
        <p:nvGraphicFramePr>
          <p:cNvPr id="7" name="Table 7">
            <a:extLst>
              <a:ext uri="{FF2B5EF4-FFF2-40B4-BE49-F238E27FC236}">
                <a16:creationId xmlns:a16="http://schemas.microsoft.com/office/drawing/2014/main" id="{D6EFE1F0-BCC1-4D12-A8D9-491866026F0F}"/>
              </a:ext>
            </a:extLst>
          </p:cNvPr>
          <p:cNvGraphicFramePr>
            <a:graphicFrameLocks noGrp="1"/>
          </p:cNvGraphicFramePr>
          <p:nvPr/>
        </p:nvGraphicFramePr>
        <p:xfrm>
          <a:off x="435893" y="2065350"/>
          <a:ext cx="8243533" cy="2002001"/>
        </p:xfrm>
        <a:graphic>
          <a:graphicData uri="http://schemas.openxmlformats.org/drawingml/2006/table">
            <a:tbl>
              <a:tblPr firstRow="1" bandRow="1">
                <a:tableStyleId>{5C22544A-7EE6-4342-B048-85BDC9FD1C3A}</a:tableStyleId>
              </a:tblPr>
              <a:tblGrid>
                <a:gridCol w="1273850">
                  <a:extLst>
                    <a:ext uri="{9D8B030D-6E8A-4147-A177-3AD203B41FA5}">
                      <a16:colId xmlns:a16="http://schemas.microsoft.com/office/drawing/2014/main" val="1290927058"/>
                    </a:ext>
                  </a:extLst>
                </a:gridCol>
                <a:gridCol w="1086541">
                  <a:extLst>
                    <a:ext uri="{9D8B030D-6E8A-4147-A177-3AD203B41FA5}">
                      <a16:colId xmlns:a16="http://schemas.microsoft.com/office/drawing/2014/main" val="3465252162"/>
                    </a:ext>
                  </a:extLst>
                </a:gridCol>
                <a:gridCol w="1687226">
                  <a:extLst>
                    <a:ext uri="{9D8B030D-6E8A-4147-A177-3AD203B41FA5}">
                      <a16:colId xmlns:a16="http://schemas.microsoft.com/office/drawing/2014/main" val="872514301"/>
                    </a:ext>
                  </a:extLst>
                </a:gridCol>
                <a:gridCol w="1319981">
                  <a:extLst>
                    <a:ext uri="{9D8B030D-6E8A-4147-A177-3AD203B41FA5}">
                      <a16:colId xmlns:a16="http://schemas.microsoft.com/office/drawing/2014/main" val="3490894380"/>
                    </a:ext>
                  </a:extLst>
                </a:gridCol>
                <a:gridCol w="1025013">
                  <a:extLst>
                    <a:ext uri="{9D8B030D-6E8A-4147-A177-3AD203B41FA5}">
                      <a16:colId xmlns:a16="http://schemas.microsoft.com/office/drawing/2014/main" val="878325134"/>
                    </a:ext>
                  </a:extLst>
                </a:gridCol>
                <a:gridCol w="1850922">
                  <a:extLst>
                    <a:ext uri="{9D8B030D-6E8A-4147-A177-3AD203B41FA5}">
                      <a16:colId xmlns:a16="http://schemas.microsoft.com/office/drawing/2014/main" val="1803557931"/>
                    </a:ext>
                  </a:extLst>
                </a:gridCol>
              </a:tblGrid>
              <a:tr h="282635">
                <a:tc>
                  <a:txBody>
                    <a:bodyPr/>
                    <a:lstStyle/>
                    <a:p>
                      <a:r>
                        <a:rPr lang="en-US" sz="1000"/>
                        <a:t>Assigned ID</a:t>
                      </a:r>
                      <a:endParaRPr lang="en-NL" sz="1000"/>
                    </a:p>
                  </a:txBody>
                  <a:tcPr marL="68580" marR="68580" marT="34290" marB="34290"/>
                </a:tc>
                <a:tc>
                  <a:txBody>
                    <a:bodyPr/>
                    <a:lstStyle/>
                    <a:p>
                      <a:r>
                        <a:rPr lang="en-US" sz="1000"/>
                        <a:t>Gender</a:t>
                      </a:r>
                      <a:endParaRPr lang="en-NL" sz="1000"/>
                    </a:p>
                  </a:txBody>
                  <a:tcPr marL="68580" marR="68580" marT="34290" marB="34290"/>
                </a:tc>
                <a:tc>
                  <a:txBody>
                    <a:bodyPr/>
                    <a:lstStyle/>
                    <a:p>
                      <a:r>
                        <a:rPr lang="en-US" sz="1000"/>
                        <a:t>Year of birth (age)</a:t>
                      </a:r>
                      <a:endParaRPr lang="en-NL" sz="1000"/>
                    </a:p>
                  </a:txBody>
                  <a:tcPr marL="68580" marR="68580" marT="34290" marB="34290"/>
                </a:tc>
                <a:tc>
                  <a:txBody>
                    <a:bodyPr/>
                    <a:lstStyle/>
                    <a:p>
                      <a:r>
                        <a:rPr lang="en-US" sz="1000"/>
                        <a:t>Disease</a:t>
                      </a:r>
                      <a:endParaRPr lang="en-NL" sz="1000"/>
                    </a:p>
                  </a:txBody>
                  <a:tcPr marL="68580" marR="68580" marT="34290" marB="34290"/>
                </a:tc>
                <a:tc>
                  <a:txBody>
                    <a:bodyPr/>
                    <a:lstStyle/>
                    <a:p>
                      <a:r>
                        <a:rPr lang="en-US" sz="1000"/>
                        <a:t>Hospital</a:t>
                      </a:r>
                      <a:endParaRPr lang="en-NL" sz="1000"/>
                    </a:p>
                  </a:txBody>
                  <a:tcPr marL="68580" marR="68580" marT="34290" marB="34290"/>
                </a:tc>
                <a:tc>
                  <a:txBody>
                    <a:bodyPr/>
                    <a:lstStyle/>
                    <a:p>
                      <a:r>
                        <a:rPr lang="en-US" sz="1000"/>
                        <a:t>Date of admittance</a:t>
                      </a:r>
                      <a:endParaRPr lang="en-NL" sz="1000"/>
                    </a:p>
                  </a:txBody>
                  <a:tcPr marL="68580" marR="68580" marT="34290" marB="34290"/>
                </a:tc>
                <a:extLst>
                  <a:ext uri="{0D108BD9-81ED-4DB2-BD59-A6C34878D82A}">
                    <a16:rowId xmlns:a16="http://schemas.microsoft.com/office/drawing/2014/main" val="420707959"/>
                  </a:ext>
                </a:extLst>
              </a:tr>
              <a:tr h="286561">
                <a:tc>
                  <a:txBody>
                    <a:bodyPr/>
                    <a:lstStyle/>
                    <a:p>
                      <a:r>
                        <a:rPr lang="en-US" sz="1000"/>
                        <a:t>A001</a:t>
                      </a:r>
                      <a:endParaRPr lang="en-NL" sz="1000"/>
                    </a:p>
                  </a:txBody>
                  <a:tcPr marL="68580" marR="68580" marT="34290" marB="34290"/>
                </a:tc>
                <a:tc>
                  <a:txBody>
                    <a:bodyPr/>
                    <a:lstStyle/>
                    <a:p>
                      <a:r>
                        <a:rPr lang="en-US" sz="1000"/>
                        <a:t>F</a:t>
                      </a:r>
                      <a:endParaRPr lang="en-NL" sz="1000"/>
                    </a:p>
                  </a:txBody>
                  <a:tcPr marL="68580" marR="68580" marT="34290" marB="34290"/>
                </a:tc>
                <a:tc>
                  <a:txBody>
                    <a:bodyPr/>
                    <a:lstStyle/>
                    <a:p>
                      <a:r>
                        <a:rPr lang="en-US" sz="1000"/>
                        <a:t>1979</a:t>
                      </a:r>
                      <a:endParaRPr lang="en-NL" sz="1000"/>
                    </a:p>
                  </a:txBody>
                  <a:tcPr marL="68580" marR="68580" marT="34290" marB="34290"/>
                </a:tc>
                <a:tc>
                  <a:txBody>
                    <a:bodyPr/>
                    <a:lstStyle/>
                    <a:p>
                      <a:r>
                        <a:rPr lang="en-US" sz="1000"/>
                        <a:t>Renal calculi</a:t>
                      </a:r>
                      <a:endParaRPr lang="en-NL" sz="1000"/>
                    </a:p>
                  </a:txBody>
                  <a:tcPr marL="68580" marR="68580" marT="34290" marB="34290"/>
                </a:tc>
                <a:tc>
                  <a:txBody>
                    <a:bodyPr/>
                    <a:lstStyle/>
                    <a:p>
                      <a:r>
                        <a:rPr lang="en-US" sz="1000"/>
                        <a:t>Eindhoven</a:t>
                      </a:r>
                      <a:endParaRPr lang="en-NL" sz="1000"/>
                    </a:p>
                  </a:txBody>
                  <a:tcPr marL="68580" marR="68580" marT="34290" marB="34290"/>
                </a:tc>
                <a:tc>
                  <a:txBody>
                    <a:bodyPr/>
                    <a:lstStyle/>
                    <a:p>
                      <a:r>
                        <a:rPr lang="en-US" sz="1000"/>
                        <a:t>19-03-2017</a:t>
                      </a:r>
                      <a:endParaRPr lang="en-NL" sz="1000"/>
                    </a:p>
                  </a:txBody>
                  <a:tcPr marL="68580" marR="68580" marT="34290" marB="34290"/>
                </a:tc>
                <a:extLst>
                  <a:ext uri="{0D108BD9-81ED-4DB2-BD59-A6C34878D82A}">
                    <a16:rowId xmlns:a16="http://schemas.microsoft.com/office/drawing/2014/main" val="2343913041"/>
                  </a:ext>
                </a:extLst>
              </a:tr>
              <a:tr h="28656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a:t>A002</a:t>
                      </a:r>
                      <a:endParaRPr lang="en-NL" sz="1000"/>
                    </a:p>
                  </a:txBody>
                  <a:tcPr marL="68580" marR="68580" marT="34290" marB="34290"/>
                </a:tc>
                <a:tc>
                  <a:txBody>
                    <a:bodyPr/>
                    <a:lstStyle/>
                    <a:p>
                      <a:r>
                        <a:rPr lang="en-US" sz="1000"/>
                        <a:t>M</a:t>
                      </a:r>
                      <a:endParaRPr lang="en-NL" sz="1000"/>
                    </a:p>
                  </a:txBody>
                  <a:tcPr marL="68580" marR="68580" marT="34290" marB="34290"/>
                </a:tc>
                <a:tc>
                  <a:txBody>
                    <a:bodyPr/>
                    <a:lstStyle/>
                    <a:p>
                      <a:r>
                        <a:rPr lang="en-US" sz="1000"/>
                        <a:t>1955</a:t>
                      </a:r>
                      <a:endParaRPr lang="en-NL" sz="1000"/>
                    </a:p>
                  </a:txBody>
                  <a:tcPr marL="68580" marR="68580" marT="34290" marB="34290"/>
                </a:tc>
                <a:tc>
                  <a:txBody>
                    <a:bodyPr/>
                    <a:lstStyle/>
                    <a:p>
                      <a:r>
                        <a:rPr lang="en-US" sz="1000"/>
                        <a:t>Prostatic cancer</a:t>
                      </a:r>
                      <a:endParaRPr lang="en-NL" sz="1000"/>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a:t>Eindhoven</a:t>
                      </a:r>
                      <a:endParaRPr lang="en-NL" sz="1000"/>
                    </a:p>
                  </a:txBody>
                  <a:tcPr marL="68580" marR="68580" marT="34290" marB="34290"/>
                </a:tc>
                <a:tc>
                  <a:txBody>
                    <a:bodyPr/>
                    <a:lstStyle/>
                    <a:p>
                      <a:r>
                        <a:rPr lang="en-US" sz="1000"/>
                        <a:t>20-03-2017</a:t>
                      </a:r>
                      <a:endParaRPr lang="en-NL" sz="1000"/>
                    </a:p>
                  </a:txBody>
                  <a:tcPr marL="68580" marR="68580" marT="34290" marB="34290"/>
                </a:tc>
                <a:extLst>
                  <a:ext uri="{0D108BD9-81ED-4DB2-BD59-A6C34878D82A}">
                    <a16:rowId xmlns:a16="http://schemas.microsoft.com/office/drawing/2014/main" val="3591517243"/>
                  </a:ext>
                </a:extLst>
              </a:tr>
              <a:tr h="28656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a:t>A003</a:t>
                      </a:r>
                      <a:endParaRPr lang="en-NL" sz="1000"/>
                    </a:p>
                  </a:txBody>
                  <a:tcPr marL="68580" marR="68580" marT="34290" marB="34290"/>
                </a:tc>
                <a:tc>
                  <a:txBody>
                    <a:bodyPr/>
                    <a:lstStyle/>
                    <a:p>
                      <a:r>
                        <a:rPr lang="en-US" sz="1000"/>
                        <a:t>M</a:t>
                      </a:r>
                      <a:endParaRPr lang="en-NL" sz="1000"/>
                    </a:p>
                  </a:txBody>
                  <a:tcPr marL="68580" marR="68580" marT="34290" marB="34290"/>
                </a:tc>
                <a:tc>
                  <a:txBody>
                    <a:bodyPr/>
                    <a:lstStyle/>
                    <a:p>
                      <a:r>
                        <a:rPr lang="en-US" sz="1000"/>
                        <a:t>1955</a:t>
                      </a:r>
                      <a:endParaRPr lang="en-NL" sz="1000"/>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a:t>Prostatic cancer</a:t>
                      </a:r>
                      <a:endParaRPr lang="en-NL" sz="1000"/>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a:t>Eindhoven</a:t>
                      </a:r>
                      <a:endParaRPr lang="en-NL" sz="1000"/>
                    </a:p>
                  </a:txBody>
                  <a:tcPr marL="68580" marR="68580" marT="34290" marB="34290"/>
                </a:tc>
                <a:tc>
                  <a:txBody>
                    <a:bodyPr/>
                    <a:lstStyle/>
                    <a:p>
                      <a:r>
                        <a:rPr lang="en-US" sz="1000"/>
                        <a:t>18-06-2017</a:t>
                      </a:r>
                      <a:endParaRPr lang="en-NL" sz="1000"/>
                    </a:p>
                  </a:txBody>
                  <a:tcPr marL="68580" marR="68580" marT="34290" marB="34290"/>
                </a:tc>
                <a:extLst>
                  <a:ext uri="{0D108BD9-81ED-4DB2-BD59-A6C34878D82A}">
                    <a16:rowId xmlns:a16="http://schemas.microsoft.com/office/drawing/2014/main" val="3158683444"/>
                  </a:ext>
                </a:extLst>
              </a:tr>
              <a:tr h="28656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a:t>A004</a:t>
                      </a:r>
                      <a:endParaRPr lang="en-NL" sz="1000"/>
                    </a:p>
                  </a:txBody>
                  <a:tcPr marL="68580" marR="68580" marT="34290" marB="34290"/>
                </a:tc>
                <a:tc>
                  <a:txBody>
                    <a:bodyPr/>
                    <a:lstStyle/>
                    <a:p>
                      <a:r>
                        <a:rPr lang="en-US" sz="1000"/>
                        <a:t>M</a:t>
                      </a:r>
                      <a:endParaRPr lang="en-NL" sz="1000"/>
                    </a:p>
                  </a:txBody>
                  <a:tcPr marL="68580" marR="68580" marT="34290" marB="34290"/>
                </a:tc>
                <a:tc>
                  <a:txBody>
                    <a:bodyPr/>
                    <a:lstStyle/>
                    <a:p>
                      <a:r>
                        <a:rPr lang="en-US" sz="1000"/>
                        <a:t>1980</a:t>
                      </a:r>
                      <a:endParaRPr lang="en-NL" sz="1000"/>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a:t>Renal calculi</a:t>
                      </a:r>
                      <a:endParaRPr lang="en-NL" sz="1000"/>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a:t>Eindhoven</a:t>
                      </a:r>
                      <a:endParaRPr lang="en-NL" sz="1000"/>
                    </a:p>
                  </a:txBody>
                  <a:tcPr marL="68580" marR="68580" marT="34290" marB="34290"/>
                </a:tc>
                <a:tc>
                  <a:txBody>
                    <a:bodyPr/>
                    <a:lstStyle/>
                    <a:p>
                      <a:r>
                        <a:rPr lang="en-US" sz="1000"/>
                        <a:t>08-09-2017</a:t>
                      </a:r>
                      <a:endParaRPr lang="en-NL" sz="1000"/>
                    </a:p>
                  </a:txBody>
                  <a:tcPr marL="68580" marR="68580" marT="34290" marB="34290"/>
                </a:tc>
                <a:extLst>
                  <a:ext uri="{0D108BD9-81ED-4DB2-BD59-A6C34878D82A}">
                    <a16:rowId xmlns:a16="http://schemas.microsoft.com/office/drawing/2014/main" val="3754115901"/>
                  </a:ext>
                </a:extLst>
              </a:tr>
              <a:tr h="28656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a:t>A005</a:t>
                      </a:r>
                      <a:endParaRPr lang="en-NL" sz="1000"/>
                    </a:p>
                  </a:txBody>
                  <a:tcPr marL="68580" marR="68580" marT="34290" marB="34290"/>
                </a:tc>
                <a:tc>
                  <a:txBody>
                    <a:bodyPr/>
                    <a:lstStyle/>
                    <a:p>
                      <a:r>
                        <a:rPr lang="en-US" sz="1000"/>
                        <a:t>F</a:t>
                      </a:r>
                      <a:endParaRPr lang="en-NL" sz="1000"/>
                    </a:p>
                  </a:txBody>
                  <a:tcPr marL="68580" marR="68580" marT="34290" marB="34290"/>
                </a:tc>
                <a:tc>
                  <a:txBody>
                    <a:bodyPr/>
                    <a:lstStyle/>
                    <a:p>
                      <a:r>
                        <a:rPr lang="en-US" sz="1000"/>
                        <a:t>1980</a:t>
                      </a:r>
                      <a:endParaRPr lang="en-NL" sz="1000"/>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a:t>Renal calculi</a:t>
                      </a:r>
                      <a:endParaRPr lang="en-NL" sz="1000"/>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a:t>Eindhoven</a:t>
                      </a:r>
                      <a:endParaRPr lang="en-NL" sz="1000"/>
                    </a:p>
                  </a:txBody>
                  <a:tcPr marL="68580" marR="68580" marT="34290" marB="34290"/>
                </a:tc>
                <a:tc>
                  <a:txBody>
                    <a:bodyPr/>
                    <a:lstStyle/>
                    <a:p>
                      <a:r>
                        <a:rPr lang="en-US" sz="1000"/>
                        <a:t>01-12-2017</a:t>
                      </a:r>
                      <a:endParaRPr lang="en-NL" sz="1000"/>
                    </a:p>
                  </a:txBody>
                  <a:tcPr marL="68580" marR="68580" marT="34290" marB="34290"/>
                </a:tc>
                <a:extLst>
                  <a:ext uri="{0D108BD9-81ED-4DB2-BD59-A6C34878D82A}">
                    <a16:rowId xmlns:a16="http://schemas.microsoft.com/office/drawing/2014/main" val="3617898024"/>
                  </a:ext>
                </a:extLst>
              </a:tr>
              <a:tr h="28656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a:t>A006</a:t>
                      </a:r>
                      <a:endParaRPr lang="en-NL" sz="1000"/>
                    </a:p>
                  </a:txBody>
                  <a:tcPr marL="68580" marR="68580" marT="34290" marB="34290"/>
                </a:tc>
                <a:tc>
                  <a:txBody>
                    <a:bodyPr/>
                    <a:lstStyle/>
                    <a:p>
                      <a:r>
                        <a:rPr lang="en-US" sz="1000"/>
                        <a:t>F</a:t>
                      </a:r>
                      <a:endParaRPr lang="en-NL" sz="1000"/>
                    </a:p>
                  </a:txBody>
                  <a:tcPr marL="68580" marR="68580" marT="34290" marB="34290"/>
                </a:tc>
                <a:tc>
                  <a:txBody>
                    <a:bodyPr/>
                    <a:lstStyle/>
                    <a:p>
                      <a:r>
                        <a:rPr lang="en-US" sz="1000"/>
                        <a:t>1955</a:t>
                      </a:r>
                      <a:endParaRPr lang="en-NL" sz="1000"/>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a:t>Prostatic cancer</a:t>
                      </a:r>
                      <a:endParaRPr lang="en-NL" sz="1000"/>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a:t>Eindhoven</a:t>
                      </a:r>
                      <a:endParaRPr lang="en-NL" sz="1000"/>
                    </a:p>
                  </a:txBody>
                  <a:tcPr marL="68580" marR="68580" marT="34290" marB="34290"/>
                </a:tc>
                <a:tc>
                  <a:txBody>
                    <a:bodyPr/>
                    <a:lstStyle/>
                    <a:p>
                      <a:r>
                        <a:rPr lang="en-US" sz="1000"/>
                        <a:t>27-12-2017</a:t>
                      </a:r>
                      <a:endParaRPr lang="en-NL" sz="1000"/>
                    </a:p>
                  </a:txBody>
                  <a:tcPr marL="68580" marR="68580" marT="34290" marB="34290"/>
                </a:tc>
                <a:extLst>
                  <a:ext uri="{0D108BD9-81ED-4DB2-BD59-A6C34878D82A}">
                    <a16:rowId xmlns:a16="http://schemas.microsoft.com/office/drawing/2014/main" val="992934231"/>
                  </a:ext>
                </a:extLst>
              </a:tr>
            </a:tbl>
          </a:graphicData>
        </a:graphic>
      </p:graphicFrame>
      <p:sp>
        <p:nvSpPr>
          <p:cNvPr id="6" name="Segnaposto numero diapositiva 5">
            <a:extLst>
              <a:ext uri="{FF2B5EF4-FFF2-40B4-BE49-F238E27FC236}">
                <a16:creationId xmlns:a16="http://schemas.microsoft.com/office/drawing/2014/main" id="{924E4676-1A52-6E90-3722-46D003D93743}"/>
              </a:ext>
            </a:extLst>
          </p:cNvPr>
          <p:cNvSpPr>
            <a:spLocks noGrp="1"/>
          </p:cNvSpPr>
          <p:nvPr>
            <p:ph type="sldNum" sz="quarter" idx="12"/>
          </p:nvPr>
        </p:nvSpPr>
        <p:spPr/>
        <p:txBody>
          <a:bodyPr/>
          <a:lstStyle/>
          <a:p>
            <a:pPr rtl="0"/>
            <a:fld id="{D57F1E4F-1CFF-5643-939E-217C01CDF565}" type="slidenum">
              <a:rPr lang="it-IT" smtClean="0"/>
              <a:pPr rtl="0"/>
              <a:t>83</a:t>
            </a:fld>
            <a:endParaRPr lang="it-IT"/>
          </a:p>
        </p:txBody>
      </p:sp>
    </p:spTree>
    <p:extLst>
      <p:ext uri="{BB962C8B-B14F-4D97-AF65-F5344CB8AC3E}">
        <p14:creationId xmlns:p14="http://schemas.microsoft.com/office/powerpoint/2010/main" val="7068136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CBF04E17-8CEE-5AA8-334A-442D1FEEC87E}"/>
              </a:ext>
            </a:extLst>
          </p:cNvPr>
          <p:cNvSpPr>
            <a:spLocks noGrp="1"/>
          </p:cNvSpPr>
          <p:nvPr>
            <p:ph type="ftr" sz="quarter" idx="11"/>
          </p:nvPr>
        </p:nvSpPr>
        <p:spPr/>
        <p:txBody>
          <a:bodyPr/>
          <a:lstStyle/>
          <a:p>
            <a:pPr rtl="0"/>
            <a:r>
              <a:rPr lang="en-US"/>
              <a:t>Data Collection for Machine Learning</a:t>
            </a:r>
            <a:endParaRPr lang="it-IT"/>
          </a:p>
        </p:txBody>
      </p:sp>
      <p:sp>
        <p:nvSpPr>
          <p:cNvPr id="3" name="Segnaposto numero diapositiva 2">
            <a:extLst>
              <a:ext uri="{FF2B5EF4-FFF2-40B4-BE49-F238E27FC236}">
                <a16:creationId xmlns:a16="http://schemas.microsoft.com/office/drawing/2014/main" id="{05459EB1-ADC5-9864-1A4B-2DAE30D2BEE9}"/>
              </a:ext>
            </a:extLst>
          </p:cNvPr>
          <p:cNvSpPr>
            <a:spLocks noGrp="1"/>
          </p:cNvSpPr>
          <p:nvPr>
            <p:ph type="sldNum" sz="quarter" idx="12"/>
          </p:nvPr>
        </p:nvSpPr>
        <p:spPr/>
        <p:txBody>
          <a:bodyPr/>
          <a:lstStyle/>
          <a:p>
            <a:pPr rtl="0"/>
            <a:fld id="{D57F1E4F-1CFF-5643-939E-217C01CDF565}" type="slidenum">
              <a:rPr lang="it-IT" smtClean="0"/>
              <a:pPr rtl="0"/>
              <a:t>84</a:t>
            </a:fld>
            <a:endParaRPr lang="it-IT"/>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Componente aggiuntivo 3" title="Mentimeter - Interactive Presentations">
                <a:extLst>
                  <a:ext uri="{FF2B5EF4-FFF2-40B4-BE49-F238E27FC236}">
                    <a16:creationId xmlns:a16="http://schemas.microsoft.com/office/drawing/2014/main" id="{3F30A28D-381C-1792-BAAA-9F0F6F5E4BE6}"/>
                  </a:ext>
                </a:extLst>
              </p:cNvPr>
              <p:cNvGraphicFramePr>
                <a:graphicFrameLocks noGrp="1"/>
              </p:cNvGraphicFramePr>
              <p:nvPr/>
            </p:nvGraphicFramePr>
            <p:xfrm>
              <a:off x="285750" y="160020"/>
              <a:ext cx="8572500" cy="482346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4" name="Componente aggiuntivo 3" title="Mentimeter - Interactive Presentations">
                <a:extLst>
                  <a:ext uri="{FF2B5EF4-FFF2-40B4-BE49-F238E27FC236}">
                    <a16:creationId xmlns:a16="http://schemas.microsoft.com/office/drawing/2014/main" id="{3F30A28D-381C-1792-BAAA-9F0F6F5E4BE6}"/>
                  </a:ext>
                </a:extLst>
              </p:cNvPr>
              <p:cNvPicPr>
                <a:picLocks noGrp="1" noRot="1" noChangeAspect="1" noMove="1" noResize="1" noEditPoints="1" noAdjustHandles="1" noChangeArrowheads="1" noChangeShapeType="1"/>
              </p:cNvPicPr>
              <p:nvPr/>
            </p:nvPicPr>
            <p:blipFill>
              <a:blip r:embed="rId3"/>
              <a:stretch>
                <a:fillRect/>
              </a:stretch>
            </p:blipFill>
            <p:spPr>
              <a:xfrm>
                <a:off x="285750" y="160020"/>
                <a:ext cx="8572500" cy="4823460"/>
              </a:xfrm>
              <a:prstGeom prst="rect">
                <a:avLst/>
              </a:prstGeom>
            </p:spPr>
          </p:pic>
        </mc:Fallback>
      </mc:AlternateContent>
    </p:spTree>
    <p:extLst>
      <p:ext uri="{BB962C8B-B14F-4D97-AF65-F5344CB8AC3E}">
        <p14:creationId xmlns:p14="http://schemas.microsoft.com/office/powerpoint/2010/main" val="34810431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6FEE4-DB34-45A7-8E5E-607EDD2A103D}"/>
              </a:ext>
            </a:extLst>
          </p:cNvPr>
          <p:cNvSpPr>
            <a:spLocks noGrp="1"/>
          </p:cNvSpPr>
          <p:nvPr>
            <p:ph type="title"/>
          </p:nvPr>
        </p:nvSpPr>
        <p:spPr/>
        <p:txBody>
          <a:bodyPr/>
          <a:lstStyle/>
          <a:p>
            <a:r>
              <a:rPr lang="en-US"/>
              <a:t>CASE STUDIES</a:t>
            </a:r>
            <a:endParaRPr lang="en-NL"/>
          </a:p>
        </p:txBody>
      </p:sp>
      <p:sp>
        <p:nvSpPr>
          <p:cNvPr id="3" name="Content Placeholder 2">
            <a:extLst>
              <a:ext uri="{FF2B5EF4-FFF2-40B4-BE49-F238E27FC236}">
                <a16:creationId xmlns:a16="http://schemas.microsoft.com/office/drawing/2014/main" id="{92CFFACD-8E04-4394-A881-F6922A0E9B49}"/>
              </a:ext>
            </a:extLst>
          </p:cNvPr>
          <p:cNvSpPr>
            <a:spLocks noGrp="1"/>
          </p:cNvSpPr>
          <p:nvPr>
            <p:ph idx="1"/>
          </p:nvPr>
        </p:nvSpPr>
        <p:spPr>
          <a:xfrm>
            <a:off x="435895" y="1589036"/>
            <a:ext cx="2661266" cy="476313"/>
          </a:xfrm>
        </p:spPr>
        <p:txBody>
          <a:bodyPr>
            <a:normAutofit fontScale="92500"/>
          </a:bodyPr>
          <a:lstStyle/>
          <a:p>
            <a:pPr marL="0" indent="0">
              <a:buNone/>
            </a:pPr>
            <a:r>
              <a:rPr lang="en-US">
                <a:solidFill>
                  <a:srgbClr val="C00000"/>
                </a:solidFill>
              </a:rPr>
              <a:t>Are those data correctly anonymized?</a:t>
            </a:r>
          </a:p>
          <a:p>
            <a:pPr marL="0" indent="0">
              <a:buNone/>
            </a:pPr>
            <a:endParaRPr lang="en-NL">
              <a:solidFill>
                <a:srgbClr val="C00000"/>
              </a:solidFill>
            </a:endParaRPr>
          </a:p>
        </p:txBody>
      </p:sp>
      <p:sp>
        <p:nvSpPr>
          <p:cNvPr id="6" name="Segnaposto piè di pagina 5">
            <a:extLst>
              <a:ext uri="{FF2B5EF4-FFF2-40B4-BE49-F238E27FC236}">
                <a16:creationId xmlns:a16="http://schemas.microsoft.com/office/drawing/2014/main" id="{BA0E33E0-6A44-32B2-C924-476DC1ABE28E}"/>
              </a:ext>
            </a:extLst>
          </p:cNvPr>
          <p:cNvSpPr>
            <a:spLocks noGrp="1"/>
          </p:cNvSpPr>
          <p:nvPr>
            <p:ph type="ftr" sz="quarter" idx="11"/>
          </p:nvPr>
        </p:nvSpPr>
        <p:spPr>
          <a:xfrm>
            <a:off x="435894" y="4845734"/>
            <a:ext cx="5187908" cy="273844"/>
          </a:xfrm>
        </p:spPr>
        <p:txBody>
          <a:bodyPr/>
          <a:lstStyle/>
          <a:p>
            <a:pPr rtl="0"/>
            <a:r>
              <a:rPr lang="en-US"/>
              <a:t>Data Collection for Machine Learning</a:t>
            </a:r>
            <a:endParaRPr lang="it-IT"/>
          </a:p>
        </p:txBody>
      </p:sp>
      <p:graphicFrame>
        <p:nvGraphicFramePr>
          <p:cNvPr id="7" name="Table 7">
            <a:extLst>
              <a:ext uri="{FF2B5EF4-FFF2-40B4-BE49-F238E27FC236}">
                <a16:creationId xmlns:a16="http://schemas.microsoft.com/office/drawing/2014/main" id="{D6EFE1F0-BCC1-4D12-A8D9-491866026F0F}"/>
              </a:ext>
            </a:extLst>
          </p:cNvPr>
          <p:cNvGraphicFramePr>
            <a:graphicFrameLocks noGrp="1"/>
          </p:cNvGraphicFramePr>
          <p:nvPr/>
        </p:nvGraphicFramePr>
        <p:xfrm>
          <a:off x="435894" y="2065350"/>
          <a:ext cx="8108159" cy="2002001"/>
        </p:xfrm>
        <a:graphic>
          <a:graphicData uri="http://schemas.openxmlformats.org/drawingml/2006/table">
            <a:tbl>
              <a:tblPr firstRow="1" bandRow="1">
                <a:tableStyleId>{5C22544A-7EE6-4342-B048-85BDC9FD1C3A}</a:tableStyleId>
              </a:tblPr>
              <a:tblGrid>
                <a:gridCol w="1138476">
                  <a:extLst>
                    <a:ext uri="{9D8B030D-6E8A-4147-A177-3AD203B41FA5}">
                      <a16:colId xmlns:a16="http://schemas.microsoft.com/office/drawing/2014/main" val="1290927058"/>
                    </a:ext>
                  </a:extLst>
                </a:gridCol>
                <a:gridCol w="1086541">
                  <a:extLst>
                    <a:ext uri="{9D8B030D-6E8A-4147-A177-3AD203B41FA5}">
                      <a16:colId xmlns:a16="http://schemas.microsoft.com/office/drawing/2014/main" val="3465252162"/>
                    </a:ext>
                  </a:extLst>
                </a:gridCol>
                <a:gridCol w="1687226">
                  <a:extLst>
                    <a:ext uri="{9D8B030D-6E8A-4147-A177-3AD203B41FA5}">
                      <a16:colId xmlns:a16="http://schemas.microsoft.com/office/drawing/2014/main" val="872514301"/>
                    </a:ext>
                  </a:extLst>
                </a:gridCol>
                <a:gridCol w="1319981">
                  <a:extLst>
                    <a:ext uri="{9D8B030D-6E8A-4147-A177-3AD203B41FA5}">
                      <a16:colId xmlns:a16="http://schemas.microsoft.com/office/drawing/2014/main" val="3490894380"/>
                    </a:ext>
                  </a:extLst>
                </a:gridCol>
                <a:gridCol w="1025013">
                  <a:extLst>
                    <a:ext uri="{9D8B030D-6E8A-4147-A177-3AD203B41FA5}">
                      <a16:colId xmlns:a16="http://schemas.microsoft.com/office/drawing/2014/main" val="878325134"/>
                    </a:ext>
                  </a:extLst>
                </a:gridCol>
                <a:gridCol w="1850922">
                  <a:extLst>
                    <a:ext uri="{9D8B030D-6E8A-4147-A177-3AD203B41FA5}">
                      <a16:colId xmlns:a16="http://schemas.microsoft.com/office/drawing/2014/main" val="1803557931"/>
                    </a:ext>
                  </a:extLst>
                </a:gridCol>
              </a:tblGrid>
              <a:tr h="282635">
                <a:tc>
                  <a:txBody>
                    <a:bodyPr/>
                    <a:lstStyle/>
                    <a:p>
                      <a:r>
                        <a:rPr lang="en-US" sz="1000"/>
                        <a:t>Assigned ID</a:t>
                      </a:r>
                      <a:endParaRPr lang="en-NL" sz="1000"/>
                    </a:p>
                  </a:txBody>
                  <a:tcPr marL="68580" marR="68580" marT="34290" marB="34290"/>
                </a:tc>
                <a:tc>
                  <a:txBody>
                    <a:bodyPr/>
                    <a:lstStyle/>
                    <a:p>
                      <a:r>
                        <a:rPr lang="en-US" sz="1000"/>
                        <a:t>Gender</a:t>
                      </a:r>
                      <a:endParaRPr lang="en-NL" sz="1000"/>
                    </a:p>
                  </a:txBody>
                  <a:tcPr marL="68580" marR="68580" marT="34290" marB="34290"/>
                </a:tc>
                <a:tc>
                  <a:txBody>
                    <a:bodyPr/>
                    <a:lstStyle/>
                    <a:p>
                      <a:r>
                        <a:rPr lang="en-US" sz="1000"/>
                        <a:t>Year of birth (age)</a:t>
                      </a:r>
                      <a:endParaRPr lang="en-NL" sz="1000"/>
                    </a:p>
                  </a:txBody>
                  <a:tcPr marL="68580" marR="68580" marT="34290" marB="34290"/>
                </a:tc>
                <a:tc>
                  <a:txBody>
                    <a:bodyPr/>
                    <a:lstStyle/>
                    <a:p>
                      <a:r>
                        <a:rPr lang="en-US" sz="1000"/>
                        <a:t>Disease</a:t>
                      </a:r>
                      <a:endParaRPr lang="en-NL" sz="1000"/>
                    </a:p>
                  </a:txBody>
                  <a:tcPr marL="68580" marR="68580" marT="34290" marB="34290"/>
                </a:tc>
                <a:tc>
                  <a:txBody>
                    <a:bodyPr/>
                    <a:lstStyle/>
                    <a:p>
                      <a:r>
                        <a:rPr lang="en-US" sz="1000"/>
                        <a:t>Hospital</a:t>
                      </a:r>
                      <a:endParaRPr lang="en-NL" sz="1000"/>
                    </a:p>
                  </a:txBody>
                  <a:tcPr marL="68580" marR="68580" marT="34290" marB="34290"/>
                </a:tc>
                <a:tc>
                  <a:txBody>
                    <a:bodyPr/>
                    <a:lstStyle/>
                    <a:p>
                      <a:r>
                        <a:rPr lang="en-US" sz="1000"/>
                        <a:t>Date of admittance</a:t>
                      </a:r>
                      <a:endParaRPr lang="en-NL" sz="1000"/>
                    </a:p>
                  </a:txBody>
                  <a:tcPr marL="68580" marR="68580" marT="34290" marB="34290"/>
                </a:tc>
                <a:extLst>
                  <a:ext uri="{0D108BD9-81ED-4DB2-BD59-A6C34878D82A}">
                    <a16:rowId xmlns:a16="http://schemas.microsoft.com/office/drawing/2014/main" val="420707959"/>
                  </a:ext>
                </a:extLst>
              </a:tr>
              <a:tr h="286561">
                <a:tc>
                  <a:txBody>
                    <a:bodyPr/>
                    <a:lstStyle/>
                    <a:p>
                      <a:r>
                        <a:rPr lang="en-US" sz="1000"/>
                        <a:t>A001</a:t>
                      </a:r>
                      <a:endParaRPr lang="en-NL" sz="1000"/>
                    </a:p>
                  </a:txBody>
                  <a:tcPr marL="68580" marR="68580" marT="34290" marB="34290"/>
                </a:tc>
                <a:tc>
                  <a:txBody>
                    <a:bodyPr/>
                    <a:lstStyle/>
                    <a:p>
                      <a:r>
                        <a:rPr lang="en-US" sz="1000"/>
                        <a:t>F</a:t>
                      </a:r>
                      <a:endParaRPr lang="en-NL" sz="1000"/>
                    </a:p>
                  </a:txBody>
                  <a:tcPr marL="68580" marR="68580" marT="34290" marB="34290"/>
                </a:tc>
                <a:tc>
                  <a:txBody>
                    <a:bodyPr/>
                    <a:lstStyle/>
                    <a:p>
                      <a:r>
                        <a:rPr lang="en-US" sz="1000">
                          <a:highlight>
                            <a:srgbClr val="FFFF00"/>
                          </a:highlight>
                        </a:rPr>
                        <a:t>1979</a:t>
                      </a:r>
                      <a:endParaRPr lang="en-NL" sz="1000">
                        <a:highlight>
                          <a:srgbClr val="FFFF00"/>
                        </a:highlight>
                      </a:endParaRPr>
                    </a:p>
                  </a:txBody>
                  <a:tcPr marL="68580" marR="68580" marT="34290" marB="34290"/>
                </a:tc>
                <a:tc>
                  <a:txBody>
                    <a:bodyPr/>
                    <a:lstStyle/>
                    <a:p>
                      <a:r>
                        <a:rPr lang="en-US" sz="1000"/>
                        <a:t>Renal calculi</a:t>
                      </a:r>
                      <a:endParaRPr lang="en-NL" sz="1000"/>
                    </a:p>
                  </a:txBody>
                  <a:tcPr marL="68580" marR="68580" marT="34290" marB="34290"/>
                </a:tc>
                <a:tc>
                  <a:txBody>
                    <a:bodyPr/>
                    <a:lstStyle/>
                    <a:p>
                      <a:r>
                        <a:rPr lang="en-US" sz="1000">
                          <a:highlight>
                            <a:srgbClr val="FFFF00"/>
                          </a:highlight>
                        </a:rPr>
                        <a:t>Tilburg</a:t>
                      </a:r>
                      <a:endParaRPr lang="en-NL" sz="1000">
                        <a:highlight>
                          <a:srgbClr val="FFFF00"/>
                        </a:highlight>
                      </a:endParaRPr>
                    </a:p>
                  </a:txBody>
                  <a:tcPr marL="68580" marR="68580" marT="34290" marB="34290"/>
                </a:tc>
                <a:tc>
                  <a:txBody>
                    <a:bodyPr/>
                    <a:lstStyle/>
                    <a:p>
                      <a:r>
                        <a:rPr lang="en-US" sz="1000"/>
                        <a:t>19-03-2017</a:t>
                      </a:r>
                      <a:endParaRPr lang="en-NL" sz="1000"/>
                    </a:p>
                  </a:txBody>
                  <a:tcPr marL="68580" marR="68580" marT="34290" marB="34290"/>
                </a:tc>
                <a:extLst>
                  <a:ext uri="{0D108BD9-81ED-4DB2-BD59-A6C34878D82A}">
                    <a16:rowId xmlns:a16="http://schemas.microsoft.com/office/drawing/2014/main" val="2343913041"/>
                  </a:ext>
                </a:extLst>
              </a:tr>
              <a:tr h="28656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a:t>A002</a:t>
                      </a:r>
                      <a:endParaRPr lang="en-NL" sz="1000"/>
                    </a:p>
                  </a:txBody>
                  <a:tcPr marL="68580" marR="68580" marT="34290" marB="34290"/>
                </a:tc>
                <a:tc>
                  <a:txBody>
                    <a:bodyPr/>
                    <a:lstStyle/>
                    <a:p>
                      <a:r>
                        <a:rPr lang="en-US" sz="1000"/>
                        <a:t>M</a:t>
                      </a:r>
                      <a:endParaRPr lang="en-NL" sz="1000"/>
                    </a:p>
                  </a:txBody>
                  <a:tcPr marL="68580" marR="68580" marT="34290" marB="34290"/>
                </a:tc>
                <a:tc>
                  <a:txBody>
                    <a:bodyPr/>
                    <a:lstStyle/>
                    <a:p>
                      <a:r>
                        <a:rPr lang="en-US" sz="1000"/>
                        <a:t>1955</a:t>
                      </a:r>
                      <a:endParaRPr lang="en-NL" sz="1000"/>
                    </a:p>
                  </a:txBody>
                  <a:tcPr marL="68580" marR="68580" marT="34290" marB="34290"/>
                </a:tc>
                <a:tc>
                  <a:txBody>
                    <a:bodyPr/>
                    <a:lstStyle/>
                    <a:p>
                      <a:r>
                        <a:rPr lang="en-US" sz="1000"/>
                        <a:t>Prostatic cancer</a:t>
                      </a:r>
                      <a:endParaRPr lang="en-NL" sz="1000"/>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a:t>Eindhoven</a:t>
                      </a:r>
                      <a:endParaRPr lang="en-NL" sz="1000"/>
                    </a:p>
                  </a:txBody>
                  <a:tcPr marL="68580" marR="68580" marT="34290" marB="34290"/>
                </a:tc>
                <a:tc>
                  <a:txBody>
                    <a:bodyPr/>
                    <a:lstStyle/>
                    <a:p>
                      <a:r>
                        <a:rPr lang="en-US" sz="1000"/>
                        <a:t>19-03-2017</a:t>
                      </a:r>
                      <a:endParaRPr lang="en-NL" sz="1000"/>
                    </a:p>
                  </a:txBody>
                  <a:tcPr marL="68580" marR="68580" marT="34290" marB="34290"/>
                </a:tc>
                <a:extLst>
                  <a:ext uri="{0D108BD9-81ED-4DB2-BD59-A6C34878D82A}">
                    <a16:rowId xmlns:a16="http://schemas.microsoft.com/office/drawing/2014/main" val="3591517243"/>
                  </a:ext>
                </a:extLst>
              </a:tr>
              <a:tr h="28656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a:t>A003</a:t>
                      </a:r>
                      <a:endParaRPr lang="en-NL" sz="1000"/>
                    </a:p>
                  </a:txBody>
                  <a:tcPr marL="68580" marR="68580" marT="34290" marB="34290"/>
                </a:tc>
                <a:tc>
                  <a:txBody>
                    <a:bodyPr/>
                    <a:lstStyle/>
                    <a:p>
                      <a:r>
                        <a:rPr lang="en-US" sz="1000"/>
                        <a:t>M</a:t>
                      </a:r>
                      <a:endParaRPr lang="en-NL" sz="1000"/>
                    </a:p>
                  </a:txBody>
                  <a:tcPr marL="68580" marR="68580" marT="34290" marB="34290"/>
                </a:tc>
                <a:tc>
                  <a:txBody>
                    <a:bodyPr/>
                    <a:lstStyle/>
                    <a:p>
                      <a:r>
                        <a:rPr lang="en-US" sz="1000"/>
                        <a:t>1955</a:t>
                      </a:r>
                      <a:endParaRPr lang="en-NL" sz="1000"/>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a:t>Prostatic cancer</a:t>
                      </a:r>
                      <a:endParaRPr lang="en-NL" sz="1000"/>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a:t>Helmond</a:t>
                      </a:r>
                      <a:endParaRPr lang="en-NL" sz="1000"/>
                    </a:p>
                  </a:txBody>
                  <a:tcPr marL="68580" marR="68580" marT="34290" marB="34290"/>
                </a:tc>
                <a:tc>
                  <a:txBody>
                    <a:bodyPr/>
                    <a:lstStyle/>
                    <a:p>
                      <a:r>
                        <a:rPr lang="en-US" sz="1000"/>
                        <a:t>19-03-2017</a:t>
                      </a:r>
                      <a:endParaRPr lang="en-NL" sz="1000"/>
                    </a:p>
                  </a:txBody>
                  <a:tcPr marL="68580" marR="68580" marT="34290" marB="34290"/>
                </a:tc>
                <a:extLst>
                  <a:ext uri="{0D108BD9-81ED-4DB2-BD59-A6C34878D82A}">
                    <a16:rowId xmlns:a16="http://schemas.microsoft.com/office/drawing/2014/main" val="3158683444"/>
                  </a:ext>
                </a:extLst>
              </a:tr>
              <a:tr h="28656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a:t>A004</a:t>
                      </a:r>
                      <a:endParaRPr lang="en-NL" sz="1000"/>
                    </a:p>
                  </a:txBody>
                  <a:tcPr marL="68580" marR="68580" marT="34290" marB="34290"/>
                </a:tc>
                <a:tc>
                  <a:txBody>
                    <a:bodyPr/>
                    <a:lstStyle/>
                    <a:p>
                      <a:r>
                        <a:rPr lang="en-US" sz="1000"/>
                        <a:t>M</a:t>
                      </a:r>
                      <a:endParaRPr lang="en-NL" sz="1000"/>
                    </a:p>
                  </a:txBody>
                  <a:tcPr marL="68580" marR="68580" marT="34290" marB="34290"/>
                </a:tc>
                <a:tc>
                  <a:txBody>
                    <a:bodyPr/>
                    <a:lstStyle/>
                    <a:p>
                      <a:r>
                        <a:rPr lang="en-US" sz="1000"/>
                        <a:t>1980</a:t>
                      </a:r>
                      <a:endParaRPr lang="en-NL" sz="1000"/>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a:t>Renal calculi</a:t>
                      </a:r>
                      <a:endParaRPr lang="en-NL" sz="1000"/>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a:t>Eindhoven</a:t>
                      </a:r>
                      <a:endParaRPr lang="en-NL" sz="1000"/>
                    </a:p>
                  </a:txBody>
                  <a:tcPr marL="68580" marR="68580" marT="34290" marB="34290"/>
                </a:tc>
                <a:tc>
                  <a:txBody>
                    <a:bodyPr/>
                    <a:lstStyle/>
                    <a:p>
                      <a:r>
                        <a:rPr lang="en-US" sz="1000"/>
                        <a:t>01-12-2017</a:t>
                      </a:r>
                      <a:endParaRPr lang="en-NL" sz="1000"/>
                    </a:p>
                  </a:txBody>
                  <a:tcPr marL="68580" marR="68580" marT="34290" marB="34290"/>
                </a:tc>
                <a:extLst>
                  <a:ext uri="{0D108BD9-81ED-4DB2-BD59-A6C34878D82A}">
                    <a16:rowId xmlns:a16="http://schemas.microsoft.com/office/drawing/2014/main" val="3754115901"/>
                  </a:ext>
                </a:extLst>
              </a:tr>
              <a:tr h="28656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a:t>A005</a:t>
                      </a:r>
                      <a:endParaRPr lang="en-NL" sz="1000"/>
                    </a:p>
                  </a:txBody>
                  <a:tcPr marL="68580" marR="68580" marT="34290" marB="34290"/>
                </a:tc>
                <a:tc>
                  <a:txBody>
                    <a:bodyPr/>
                    <a:lstStyle/>
                    <a:p>
                      <a:r>
                        <a:rPr lang="en-US" sz="1000"/>
                        <a:t>F</a:t>
                      </a:r>
                      <a:endParaRPr lang="en-NL" sz="1000"/>
                    </a:p>
                  </a:txBody>
                  <a:tcPr marL="68580" marR="68580" marT="34290" marB="34290"/>
                </a:tc>
                <a:tc>
                  <a:txBody>
                    <a:bodyPr/>
                    <a:lstStyle/>
                    <a:p>
                      <a:r>
                        <a:rPr lang="en-US" sz="1000"/>
                        <a:t>1980</a:t>
                      </a:r>
                      <a:endParaRPr lang="en-NL" sz="1000"/>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a:t>Renal calculi</a:t>
                      </a:r>
                      <a:endParaRPr lang="en-NL" sz="1000"/>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a:t>Eindhoven</a:t>
                      </a:r>
                      <a:endParaRPr lang="en-NL" sz="1000"/>
                    </a:p>
                  </a:txBody>
                  <a:tcPr marL="68580" marR="68580" marT="34290" marB="34290"/>
                </a:tc>
                <a:tc>
                  <a:txBody>
                    <a:bodyPr/>
                    <a:lstStyle/>
                    <a:p>
                      <a:r>
                        <a:rPr lang="en-US" sz="1000"/>
                        <a:t>01-12-2017</a:t>
                      </a:r>
                      <a:endParaRPr lang="en-NL" sz="1000"/>
                    </a:p>
                  </a:txBody>
                  <a:tcPr marL="68580" marR="68580" marT="34290" marB="34290"/>
                </a:tc>
                <a:extLst>
                  <a:ext uri="{0D108BD9-81ED-4DB2-BD59-A6C34878D82A}">
                    <a16:rowId xmlns:a16="http://schemas.microsoft.com/office/drawing/2014/main" val="3617898024"/>
                  </a:ext>
                </a:extLst>
              </a:tr>
              <a:tr h="28656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a:t>A006</a:t>
                      </a:r>
                      <a:endParaRPr lang="en-NL" sz="1000"/>
                    </a:p>
                  </a:txBody>
                  <a:tcPr marL="68580" marR="68580" marT="34290" marB="34290">
                    <a:solidFill>
                      <a:srgbClr val="FFFF00"/>
                    </a:solidFill>
                  </a:tcPr>
                </a:tc>
                <a:tc>
                  <a:txBody>
                    <a:bodyPr/>
                    <a:lstStyle/>
                    <a:p>
                      <a:r>
                        <a:rPr lang="en-US" sz="1000"/>
                        <a:t>F</a:t>
                      </a:r>
                      <a:endParaRPr lang="en-NL" sz="1000"/>
                    </a:p>
                  </a:txBody>
                  <a:tcPr marL="68580" marR="68580" marT="34290" marB="34290">
                    <a:solidFill>
                      <a:srgbClr val="FFFF00"/>
                    </a:solidFill>
                  </a:tcPr>
                </a:tc>
                <a:tc>
                  <a:txBody>
                    <a:bodyPr/>
                    <a:lstStyle/>
                    <a:p>
                      <a:r>
                        <a:rPr lang="en-US" sz="1000"/>
                        <a:t>1955</a:t>
                      </a:r>
                      <a:endParaRPr lang="en-NL" sz="1000"/>
                    </a:p>
                  </a:txBody>
                  <a:tcPr marL="68580" marR="68580" marT="34290" marB="34290">
                    <a:solidFill>
                      <a:srgbClr val="FFFF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a:t>Prostatic cancer</a:t>
                      </a:r>
                      <a:endParaRPr lang="en-NL" sz="1000"/>
                    </a:p>
                  </a:txBody>
                  <a:tcPr marL="68580" marR="68580" marT="34290" marB="34290">
                    <a:solidFill>
                      <a:srgbClr val="FFFF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a:t>Eindhoven</a:t>
                      </a:r>
                      <a:endParaRPr lang="en-NL" sz="1000"/>
                    </a:p>
                  </a:txBody>
                  <a:tcPr marL="68580" marR="68580" marT="34290" marB="34290">
                    <a:solidFill>
                      <a:schemeClr val="accent3"/>
                    </a:solidFill>
                  </a:tcPr>
                </a:tc>
                <a:tc>
                  <a:txBody>
                    <a:bodyPr/>
                    <a:lstStyle/>
                    <a:p>
                      <a:r>
                        <a:rPr lang="en-US" sz="1000"/>
                        <a:t>01-12-2017</a:t>
                      </a:r>
                      <a:endParaRPr lang="en-NL" sz="1000"/>
                    </a:p>
                  </a:txBody>
                  <a:tcPr marL="68580" marR="68580" marT="34290" marB="34290">
                    <a:solidFill>
                      <a:schemeClr val="accent3"/>
                    </a:solidFill>
                  </a:tcPr>
                </a:tc>
                <a:extLst>
                  <a:ext uri="{0D108BD9-81ED-4DB2-BD59-A6C34878D82A}">
                    <a16:rowId xmlns:a16="http://schemas.microsoft.com/office/drawing/2014/main" val="992934231"/>
                  </a:ext>
                </a:extLst>
              </a:tr>
            </a:tbl>
          </a:graphicData>
        </a:graphic>
      </p:graphicFrame>
      <p:sp>
        <p:nvSpPr>
          <p:cNvPr id="5" name="TextBox 4">
            <a:extLst>
              <a:ext uri="{FF2B5EF4-FFF2-40B4-BE49-F238E27FC236}">
                <a16:creationId xmlns:a16="http://schemas.microsoft.com/office/drawing/2014/main" id="{1A3B72B7-5B77-46AB-B0A3-1F02D2DF190B}"/>
              </a:ext>
            </a:extLst>
          </p:cNvPr>
          <p:cNvSpPr txBox="1"/>
          <p:nvPr/>
        </p:nvSpPr>
        <p:spPr>
          <a:xfrm>
            <a:off x="435894" y="4377394"/>
            <a:ext cx="8108158" cy="507831"/>
          </a:xfrm>
          <a:prstGeom prst="rect">
            <a:avLst/>
          </a:prstGeom>
          <a:noFill/>
        </p:spPr>
        <p:txBody>
          <a:bodyPr wrap="square" rtlCol="0">
            <a:spAutoFit/>
          </a:bodyPr>
          <a:lstStyle/>
          <a:p>
            <a:pPr defTabSz="342900"/>
            <a:r>
              <a:rPr lang="en-US">
                <a:solidFill>
                  <a:prstClr val="black"/>
                </a:solidFill>
                <a:latin typeface="Gill Sans MT" panose="020B0502020104020203"/>
              </a:rPr>
              <a:t>These data are not anonymous but </a:t>
            </a:r>
            <a:r>
              <a:rPr lang="en-US" b="1">
                <a:solidFill>
                  <a:prstClr val="black"/>
                </a:solidFill>
                <a:latin typeface="Gill Sans MT" panose="020B0502020104020203"/>
              </a:rPr>
              <a:t>pseudonymized</a:t>
            </a:r>
            <a:r>
              <a:rPr lang="en-US">
                <a:solidFill>
                  <a:prstClr val="black"/>
                </a:solidFill>
                <a:latin typeface="Gill Sans MT" panose="020B0502020104020203"/>
              </a:rPr>
              <a:t>. The hospital still retains the patients’ names, and it is possible to single out specific patients among the others. In this example, the last patient is clearly a trans woman.</a:t>
            </a:r>
            <a:endParaRPr lang="en-NL">
              <a:solidFill>
                <a:prstClr val="black"/>
              </a:solidFill>
              <a:latin typeface="Gill Sans MT" panose="020B0502020104020203"/>
            </a:endParaRPr>
          </a:p>
        </p:txBody>
      </p:sp>
      <p:sp>
        <p:nvSpPr>
          <p:cNvPr id="8" name="Segnaposto numero diapositiva 7">
            <a:extLst>
              <a:ext uri="{FF2B5EF4-FFF2-40B4-BE49-F238E27FC236}">
                <a16:creationId xmlns:a16="http://schemas.microsoft.com/office/drawing/2014/main" id="{A6C41648-6450-2B3E-F271-DFCDD2662F0C}"/>
              </a:ext>
            </a:extLst>
          </p:cNvPr>
          <p:cNvSpPr>
            <a:spLocks noGrp="1"/>
          </p:cNvSpPr>
          <p:nvPr>
            <p:ph type="sldNum" sz="quarter" idx="12"/>
          </p:nvPr>
        </p:nvSpPr>
        <p:spPr/>
        <p:txBody>
          <a:bodyPr/>
          <a:lstStyle/>
          <a:p>
            <a:pPr rtl="0"/>
            <a:fld id="{D57F1E4F-1CFF-5643-939E-217C01CDF565}" type="slidenum">
              <a:rPr lang="it-IT" smtClean="0"/>
              <a:pPr rtl="0"/>
              <a:t>85</a:t>
            </a:fld>
            <a:endParaRPr lang="it-IT"/>
          </a:p>
        </p:txBody>
      </p:sp>
    </p:spTree>
    <p:extLst>
      <p:ext uri="{BB962C8B-B14F-4D97-AF65-F5344CB8AC3E}">
        <p14:creationId xmlns:p14="http://schemas.microsoft.com/office/powerpoint/2010/main" val="31995734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580415-3278-4DB7-994D-AEC8F057BE40}"/>
              </a:ext>
            </a:extLst>
          </p:cNvPr>
          <p:cNvSpPr>
            <a:spLocks noGrp="1"/>
          </p:cNvSpPr>
          <p:nvPr>
            <p:ph idx="1"/>
          </p:nvPr>
        </p:nvSpPr>
        <p:spPr>
          <a:xfrm>
            <a:off x="2092435" y="1889676"/>
            <a:ext cx="5086130" cy="576000"/>
          </a:xfrm>
        </p:spPr>
        <p:txBody>
          <a:bodyPr/>
          <a:lstStyle/>
          <a:p>
            <a:pPr algn="ctr"/>
            <a:r>
              <a:rPr lang="en-US" sz="2800" b="1"/>
              <a:t>4. THE NEW AI ACT PROPOSAL</a:t>
            </a:r>
          </a:p>
        </p:txBody>
      </p:sp>
      <p:sp>
        <p:nvSpPr>
          <p:cNvPr id="4" name="Footer Placeholder 3">
            <a:extLst>
              <a:ext uri="{FF2B5EF4-FFF2-40B4-BE49-F238E27FC236}">
                <a16:creationId xmlns:a16="http://schemas.microsoft.com/office/drawing/2014/main" id="{3AC71723-C6A9-48C7-8F39-1EB586D428CF}"/>
              </a:ext>
            </a:extLst>
          </p:cNvPr>
          <p:cNvSpPr>
            <a:spLocks noGrp="1"/>
          </p:cNvSpPr>
          <p:nvPr>
            <p:ph type="ftr" sz="quarter" idx="11"/>
          </p:nvPr>
        </p:nvSpPr>
        <p:spPr/>
        <p:txBody>
          <a:bodyPr/>
          <a:lstStyle/>
          <a:p>
            <a:r>
              <a:rPr lang="en-US"/>
              <a:t>Data Collection for Machine Learning</a:t>
            </a:r>
            <a:endParaRPr lang="en-GB"/>
          </a:p>
        </p:txBody>
      </p:sp>
      <p:sp>
        <p:nvSpPr>
          <p:cNvPr id="2" name="Segnaposto numero diapositiva 1">
            <a:extLst>
              <a:ext uri="{FF2B5EF4-FFF2-40B4-BE49-F238E27FC236}">
                <a16:creationId xmlns:a16="http://schemas.microsoft.com/office/drawing/2014/main" id="{FE903DC7-E95B-358F-E0AC-911D7603BFDD}"/>
              </a:ext>
            </a:extLst>
          </p:cNvPr>
          <p:cNvSpPr>
            <a:spLocks noGrp="1"/>
          </p:cNvSpPr>
          <p:nvPr>
            <p:ph type="sldNum" sz="quarter" idx="12"/>
          </p:nvPr>
        </p:nvSpPr>
        <p:spPr/>
        <p:txBody>
          <a:bodyPr/>
          <a:lstStyle/>
          <a:p>
            <a:fld id="{C194BDB0-F4EA-4DD6-8281-CCE2440D0CE0}" type="slidenum">
              <a:rPr lang="en-GB" smtClean="0"/>
              <a:t>86</a:t>
            </a:fld>
            <a:endParaRPr lang="en-GB"/>
          </a:p>
        </p:txBody>
      </p:sp>
    </p:spTree>
    <p:extLst>
      <p:ext uri="{BB962C8B-B14F-4D97-AF65-F5344CB8AC3E}">
        <p14:creationId xmlns:p14="http://schemas.microsoft.com/office/powerpoint/2010/main" val="659877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758825" y="585793"/>
            <a:ext cx="3595688" cy="732238"/>
          </a:xfrm>
        </p:spPr>
        <p:txBody>
          <a:bodyPr anchor="t">
            <a:normAutofit/>
          </a:bodyPr>
          <a:lstStyle/>
          <a:p>
            <a:r>
              <a:rPr lang="en-US" b="1" dirty="0">
                <a:solidFill>
                  <a:schemeClr val="accent3"/>
                </a:solidFill>
              </a:rPr>
              <a:t>What is considered AI in the new regulation?</a:t>
            </a:r>
            <a:endParaRPr lang="en-GB" b="1" dirty="0">
              <a:solidFill>
                <a:schemeClr val="accent3"/>
              </a:solidFill>
            </a:endParaRPr>
          </a:p>
        </p:txBody>
      </p:sp>
      <p:pic>
        <p:nvPicPr>
          <p:cNvPr id="4" name="Tijdelijke aanduiding voor afbeelding 3"/>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0177" r="18980"/>
          <a:stretch/>
        </p:blipFill>
        <p:spPr>
          <a:xfrm>
            <a:off x="755650" y="1295401"/>
            <a:ext cx="3598863" cy="2933700"/>
          </a:xfrm>
          <a:noFill/>
        </p:spPr>
      </p:pic>
      <p:sp>
        <p:nvSpPr>
          <p:cNvPr id="9" name="Tijdelijke aanduiding voor inhoud 8"/>
          <p:cNvSpPr>
            <a:spLocks noGrp="1"/>
          </p:cNvSpPr>
          <p:nvPr>
            <p:ph sz="half" idx="2"/>
          </p:nvPr>
        </p:nvSpPr>
        <p:spPr>
          <a:xfrm>
            <a:off x="4720431" y="436098"/>
            <a:ext cx="4064843" cy="4051496"/>
          </a:xfrm>
        </p:spPr>
        <p:txBody>
          <a:bodyPr>
            <a:normAutofit lnSpcReduction="10000"/>
          </a:bodyPr>
          <a:lstStyle/>
          <a:p>
            <a:pPr marL="342900" lvl="2" indent="-342900">
              <a:spcAft>
                <a:spcPts val="600"/>
              </a:spcAft>
              <a:buFont typeface="+mj-lt"/>
              <a:buAutoNum type="alphaLcParenR"/>
            </a:pPr>
            <a:r>
              <a:rPr lang="en-US" sz="1800" b="1" dirty="0">
                <a:solidFill>
                  <a:schemeClr val="accent3"/>
                </a:solidFill>
              </a:rPr>
              <a:t>Machine learning approaches</a:t>
            </a:r>
            <a:r>
              <a:rPr lang="en-US" sz="1800" dirty="0">
                <a:solidFill>
                  <a:schemeClr val="accent3"/>
                </a:solidFill>
              </a:rPr>
              <a:t>, including supervised, unsupervised and reinforcement learning, using a wide variety of methods including deep learning</a:t>
            </a:r>
          </a:p>
          <a:p>
            <a:pPr marL="342900" lvl="2" indent="-342900">
              <a:spcAft>
                <a:spcPts val="600"/>
              </a:spcAft>
              <a:buFont typeface="+mj-lt"/>
              <a:buAutoNum type="alphaLcParenR"/>
            </a:pPr>
            <a:r>
              <a:rPr lang="en-US" sz="1800" b="1" dirty="0">
                <a:solidFill>
                  <a:schemeClr val="accent3"/>
                </a:solidFill>
              </a:rPr>
              <a:t>Logic- and knowledge-based approaches</a:t>
            </a:r>
            <a:r>
              <a:rPr lang="en-US" sz="1800" dirty="0">
                <a:solidFill>
                  <a:schemeClr val="accent3"/>
                </a:solidFill>
              </a:rPr>
              <a:t>, including knowledge representation, inductive (logic) programming, knowledge bases, inference and deductive engines,(symbolic) reasoning and expert systems</a:t>
            </a:r>
          </a:p>
          <a:p>
            <a:pPr marL="342900" lvl="2" indent="-342900">
              <a:spcAft>
                <a:spcPts val="600"/>
              </a:spcAft>
              <a:buFont typeface="+mj-lt"/>
              <a:buAutoNum type="alphaLcParenR"/>
            </a:pPr>
            <a:r>
              <a:rPr lang="en-US" sz="1800" b="1" dirty="0">
                <a:solidFill>
                  <a:schemeClr val="accent3"/>
                </a:solidFill>
              </a:rPr>
              <a:t>Statistical approaches</a:t>
            </a:r>
            <a:r>
              <a:rPr lang="en-US" sz="1800" dirty="0">
                <a:solidFill>
                  <a:schemeClr val="accent3"/>
                </a:solidFill>
              </a:rPr>
              <a:t>, Bayesian estimation, search and optimization methods</a:t>
            </a:r>
            <a:endParaRPr lang="en-GB" sz="1800" dirty="0">
              <a:solidFill>
                <a:schemeClr val="accent3"/>
              </a:solidFill>
            </a:endParaRPr>
          </a:p>
        </p:txBody>
      </p:sp>
      <p:sp>
        <p:nvSpPr>
          <p:cNvPr id="5" name="Tijdelijke aanduiding voor voettekst 4"/>
          <p:cNvSpPr>
            <a:spLocks noGrp="1"/>
          </p:cNvSpPr>
          <p:nvPr>
            <p:ph type="ftr" sz="quarter" idx="11"/>
          </p:nvPr>
        </p:nvSpPr>
        <p:spPr>
          <a:xfrm>
            <a:off x="1114426" y="4568400"/>
            <a:ext cx="7042149" cy="576000"/>
          </a:xfrm>
        </p:spPr>
        <p:txBody>
          <a:bodyPr anchor="ctr">
            <a:normAutofit/>
          </a:bodyPr>
          <a:lstStyle/>
          <a:p>
            <a:pPr>
              <a:spcAft>
                <a:spcPts val="600"/>
              </a:spcAft>
            </a:pPr>
            <a:r>
              <a:rPr lang="en-US"/>
              <a:t>Data Collection for Machine Learning</a:t>
            </a:r>
            <a:endParaRPr lang="en-GB"/>
          </a:p>
        </p:txBody>
      </p:sp>
      <p:sp>
        <p:nvSpPr>
          <p:cNvPr id="2" name="Segnaposto numero diapositiva 1">
            <a:extLst>
              <a:ext uri="{FF2B5EF4-FFF2-40B4-BE49-F238E27FC236}">
                <a16:creationId xmlns:a16="http://schemas.microsoft.com/office/drawing/2014/main" id="{DFE39604-5594-9E8B-A8DC-CAA552939209}"/>
              </a:ext>
            </a:extLst>
          </p:cNvPr>
          <p:cNvSpPr>
            <a:spLocks noGrp="1"/>
          </p:cNvSpPr>
          <p:nvPr>
            <p:ph type="sldNum" sz="quarter" idx="12"/>
          </p:nvPr>
        </p:nvSpPr>
        <p:spPr/>
        <p:txBody>
          <a:bodyPr/>
          <a:lstStyle/>
          <a:p>
            <a:fld id="{C194BDB0-F4EA-4DD6-8281-CCE2440D0CE0}" type="slidenum">
              <a:rPr lang="en-GB" smtClean="0"/>
              <a:t>87</a:t>
            </a:fld>
            <a:endParaRPr lang="en-GB"/>
          </a:p>
        </p:txBody>
      </p:sp>
    </p:spTree>
    <p:extLst>
      <p:ext uri="{BB962C8B-B14F-4D97-AF65-F5344CB8AC3E}">
        <p14:creationId xmlns:p14="http://schemas.microsoft.com/office/powerpoint/2010/main" val="17549757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24E04DC-B0E8-46D2-8C49-81888267C7C6}"/>
              </a:ext>
            </a:extLst>
          </p:cNvPr>
          <p:cNvSpPr>
            <a:spLocks noGrp="1"/>
          </p:cNvSpPr>
          <p:nvPr>
            <p:ph type="title"/>
          </p:nvPr>
        </p:nvSpPr>
        <p:spPr/>
        <p:txBody>
          <a:bodyPr/>
          <a:lstStyle/>
          <a:p>
            <a:r>
              <a:rPr lang="it-IT" dirty="0"/>
              <a:t>AMENDMENTS TO THE DEFINITION – </a:t>
            </a:r>
            <a:r>
              <a:rPr lang="it-IT" dirty="0" err="1"/>
              <a:t>Article</a:t>
            </a:r>
            <a:r>
              <a:rPr lang="it-IT" dirty="0"/>
              <a:t> 3</a:t>
            </a:r>
            <a:endParaRPr lang="en-US" dirty="0"/>
          </a:p>
        </p:txBody>
      </p:sp>
      <p:sp>
        <p:nvSpPr>
          <p:cNvPr id="3" name="Segnaposto contenuto 2">
            <a:extLst>
              <a:ext uri="{FF2B5EF4-FFF2-40B4-BE49-F238E27FC236}">
                <a16:creationId xmlns:a16="http://schemas.microsoft.com/office/drawing/2014/main" id="{75843086-5461-7486-D4EF-9F32473CCEB6}"/>
              </a:ext>
            </a:extLst>
          </p:cNvPr>
          <p:cNvSpPr>
            <a:spLocks noGrp="1"/>
          </p:cNvSpPr>
          <p:nvPr>
            <p:ph idx="1"/>
          </p:nvPr>
        </p:nvSpPr>
        <p:spPr/>
        <p:txBody>
          <a:bodyPr>
            <a:normAutofit/>
          </a:bodyPr>
          <a:lstStyle/>
          <a:p>
            <a:pPr marL="0" indent="0">
              <a:buNone/>
            </a:pPr>
            <a:r>
              <a:rPr lang="it-IT" sz="1800" dirty="0"/>
              <a:t>«</a:t>
            </a:r>
            <a:r>
              <a:rPr lang="en-US" sz="1800" dirty="0"/>
              <a:t>‘artificial intelligence system’ (AI system) means a system that is designed to operate with </a:t>
            </a:r>
            <a:r>
              <a:rPr lang="en-US" sz="1800" b="1" dirty="0">
                <a:solidFill>
                  <a:schemeClr val="accent2"/>
                </a:solidFill>
              </a:rPr>
              <a:t>elements of autonomy </a:t>
            </a:r>
            <a:r>
              <a:rPr lang="en-US" sz="1800" dirty="0"/>
              <a:t>and that, based on </a:t>
            </a:r>
            <a:r>
              <a:rPr lang="en-US" sz="1800" u="sng" dirty="0"/>
              <a:t>machine and/or human-provided data and inputs</a:t>
            </a:r>
            <a:r>
              <a:rPr lang="en-US" sz="1800" dirty="0"/>
              <a:t>, infers how to achieve a given set of objectives using </a:t>
            </a:r>
            <a:r>
              <a:rPr lang="en-US" sz="1800" b="1" dirty="0">
                <a:solidFill>
                  <a:schemeClr val="accent2"/>
                </a:solidFill>
              </a:rPr>
              <a:t>machine learning and/or logic- and knowledge based approaches</a:t>
            </a:r>
            <a:r>
              <a:rPr lang="en-US" sz="1800" dirty="0"/>
              <a:t>, and produces system-generated outputs such as </a:t>
            </a:r>
            <a:r>
              <a:rPr lang="en-US" sz="1800" b="1" dirty="0">
                <a:solidFill>
                  <a:schemeClr val="accent2"/>
                </a:solidFill>
              </a:rPr>
              <a:t>content (generative AI systems), predictions, recommendations or decisions</a:t>
            </a:r>
            <a:r>
              <a:rPr lang="en-US" sz="1800" dirty="0"/>
              <a:t>, </a:t>
            </a:r>
            <a:r>
              <a:rPr lang="en-US" sz="1800" u="sng" dirty="0"/>
              <a:t>influencing the environments </a:t>
            </a:r>
            <a:r>
              <a:rPr lang="en-US" sz="1800" dirty="0"/>
              <a:t>with which the AI system interacts</a:t>
            </a:r>
            <a:r>
              <a:rPr lang="it-IT" sz="1800" dirty="0"/>
              <a:t>»</a:t>
            </a:r>
            <a:endParaRPr lang="en-US" sz="1800" dirty="0"/>
          </a:p>
        </p:txBody>
      </p:sp>
      <p:sp>
        <p:nvSpPr>
          <p:cNvPr id="4" name="Segnaposto piè di pagina 3">
            <a:extLst>
              <a:ext uri="{FF2B5EF4-FFF2-40B4-BE49-F238E27FC236}">
                <a16:creationId xmlns:a16="http://schemas.microsoft.com/office/drawing/2014/main" id="{CEDE7B6A-83AC-CF4A-E815-6625C0CF2E7A}"/>
              </a:ext>
            </a:extLst>
          </p:cNvPr>
          <p:cNvSpPr>
            <a:spLocks noGrp="1"/>
          </p:cNvSpPr>
          <p:nvPr>
            <p:ph type="ftr" sz="quarter" idx="11"/>
          </p:nvPr>
        </p:nvSpPr>
        <p:spPr/>
        <p:txBody>
          <a:bodyPr/>
          <a:lstStyle/>
          <a:p>
            <a:pPr rtl="0"/>
            <a:r>
              <a:rPr lang="en-US"/>
              <a:t>Data Collection for Machine Learning</a:t>
            </a:r>
            <a:endParaRPr lang="it-IT"/>
          </a:p>
        </p:txBody>
      </p:sp>
      <p:sp>
        <p:nvSpPr>
          <p:cNvPr id="5" name="Segnaposto numero diapositiva 4">
            <a:extLst>
              <a:ext uri="{FF2B5EF4-FFF2-40B4-BE49-F238E27FC236}">
                <a16:creationId xmlns:a16="http://schemas.microsoft.com/office/drawing/2014/main" id="{908E44F1-1054-42A3-3B30-B083553A502F}"/>
              </a:ext>
            </a:extLst>
          </p:cNvPr>
          <p:cNvSpPr>
            <a:spLocks noGrp="1"/>
          </p:cNvSpPr>
          <p:nvPr>
            <p:ph type="sldNum" sz="quarter" idx="12"/>
          </p:nvPr>
        </p:nvSpPr>
        <p:spPr/>
        <p:txBody>
          <a:bodyPr/>
          <a:lstStyle/>
          <a:p>
            <a:pPr rtl="0"/>
            <a:fld id="{D57F1E4F-1CFF-5643-939E-217C01CDF565}" type="slidenum">
              <a:rPr lang="it-IT" smtClean="0"/>
              <a:pPr rtl="0"/>
              <a:t>88</a:t>
            </a:fld>
            <a:endParaRPr lang="it-IT"/>
          </a:p>
        </p:txBody>
      </p:sp>
    </p:spTree>
    <p:extLst>
      <p:ext uri="{BB962C8B-B14F-4D97-AF65-F5344CB8AC3E}">
        <p14:creationId xmlns:p14="http://schemas.microsoft.com/office/powerpoint/2010/main" val="3387776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550BD-B5EE-4E06-9210-BE0C8BDF72A5}"/>
              </a:ext>
            </a:extLst>
          </p:cNvPr>
          <p:cNvSpPr>
            <a:spLocks noGrp="1"/>
          </p:cNvSpPr>
          <p:nvPr>
            <p:ph type="title"/>
          </p:nvPr>
        </p:nvSpPr>
        <p:spPr/>
        <p:txBody>
          <a:bodyPr/>
          <a:lstStyle/>
          <a:p>
            <a:r>
              <a:rPr lang="en-US" dirty="0">
                <a:solidFill>
                  <a:schemeClr val="accent3"/>
                </a:solidFill>
              </a:rPr>
              <a:t>The protection of citizens’ rights</a:t>
            </a:r>
            <a:endParaRPr lang="en-NL" dirty="0">
              <a:solidFill>
                <a:schemeClr val="accent3"/>
              </a:solidFill>
            </a:endParaRPr>
          </a:p>
        </p:txBody>
      </p:sp>
      <p:sp>
        <p:nvSpPr>
          <p:cNvPr id="3" name="Content Placeholder 2">
            <a:extLst>
              <a:ext uri="{FF2B5EF4-FFF2-40B4-BE49-F238E27FC236}">
                <a16:creationId xmlns:a16="http://schemas.microsoft.com/office/drawing/2014/main" id="{64C6A2C1-A467-4FF4-AFA7-06868F73189A}"/>
              </a:ext>
            </a:extLst>
          </p:cNvPr>
          <p:cNvSpPr>
            <a:spLocks noGrp="1"/>
          </p:cNvSpPr>
          <p:nvPr>
            <p:ph idx="1"/>
          </p:nvPr>
        </p:nvSpPr>
        <p:spPr/>
        <p:txBody>
          <a:bodyPr/>
          <a:lstStyle/>
          <a:p>
            <a:r>
              <a:rPr lang="en-US" dirty="0">
                <a:solidFill>
                  <a:srgbClr val="FFFFFF"/>
                </a:solidFill>
              </a:rPr>
              <a:t>The most important innovation of the proposal is the establishment of </a:t>
            </a:r>
            <a:r>
              <a:rPr lang="en-US" b="1" dirty="0">
                <a:solidFill>
                  <a:srgbClr val="FFFFFF"/>
                </a:solidFill>
              </a:rPr>
              <a:t>four risks categories for AI systems</a:t>
            </a:r>
            <a:r>
              <a:rPr lang="en-US" dirty="0">
                <a:solidFill>
                  <a:srgbClr val="FFFFFF"/>
                </a:solidFill>
              </a:rPr>
              <a:t>, in order to protect citizens' fundamental rights. The explanatory memorandum attached to the proposal, in fact, notes that the use of AI with its specific characteristics (e.g. opacity, complexity, dependency on data, autonomous </a:t>
            </a:r>
            <a:r>
              <a:rPr lang="en-US" dirty="0" err="1">
                <a:solidFill>
                  <a:srgbClr val="FFFFFF"/>
                </a:solidFill>
              </a:rPr>
              <a:t>behaviour</a:t>
            </a:r>
            <a:r>
              <a:rPr lang="en-US" dirty="0">
                <a:solidFill>
                  <a:srgbClr val="FFFFFF"/>
                </a:solidFill>
              </a:rPr>
              <a:t>) can adversely affect a number of fundamental rights enshrined in the EU Charter of Fundamental Rights. The proposal seeks to ensure a high level of protection for those fundamental rights and aims to address various sources of risks through a clearly defined </a:t>
            </a:r>
            <a:r>
              <a:rPr lang="en-US" b="1" dirty="0">
                <a:solidFill>
                  <a:srgbClr val="FFFFFF"/>
                </a:solidFill>
              </a:rPr>
              <a:t>risk-based approach</a:t>
            </a:r>
            <a:r>
              <a:rPr lang="en-US" dirty="0">
                <a:solidFill>
                  <a:srgbClr val="FFFFFF"/>
                </a:solidFill>
              </a:rPr>
              <a:t>. </a:t>
            </a:r>
            <a:endParaRPr lang="en-NL" dirty="0">
              <a:solidFill>
                <a:srgbClr val="FFFFFF"/>
              </a:solidFill>
            </a:endParaRPr>
          </a:p>
        </p:txBody>
      </p:sp>
      <p:sp>
        <p:nvSpPr>
          <p:cNvPr id="4" name="Footer Placeholder 3">
            <a:extLst>
              <a:ext uri="{FF2B5EF4-FFF2-40B4-BE49-F238E27FC236}">
                <a16:creationId xmlns:a16="http://schemas.microsoft.com/office/drawing/2014/main" id="{A4E890FD-0B44-455B-A209-916C3FD8289F}"/>
              </a:ext>
            </a:extLst>
          </p:cNvPr>
          <p:cNvSpPr>
            <a:spLocks noGrp="1"/>
          </p:cNvSpPr>
          <p:nvPr>
            <p:ph type="ftr" sz="quarter" idx="11"/>
          </p:nvPr>
        </p:nvSpPr>
        <p:spPr/>
        <p:txBody>
          <a:bodyPr/>
          <a:lstStyle/>
          <a:p>
            <a:r>
              <a:rPr lang="en-US"/>
              <a:t>Data Collection for Machine Learning</a:t>
            </a:r>
            <a:endParaRPr lang="en-GB"/>
          </a:p>
        </p:txBody>
      </p:sp>
      <p:sp>
        <p:nvSpPr>
          <p:cNvPr id="6" name="Segnaposto numero diapositiva 5">
            <a:extLst>
              <a:ext uri="{FF2B5EF4-FFF2-40B4-BE49-F238E27FC236}">
                <a16:creationId xmlns:a16="http://schemas.microsoft.com/office/drawing/2014/main" id="{5C43D473-9F5D-C87E-4255-EA07E5D67304}"/>
              </a:ext>
            </a:extLst>
          </p:cNvPr>
          <p:cNvSpPr>
            <a:spLocks noGrp="1"/>
          </p:cNvSpPr>
          <p:nvPr>
            <p:ph type="sldNum" sz="quarter" idx="12"/>
          </p:nvPr>
        </p:nvSpPr>
        <p:spPr/>
        <p:txBody>
          <a:bodyPr/>
          <a:lstStyle/>
          <a:p>
            <a:fld id="{C194BDB0-F4EA-4DD6-8281-CCE2440D0CE0}" type="slidenum">
              <a:rPr lang="en-GB" smtClean="0"/>
              <a:t>89</a:t>
            </a:fld>
            <a:endParaRPr lang="en-GB"/>
          </a:p>
        </p:txBody>
      </p:sp>
    </p:spTree>
    <p:extLst>
      <p:ext uri="{BB962C8B-B14F-4D97-AF65-F5344CB8AC3E}">
        <p14:creationId xmlns:p14="http://schemas.microsoft.com/office/powerpoint/2010/main" val="3054751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D1EC82-6A6F-C432-4782-3B6CAD9A460B}"/>
              </a:ext>
            </a:extLst>
          </p:cNvPr>
          <p:cNvSpPr>
            <a:spLocks noGrp="1"/>
          </p:cNvSpPr>
          <p:nvPr>
            <p:ph type="title"/>
          </p:nvPr>
        </p:nvSpPr>
        <p:spPr/>
        <p:txBody>
          <a:bodyPr/>
          <a:lstStyle/>
          <a:p>
            <a:pPr algn="ctr"/>
            <a:r>
              <a:rPr lang="it-IT" dirty="0">
                <a:solidFill>
                  <a:schemeClr val="accent3"/>
                </a:solidFill>
              </a:rPr>
              <a:t>…AND MORE</a:t>
            </a:r>
          </a:p>
        </p:txBody>
      </p:sp>
      <p:pic>
        <p:nvPicPr>
          <p:cNvPr id="7" name="Segnaposto contenuto 6">
            <a:extLst>
              <a:ext uri="{FF2B5EF4-FFF2-40B4-BE49-F238E27FC236}">
                <a16:creationId xmlns:a16="http://schemas.microsoft.com/office/drawing/2014/main" id="{E82DC2D0-BD3A-86C3-2B37-8AC34095196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455214" y="1057749"/>
            <a:ext cx="6506757" cy="3510651"/>
          </a:xfrm>
        </p:spPr>
      </p:pic>
      <p:sp>
        <p:nvSpPr>
          <p:cNvPr id="4" name="Segnaposto piè di pagina 3">
            <a:extLst>
              <a:ext uri="{FF2B5EF4-FFF2-40B4-BE49-F238E27FC236}">
                <a16:creationId xmlns:a16="http://schemas.microsoft.com/office/drawing/2014/main" id="{838B96CB-879E-3DB0-6E7E-2DEE81C03549}"/>
              </a:ext>
            </a:extLst>
          </p:cNvPr>
          <p:cNvSpPr>
            <a:spLocks noGrp="1"/>
          </p:cNvSpPr>
          <p:nvPr>
            <p:ph type="ftr" sz="quarter" idx="11"/>
          </p:nvPr>
        </p:nvSpPr>
        <p:spPr/>
        <p:txBody>
          <a:bodyPr/>
          <a:lstStyle/>
          <a:p>
            <a:r>
              <a:rPr lang="en-US"/>
              <a:t>Data Collection for Machine Learning</a:t>
            </a:r>
            <a:endParaRPr lang="en-GB"/>
          </a:p>
        </p:txBody>
      </p:sp>
      <p:sp>
        <p:nvSpPr>
          <p:cNvPr id="3" name="Segnaposto numero diapositiva 2">
            <a:extLst>
              <a:ext uri="{FF2B5EF4-FFF2-40B4-BE49-F238E27FC236}">
                <a16:creationId xmlns:a16="http://schemas.microsoft.com/office/drawing/2014/main" id="{00256F5C-6554-59F3-72BC-468EEC6BD6B8}"/>
              </a:ext>
            </a:extLst>
          </p:cNvPr>
          <p:cNvSpPr>
            <a:spLocks noGrp="1"/>
          </p:cNvSpPr>
          <p:nvPr>
            <p:ph type="sldNum" sz="quarter" idx="12"/>
          </p:nvPr>
        </p:nvSpPr>
        <p:spPr/>
        <p:txBody>
          <a:bodyPr/>
          <a:lstStyle/>
          <a:p>
            <a:fld id="{C194BDB0-F4EA-4DD6-8281-CCE2440D0CE0}" type="slidenum">
              <a:rPr lang="en-GB" smtClean="0"/>
              <a:t>9</a:t>
            </a:fld>
            <a:endParaRPr lang="en-GB"/>
          </a:p>
        </p:txBody>
      </p:sp>
    </p:spTree>
    <p:extLst>
      <p:ext uri="{BB962C8B-B14F-4D97-AF65-F5344CB8AC3E}">
        <p14:creationId xmlns:p14="http://schemas.microsoft.com/office/powerpoint/2010/main" val="36704595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550BD-B5EE-4E06-9210-BE0C8BDF72A5}"/>
              </a:ext>
            </a:extLst>
          </p:cNvPr>
          <p:cNvSpPr>
            <a:spLocks noGrp="1"/>
          </p:cNvSpPr>
          <p:nvPr>
            <p:ph type="title"/>
          </p:nvPr>
        </p:nvSpPr>
        <p:spPr/>
        <p:txBody>
          <a:bodyPr/>
          <a:lstStyle/>
          <a:p>
            <a:r>
              <a:rPr lang="en-US" dirty="0">
                <a:solidFill>
                  <a:schemeClr val="accent3"/>
                </a:solidFill>
              </a:rPr>
              <a:t>Classification of AI systems</a:t>
            </a:r>
            <a:endParaRPr lang="en-NL" dirty="0">
              <a:solidFill>
                <a:schemeClr val="accent3"/>
              </a:solidFill>
            </a:endParaRPr>
          </a:p>
        </p:txBody>
      </p:sp>
      <p:sp>
        <p:nvSpPr>
          <p:cNvPr id="3" name="Content Placeholder 2">
            <a:extLst>
              <a:ext uri="{FF2B5EF4-FFF2-40B4-BE49-F238E27FC236}">
                <a16:creationId xmlns:a16="http://schemas.microsoft.com/office/drawing/2014/main" id="{64C6A2C1-A467-4FF4-AFA7-06868F73189A}"/>
              </a:ext>
            </a:extLst>
          </p:cNvPr>
          <p:cNvSpPr>
            <a:spLocks noGrp="1"/>
          </p:cNvSpPr>
          <p:nvPr>
            <p:ph idx="1"/>
          </p:nvPr>
        </p:nvSpPr>
        <p:spPr>
          <a:xfrm>
            <a:off x="695519" y="983084"/>
            <a:ext cx="7556501" cy="3427137"/>
          </a:xfrm>
        </p:spPr>
        <p:txBody>
          <a:bodyPr/>
          <a:lstStyle/>
          <a:p>
            <a:r>
              <a:rPr lang="en-US" dirty="0">
                <a:solidFill>
                  <a:schemeClr val="accent3"/>
                </a:solidFill>
              </a:rPr>
              <a:t>The risk categories are related to the degree (intensity and scope) of risk for the safety or fundamental rights of citizens and are classified in </a:t>
            </a:r>
            <a:r>
              <a:rPr lang="en-US" b="1" dirty="0">
                <a:solidFill>
                  <a:schemeClr val="accent3"/>
                </a:solidFill>
              </a:rPr>
              <a:t>three </a:t>
            </a:r>
            <a:r>
              <a:rPr lang="en-US" dirty="0">
                <a:solidFill>
                  <a:schemeClr val="accent3"/>
                </a:solidFill>
              </a:rPr>
              <a:t>different groups:</a:t>
            </a:r>
          </a:p>
          <a:p>
            <a:r>
              <a:rPr lang="en-US" b="1" dirty="0">
                <a:solidFill>
                  <a:schemeClr val="bg1"/>
                </a:solidFill>
              </a:rPr>
              <a:t>(</a:t>
            </a:r>
            <a:r>
              <a:rPr lang="en-US" b="1" dirty="0" err="1">
                <a:solidFill>
                  <a:schemeClr val="bg1"/>
                </a:solidFill>
              </a:rPr>
              <a:t>i</a:t>
            </a:r>
            <a:r>
              <a:rPr lang="en-US" b="1" dirty="0">
                <a:solidFill>
                  <a:schemeClr val="bg1"/>
                </a:solidFill>
              </a:rPr>
              <a:t>) unacceptable risk</a:t>
            </a:r>
          </a:p>
          <a:p>
            <a:r>
              <a:rPr lang="en-US" b="1" dirty="0">
                <a:solidFill>
                  <a:schemeClr val="bg1"/>
                </a:solidFill>
              </a:rPr>
              <a:t>(ii) high risk</a:t>
            </a:r>
          </a:p>
          <a:p>
            <a:r>
              <a:rPr lang="en-US" b="1" dirty="0">
                <a:solidFill>
                  <a:schemeClr val="bg1"/>
                </a:solidFill>
              </a:rPr>
              <a:t>(iii) low or minimal risk</a:t>
            </a:r>
          </a:p>
          <a:p>
            <a:r>
              <a:rPr lang="en-US" dirty="0">
                <a:solidFill>
                  <a:schemeClr val="accent3"/>
                </a:solidFill>
              </a:rPr>
              <a:t>Taking inspiration from the product safety legislation, the classification of risks is based on the intended purpose and modalities for which the AI system is used, not only on their specific function. Depending on the national legal system, the qualification of high risk may have consequences over liability, such as that under art. 2050 of the Italian Civil Code.</a:t>
            </a:r>
            <a:endParaRPr lang="en-NL" dirty="0">
              <a:solidFill>
                <a:schemeClr val="accent3"/>
              </a:solidFill>
            </a:endParaRPr>
          </a:p>
        </p:txBody>
      </p:sp>
      <p:sp>
        <p:nvSpPr>
          <p:cNvPr id="4" name="Footer Placeholder 3">
            <a:extLst>
              <a:ext uri="{FF2B5EF4-FFF2-40B4-BE49-F238E27FC236}">
                <a16:creationId xmlns:a16="http://schemas.microsoft.com/office/drawing/2014/main" id="{A4E890FD-0B44-455B-A209-916C3FD8289F}"/>
              </a:ext>
            </a:extLst>
          </p:cNvPr>
          <p:cNvSpPr>
            <a:spLocks noGrp="1"/>
          </p:cNvSpPr>
          <p:nvPr>
            <p:ph type="ftr" sz="quarter" idx="11"/>
          </p:nvPr>
        </p:nvSpPr>
        <p:spPr/>
        <p:txBody>
          <a:bodyPr/>
          <a:lstStyle/>
          <a:p>
            <a:r>
              <a:rPr lang="en-US"/>
              <a:t>Data Collection for Machine Learning</a:t>
            </a:r>
            <a:endParaRPr lang="en-GB"/>
          </a:p>
        </p:txBody>
      </p:sp>
      <p:sp>
        <p:nvSpPr>
          <p:cNvPr id="6" name="CasellaDiTesto 5">
            <a:extLst>
              <a:ext uri="{FF2B5EF4-FFF2-40B4-BE49-F238E27FC236}">
                <a16:creationId xmlns:a16="http://schemas.microsoft.com/office/drawing/2014/main" id="{E9744D2B-A56B-055F-20B6-5A6A20BF297F}"/>
              </a:ext>
            </a:extLst>
          </p:cNvPr>
          <p:cNvSpPr txBox="1"/>
          <p:nvPr/>
        </p:nvSpPr>
        <p:spPr>
          <a:xfrm>
            <a:off x="4135901" y="2421709"/>
            <a:ext cx="2553286" cy="300082"/>
          </a:xfrm>
          <a:prstGeom prst="rect">
            <a:avLst/>
          </a:prstGeom>
          <a:noFill/>
        </p:spPr>
        <p:txBody>
          <a:bodyPr wrap="square" rtlCol="0">
            <a:spAutoFit/>
          </a:bodyPr>
          <a:lstStyle/>
          <a:p>
            <a:r>
              <a:rPr lang="en-GB" dirty="0">
                <a:solidFill>
                  <a:schemeClr val="accent3"/>
                </a:solidFill>
              </a:rPr>
              <a:t>(+1 = no risk)</a:t>
            </a:r>
            <a:endParaRPr lang="it-IT" dirty="0">
              <a:solidFill>
                <a:schemeClr val="accent3"/>
              </a:solidFill>
            </a:endParaRPr>
          </a:p>
        </p:txBody>
      </p:sp>
      <p:sp>
        <p:nvSpPr>
          <p:cNvPr id="7" name="Segnaposto numero diapositiva 6">
            <a:extLst>
              <a:ext uri="{FF2B5EF4-FFF2-40B4-BE49-F238E27FC236}">
                <a16:creationId xmlns:a16="http://schemas.microsoft.com/office/drawing/2014/main" id="{01B30114-3959-D98C-6384-82FA8D84B9AF}"/>
              </a:ext>
            </a:extLst>
          </p:cNvPr>
          <p:cNvSpPr>
            <a:spLocks noGrp="1"/>
          </p:cNvSpPr>
          <p:nvPr>
            <p:ph type="sldNum" sz="quarter" idx="12"/>
          </p:nvPr>
        </p:nvSpPr>
        <p:spPr/>
        <p:txBody>
          <a:bodyPr/>
          <a:lstStyle/>
          <a:p>
            <a:fld id="{C194BDB0-F4EA-4DD6-8281-CCE2440D0CE0}" type="slidenum">
              <a:rPr lang="en-GB" smtClean="0"/>
              <a:t>90</a:t>
            </a:fld>
            <a:endParaRPr lang="en-GB"/>
          </a:p>
        </p:txBody>
      </p:sp>
    </p:spTree>
    <p:extLst>
      <p:ext uri="{BB962C8B-B14F-4D97-AF65-F5344CB8AC3E}">
        <p14:creationId xmlns:p14="http://schemas.microsoft.com/office/powerpoint/2010/main" val="3820634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3"/>
          <p:cNvSpPr>
            <a:spLocks noGrp="1"/>
          </p:cNvSpPr>
          <p:nvPr>
            <p:ph type="title"/>
          </p:nvPr>
        </p:nvSpPr>
        <p:spPr>
          <a:xfrm>
            <a:off x="483620" y="553919"/>
            <a:ext cx="3600000" cy="732238"/>
          </a:xfrm>
        </p:spPr>
        <p:txBody>
          <a:bodyPr/>
          <a:lstStyle/>
          <a:p>
            <a:r>
              <a:rPr lang="en-US" b="1" dirty="0">
                <a:solidFill>
                  <a:schemeClr val="bg1"/>
                </a:solidFill>
              </a:rPr>
              <a:t>Banned technology</a:t>
            </a:r>
            <a:endParaRPr lang="en-GB" b="1" dirty="0">
              <a:solidFill>
                <a:schemeClr val="bg1"/>
              </a:solidFill>
            </a:endParaRPr>
          </a:p>
        </p:txBody>
      </p:sp>
      <p:sp>
        <p:nvSpPr>
          <p:cNvPr id="15" name="Tijdelijke aanduiding voor inhoud 14"/>
          <p:cNvSpPr>
            <a:spLocks noGrp="1"/>
          </p:cNvSpPr>
          <p:nvPr>
            <p:ph sz="half" idx="1"/>
          </p:nvPr>
        </p:nvSpPr>
        <p:spPr>
          <a:xfrm>
            <a:off x="483620" y="1011836"/>
            <a:ext cx="5274817" cy="3372968"/>
          </a:xfrm>
        </p:spPr>
        <p:txBody>
          <a:bodyPr/>
          <a:lstStyle/>
          <a:p>
            <a:r>
              <a:rPr lang="en-GB" sz="1600" dirty="0">
                <a:solidFill>
                  <a:schemeClr val="bg1"/>
                </a:solidFill>
              </a:rPr>
              <a:t>Some AI systems are no longer allowed in the EU, with few exceptions, such as those that:</a:t>
            </a:r>
          </a:p>
          <a:p>
            <a:pPr marL="342900" indent="-342900">
              <a:buFontTx/>
              <a:buChar char="-"/>
            </a:pPr>
            <a:r>
              <a:rPr lang="en-US" sz="1600" dirty="0">
                <a:solidFill>
                  <a:schemeClr val="bg1"/>
                </a:solidFill>
              </a:rPr>
              <a:t>deploy </a:t>
            </a:r>
            <a:r>
              <a:rPr lang="en-US" sz="1600" b="1" dirty="0">
                <a:solidFill>
                  <a:schemeClr val="accent3"/>
                </a:solidFill>
              </a:rPr>
              <a:t>subliminal techniques </a:t>
            </a:r>
            <a:r>
              <a:rPr lang="en-US" sz="1600" dirty="0">
                <a:solidFill>
                  <a:schemeClr val="bg1"/>
                </a:solidFill>
              </a:rPr>
              <a:t>beyond a person’s consciousness in order to materially </a:t>
            </a:r>
            <a:r>
              <a:rPr lang="en-US" sz="1600" b="1" dirty="0">
                <a:solidFill>
                  <a:schemeClr val="accent3"/>
                </a:solidFill>
              </a:rPr>
              <a:t>distort</a:t>
            </a:r>
            <a:r>
              <a:rPr lang="en-US" sz="1600" b="1" dirty="0">
                <a:solidFill>
                  <a:schemeClr val="bg1"/>
                </a:solidFill>
              </a:rPr>
              <a:t> </a:t>
            </a:r>
            <a:r>
              <a:rPr lang="en-US" sz="1600" dirty="0">
                <a:solidFill>
                  <a:schemeClr val="bg1"/>
                </a:solidFill>
              </a:rPr>
              <a:t>a person’s </a:t>
            </a:r>
            <a:r>
              <a:rPr lang="en-US" sz="1600" b="1" dirty="0" err="1">
                <a:solidFill>
                  <a:schemeClr val="accent3"/>
                </a:solidFill>
              </a:rPr>
              <a:t>behaviour</a:t>
            </a:r>
            <a:endParaRPr lang="en-US" sz="1600" b="1" dirty="0">
              <a:solidFill>
                <a:schemeClr val="accent3"/>
              </a:solidFill>
            </a:endParaRPr>
          </a:p>
          <a:p>
            <a:pPr marL="342900" indent="-342900">
              <a:buFontTx/>
              <a:buChar char="-"/>
            </a:pPr>
            <a:r>
              <a:rPr lang="en-US" sz="1600" b="1" dirty="0">
                <a:solidFill>
                  <a:schemeClr val="accent3"/>
                </a:solidFill>
              </a:rPr>
              <a:t>exploit</a:t>
            </a:r>
            <a:r>
              <a:rPr lang="en-US" sz="1600" dirty="0">
                <a:solidFill>
                  <a:schemeClr val="bg1"/>
                </a:solidFill>
              </a:rPr>
              <a:t> any of the </a:t>
            </a:r>
            <a:r>
              <a:rPr lang="en-US" sz="1600" b="1" dirty="0">
                <a:solidFill>
                  <a:schemeClr val="accent3"/>
                </a:solidFill>
              </a:rPr>
              <a:t>vulnerabilities</a:t>
            </a:r>
            <a:r>
              <a:rPr lang="en-US" sz="1600" dirty="0">
                <a:solidFill>
                  <a:schemeClr val="bg1"/>
                </a:solidFill>
              </a:rPr>
              <a:t> of a specific group of persons due to their age, physical or mental disability</a:t>
            </a:r>
          </a:p>
          <a:p>
            <a:pPr marL="342900" indent="-342900">
              <a:buFontTx/>
              <a:buChar char="-"/>
            </a:pPr>
            <a:r>
              <a:rPr lang="en-US" sz="1600" dirty="0">
                <a:solidFill>
                  <a:schemeClr val="bg1"/>
                </a:solidFill>
              </a:rPr>
              <a:t>Are used by the P.A. for the </a:t>
            </a:r>
            <a:r>
              <a:rPr lang="en-US" sz="1600" b="1" dirty="0">
                <a:solidFill>
                  <a:schemeClr val="accent3"/>
                </a:solidFill>
              </a:rPr>
              <a:t>evaluation</a:t>
            </a:r>
            <a:r>
              <a:rPr lang="en-US" sz="1600" dirty="0">
                <a:solidFill>
                  <a:schemeClr val="bg1"/>
                </a:solidFill>
              </a:rPr>
              <a:t> or classification of the </a:t>
            </a:r>
            <a:r>
              <a:rPr lang="en-US" sz="1600" b="1" dirty="0">
                <a:solidFill>
                  <a:schemeClr val="accent3"/>
                </a:solidFill>
              </a:rPr>
              <a:t>trustworthiness</a:t>
            </a:r>
            <a:r>
              <a:rPr lang="en-US" sz="1600" dirty="0">
                <a:solidFill>
                  <a:schemeClr val="bg1"/>
                </a:solidFill>
              </a:rPr>
              <a:t> of natural persons based on their social </a:t>
            </a:r>
            <a:r>
              <a:rPr lang="en-US" sz="1600" dirty="0" err="1">
                <a:solidFill>
                  <a:schemeClr val="bg1"/>
                </a:solidFill>
              </a:rPr>
              <a:t>behaviour</a:t>
            </a:r>
            <a:r>
              <a:rPr lang="en-US" sz="1600" dirty="0">
                <a:solidFill>
                  <a:schemeClr val="bg1"/>
                </a:solidFill>
              </a:rPr>
              <a:t> or their characteristics</a:t>
            </a:r>
          </a:p>
          <a:p>
            <a:pPr marL="342900" indent="-342900">
              <a:buFontTx/>
              <a:buChar char="-"/>
            </a:pPr>
            <a:r>
              <a:rPr lang="en-US" sz="1600" dirty="0">
                <a:solidFill>
                  <a:schemeClr val="bg1"/>
                </a:solidFill>
              </a:rPr>
              <a:t>use </a:t>
            </a:r>
            <a:r>
              <a:rPr lang="en-US" sz="1600" b="1" dirty="0">
                <a:solidFill>
                  <a:schemeClr val="accent3"/>
                </a:solidFill>
              </a:rPr>
              <a:t>‘real-time’ remote biometric identification </a:t>
            </a:r>
            <a:r>
              <a:rPr lang="en-US" sz="1600" dirty="0">
                <a:solidFill>
                  <a:schemeClr val="bg1"/>
                </a:solidFill>
              </a:rPr>
              <a:t>systems in </a:t>
            </a:r>
            <a:r>
              <a:rPr lang="en-US" sz="1600" b="1" dirty="0">
                <a:solidFill>
                  <a:schemeClr val="accent3"/>
                </a:solidFill>
              </a:rPr>
              <a:t>publicly accessible spaces </a:t>
            </a:r>
            <a:r>
              <a:rPr lang="en-US" sz="1600" dirty="0">
                <a:solidFill>
                  <a:schemeClr val="bg1"/>
                </a:solidFill>
              </a:rPr>
              <a:t>for the purpose of </a:t>
            </a:r>
            <a:r>
              <a:rPr lang="en-US" sz="1600" b="1" dirty="0">
                <a:solidFill>
                  <a:schemeClr val="accent3"/>
                </a:solidFill>
              </a:rPr>
              <a:t>law enforcement</a:t>
            </a:r>
          </a:p>
          <a:p>
            <a:pPr marL="342900" indent="-342900">
              <a:buFontTx/>
              <a:buChar char="-"/>
            </a:pPr>
            <a:endParaRPr lang="en-GB" dirty="0"/>
          </a:p>
        </p:txBody>
      </p:sp>
      <p:sp>
        <p:nvSpPr>
          <p:cNvPr id="5" name="Tijdelijke aanduiding voor voettekst 4"/>
          <p:cNvSpPr>
            <a:spLocks noGrp="1"/>
          </p:cNvSpPr>
          <p:nvPr>
            <p:ph type="ftr" sz="quarter" idx="11"/>
          </p:nvPr>
        </p:nvSpPr>
        <p:spPr/>
        <p:txBody>
          <a:bodyPr/>
          <a:lstStyle/>
          <a:p>
            <a:r>
              <a:rPr lang="en-US"/>
              <a:t>Data Collection for Machine Learning</a:t>
            </a:r>
            <a:endParaRPr lang="en-GB"/>
          </a:p>
        </p:txBody>
      </p:sp>
      <p:pic>
        <p:nvPicPr>
          <p:cNvPr id="10" name="Tijdelijke aanduiding voor afbeelding 9" descr="Forbidden"/>
          <p:cNvPicPr>
            <a:picLocks noGrp="1" noChangeAspect="1"/>
          </p:cNvPicPr>
          <p:nvPr>
            <p:ph type="pic" sz="quarter" idx="13"/>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022972" y="1088312"/>
            <a:ext cx="2966875" cy="2966875"/>
          </a:xfrm>
        </p:spPr>
      </p:pic>
      <p:sp>
        <p:nvSpPr>
          <p:cNvPr id="2" name="Segnaposto numero diapositiva 1">
            <a:extLst>
              <a:ext uri="{FF2B5EF4-FFF2-40B4-BE49-F238E27FC236}">
                <a16:creationId xmlns:a16="http://schemas.microsoft.com/office/drawing/2014/main" id="{B6C2B41D-280E-38F7-7602-D08C8EF9DF41}"/>
              </a:ext>
            </a:extLst>
          </p:cNvPr>
          <p:cNvSpPr>
            <a:spLocks noGrp="1"/>
          </p:cNvSpPr>
          <p:nvPr>
            <p:ph type="sldNum" sz="quarter" idx="12"/>
          </p:nvPr>
        </p:nvSpPr>
        <p:spPr/>
        <p:txBody>
          <a:bodyPr/>
          <a:lstStyle/>
          <a:p>
            <a:fld id="{C194BDB0-F4EA-4DD6-8281-CCE2440D0CE0}" type="slidenum">
              <a:rPr lang="en-GB" smtClean="0"/>
              <a:t>91</a:t>
            </a:fld>
            <a:endParaRPr lang="en-GB"/>
          </a:p>
        </p:txBody>
      </p:sp>
    </p:spTree>
    <p:extLst>
      <p:ext uri="{BB962C8B-B14F-4D97-AF65-F5344CB8AC3E}">
        <p14:creationId xmlns:p14="http://schemas.microsoft.com/office/powerpoint/2010/main" val="115826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755999" y="586800"/>
            <a:ext cx="6784283" cy="732238"/>
          </a:xfrm>
        </p:spPr>
        <p:txBody>
          <a:bodyPr/>
          <a:lstStyle/>
          <a:p>
            <a:r>
              <a:rPr lang="en-GB" b="1" dirty="0">
                <a:solidFill>
                  <a:schemeClr val="accent3"/>
                </a:solidFill>
              </a:rPr>
              <a:t>Biometric identification systems for law enforcement </a:t>
            </a:r>
          </a:p>
        </p:txBody>
      </p:sp>
      <p:sp>
        <p:nvSpPr>
          <p:cNvPr id="15" name="Tijdelijke aanduiding voor inhoud 14"/>
          <p:cNvSpPr>
            <a:spLocks noGrp="1"/>
          </p:cNvSpPr>
          <p:nvPr>
            <p:ph sz="half" idx="1"/>
          </p:nvPr>
        </p:nvSpPr>
        <p:spPr>
          <a:xfrm>
            <a:off x="597878" y="1097280"/>
            <a:ext cx="8264768" cy="3131821"/>
          </a:xfrm>
        </p:spPr>
        <p:txBody>
          <a:bodyPr/>
          <a:lstStyle/>
          <a:p>
            <a:pPr marL="342900" indent="-342900">
              <a:buFontTx/>
              <a:buChar char="-"/>
            </a:pPr>
            <a:r>
              <a:rPr lang="en-US" sz="1600" dirty="0">
                <a:solidFill>
                  <a:schemeClr val="bg1"/>
                </a:solidFill>
              </a:rPr>
              <a:t>use </a:t>
            </a:r>
            <a:r>
              <a:rPr lang="en-US" sz="1600" b="1" dirty="0">
                <a:solidFill>
                  <a:schemeClr val="bg1"/>
                </a:solidFill>
              </a:rPr>
              <a:t>‘real-time’ remote biometric identification </a:t>
            </a:r>
            <a:r>
              <a:rPr lang="en-US" sz="1600" dirty="0">
                <a:solidFill>
                  <a:schemeClr val="bg1"/>
                </a:solidFill>
              </a:rPr>
              <a:t>systems in </a:t>
            </a:r>
            <a:r>
              <a:rPr lang="en-US" sz="1600" b="1" dirty="0">
                <a:solidFill>
                  <a:schemeClr val="bg1"/>
                </a:solidFill>
              </a:rPr>
              <a:t>publicly accessible spaces </a:t>
            </a:r>
            <a:r>
              <a:rPr lang="en-US" sz="1600" dirty="0">
                <a:solidFill>
                  <a:schemeClr val="bg1"/>
                </a:solidFill>
              </a:rPr>
              <a:t>for the purpose of </a:t>
            </a:r>
            <a:r>
              <a:rPr lang="en-US" sz="1600" b="1" dirty="0">
                <a:solidFill>
                  <a:schemeClr val="bg1"/>
                </a:solidFill>
              </a:rPr>
              <a:t>law enforcement</a:t>
            </a:r>
            <a:r>
              <a:rPr lang="en-US" sz="1600" dirty="0">
                <a:solidFill>
                  <a:schemeClr val="bg1"/>
                </a:solidFill>
              </a:rPr>
              <a:t>: </a:t>
            </a:r>
            <a:r>
              <a:rPr lang="en-US" sz="1600" u="sng" dirty="0">
                <a:solidFill>
                  <a:schemeClr val="bg1"/>
                </a:solidFill>
              </a:rPr>
              <a:t>unacceptable risk</a:t>
            </a:r>
          </a:p>
          <a:p>
            <a:endParaRPr lang="en-US" sz="1600" b="1" dirty="0">
              <a:solidFill>
                <a:schemeClr val="bg1"/>
              </a:solidFill>
            </a:endParaRPr>
          </a:p>
          <a:p>
            <a:r>
              <a:rPr lang="en-US" sz="1400" b="0" i="1" dirty="0">
                <a:solidFill>
                  <a:schemeClr val="bg1"/>
                </a:solidFill>
                <a:effectLst/>
              </a:rPr>
              <a:t>Remote biometric identification systems</a:t>
            </a:r>
            <a:r>
              <a:rPr lang="en-US" sz="1400" b="0" i="0" dirty="0">
                <a:solidFill>
                  <a:schemeClr val="bg1"/>
                </a:solidFill>
                <a:effectLst/>
              </a:rPr>
              <a:t> are defined as an AI systems ‘for the purpose of identifying natural persons at a distance through the comparison of a person’s biometric data with the biometric data contained in a reference database, and without prior knowledge of the user of the AI system whether the person will be present and can be identified’ (Article 3(36)).</a:t>
            </a:r>
          </a:p>
          <a:p>
            <a:endParaRPr lang="en-US" sz="1400" dirty="0">
              <a:solidFill>
                <a:schemeClr val="bg1"/>
              </a:solidFill>
            </a:endParaRPr>
          </a:p>
          <a:p>
            <a:r>
              <a:rPr lang="en-US" sz="1400" b="0" i="0" dirty="0">
                <a:solidFill>
                  <a:schemeClr val="bg1"/>
                </a:solidFill>
                <a:effectLst/>
              </a:rPr>
              <a:t>The Proposal distinguishes ‘real-time’ and ‘post’ remote biometric identification. </a:t>
            </a:r>
            <a:r>
              <a:rPr lang="en-US" sz="1400" b="0" i="1" dirty="0">
                <a:solidFill>
                  <a:schemeClr val="bg1"/>
                </a:solidFill>
                <a:effectLst/>
              </a:rPr>
              <a:t>Real-time </a:t>
            </a:r>
            <a:r>
              <a:rPr lang="en-US" sz="1400" b="0" i="0" dirty="0">
                <a:solidFill>
                  <a:schemeClr val="bg1"/>
                </a:solidFill>
                <a:effectLst/>
              </a:rPr>
              <a:t>remote biometric identification systems are defined as AI systems ‘whereby the capturing of biometric data, the comparison and the identification all occur without a significant delay’. This definition introduces a mechanism to avoid circumvention, specifying that </a:t>
            </a:r>
            <a:r>
              <a:rPr lang="en-US" sz="1400" b="0" i="1" dirty="0">
                <a:solidFill>
                  <a:schemeClr val="bg1"/>
                </a:solidFill>
                <a:effectLst/>
              </a:rPr>
              <a:t>real-time remote biometric identification systems </a:t>
            </a:r>
            <a:r>
              <a:rPr lang="en-US" sz="1400" b="0" i="0" dirty="0">
                <a:solidFill>
                  <a:schemeClr val="bg1"/>
                </a:solidFill>
                <a:effectLst/>
              </a:rPr>
              <a:t>encompass both ‘instant identification’ and ‘limited short delays’ (Article 3(37)). </a:t>
            </a:r>
            <a:r>
              <a:rPr lang="en-US" sz="1400" b="0" i="1" dirty="0">
                <a:solidFill>
                  <a:schemeClr val="bg1"/>
                </a:solidFill>
                <a:effectLst/>
              </a:rPr>
              <a:t>Post</a:t>
            </a:r>
            <a:r>
              <a:rPr lang="en-US" sz="1400" b="0" i="0" dirty="0">
                <a:solidFill>
                  <a:schemeClr val="bg1"/>
                </a:solidFill>
                <a:effectLst/>
              </a:rPr>
              <a:t> remote biometric identification systems stand for any other type of remote identification system (Article 3(38)).</a:t>
            </a:r>
            <a:endParaRPr lang="en-US" sz="1600" dirty="0">
              <a:solidFill>
                <a:schemeClr val="bg1"/>
              </a:solidFill>
            </a:endParaRPr>
          </a:p>
        </p:txBody>
      </p:sp>
      <p:sp>
        <p:nvSpPr>
          <p:cNvPr id="5" name="Tijdelijke aanduiding voor voettekst 4"/>
          <p:cNvSpPr>
            <a:spLocks noGrp="1"/>
          </p:cNvSpPr>
          <p:nvPr>
            <p:ph type="ftr" sz="quarter" idx="11"/>
          </p:nvPr>
        </p:nvSpPr>
        <p:spPr/>
        <p:txBody>
          <a:bodyPr/>
          <a:lstStyle/>
          <a:p>
            <a:r>
              <a:rPr lang="en-US"/>
              <a:t>Data Collection for Machine Learning</a:t>
            </a:r>
            <a:endParaRPr lang="en-GB"/>
          </a:p>
        </p:txBody>
      </p:sp>
      <p:sp>
        <p:nvSpPr>
          <p:cNvPr id="2" name="Segnaposto numero diapositiva 1">
            <a:extLst>
              <a:ext uri="{FF2B5EF4-FFF2-40B4-BE49-F238E27FC236}">
                <a16:creationId xmlns:a16="http://schemas.microsoft.com/office/drawing/2014/main" id="{671924FB-0176-17FB-4559-3ED2DB73C190}"/>
              </a:ext>
            </a:extLst>
          </p:cNvPr>
          <p:cNvSpPr>
            <a:spLocks noGrp="1"/>
          </p:cNvSpPr>
          <p:nvPr>
            <p:ph type="sldNum" sz="quarter" idx="12"/>
          </p:nvPr>
        </p:nvSpPr>
        <p:spPr/>
        <p:txBody>
          <a:bodyPr/>
          <a:lstStyle/>
          <a:p>
            <a:fld id="{C194BDB0-F4EA-4DD6-8281-CCE2440D0CE0}" type="slidenum">
              <a:rPr lang="en-GB" smtClean="0"/>
              <a:t>92</a:t>
            </a:fld>
            <a:endParaRPr lang="en-GB"/>
          </a:p>
        </p:txBody>
      </p:sp>
    </p:spTree>
    <p:extLst>
      <p:ext uri="{BB962C8B-B14F-4D97-AF65-F5344CB8AC3E}">
        <p14:creationId xmlns:p14="http://schemas.microsoft.com/office/powerpoint/2010/main" val="2022551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r>
              <a:rPr lang="en-GB" dirty="0">
                <a:solidFill>
                  <a:schemeClr val="accent3"/>
                </a:solidFill>
              </a:rPr>
              <a:t>Real time identification</a:t>
            </a:r>
          </a:p>
        </p:txBody>
      </p:sp>
      <p:sp>
        <p:nvSpPr>
          <p:cNvPr id="15" name="Tijdelijke aanduiding voor inhoud 14"/>
          <p:cNvSpPr>
            <a:spLocks noGrp="1"/>
          </p:cNvSpPr>
          <p:nvPr>
            <p:ph sz="half" idx="1"/>
          </p:nvPr>
        </p:nvSpPr>
        <p:spPr>
          <a:xfrm>
            <a:off x="597878" y="1097280"/>
            <a:ext cx="8264768" cy="3131821"/>
          </a:xfrm>
        </p:spPr>
        <p:txBody>
          <a:bodyPr/>
          <a:lstStyle/>
          <a:p>
            <a:r>
              <a:rPr lang="en-US" sz="1600" dirty="0">
                <a:solidFill>
                  <a:srgbClr val="FFFFFF"/>
                </a:solidFill>
              </a:rPr>
              <a:t>Only systems that fulfill these requirements are banned:</a:t>
            </a:r>
          </a:p>
          <a:p>
            <a:endParaRPr lang="en-US" sz="1600" dirty="0">
              <a:solidFill>
                <a:srgbClr val="FFFFFF"/>
              </a:solidFill>
            </a:endParaRPr>
          </a:p>
          <a:p>
            <a:pPr marL="342900" indent="-342900">
              <a:buFontTx/>
              <a:buChar char="-"/>
            </a:pPr>
            <a:r>
              <a:rPr lang="en-US" sz="1600" dirty="0">
                <a:solidFill>
                  <a:srgbClr val="FFFFFF"/>
                </a:solidFill>
              </a:rPr>
              <a:t>only </a:t>
            </a:r>
            <a:r>
              <a:rPr lang="en-US" sz="1600" b="1" dirty="0">
                <a:solidFill>
                  <a:srgbClr val="FFFFFF"/>
                </a:solidFill>
              </a:rPr>
              <a:t>‘real-time’ remote biometric identification </a:t>
            </a:r>
            <a:r>
              <a:rPr lang="en-US" sz="1600" dirty="0">
                <a:solidFill>
                  <a:srgbClr val="FFFFFF"/>
                </a:solidFill>
              </a:rPr>
              <a:t>(not ex post identification)</a:t>
            </a:r>
          </a:p>
          <a:p>
            <a:pPr marL="342900" indent="-342900">
              <a:buFontTx/>
              <a:buChar char="-"/>
            </a:pPr>
            <a:r>
              <a:rPr lang="en-US" sz="1600" dirty="0">
                <a:solidFill>
                  <a:srgbClr val="FFFFFF"/>
                </a:solidFill>
              </a:rPr>
              <a:t>systems used in </a:t>
            </a:r>
            <a:r>
              <a:rPr lang="en-US" sz="1600" b="1" dirty="0">
                <a:solidFill>
                  <a:srgbClr val="FFFFFF"/>
                </a:solidFill>
              </a:rPr>
              <a:t>publicly accessible spaces </a:t>
            </a:r>
            <a:r>
              <a:rPr lang="en-US" sz="1600" dirty="0">
                <a:solidFill>
                  <a:srgbClr val="FFFFFF"/>
                </a:solidFill>
              </a:rPr>
              <a:t>(not private spaces)</a:t>
            </a:r>
          </a:p>
          <a:p>
            <a:pPr marL="342900" indent="-342900">
              <a:buFontTx/>
              <a:buChar char="-"/>
            </a:pPr>
            <a:r>
              <a:rPr lang="en-US" sz="1600" dirty="0">
                <a:solidFill>
                  <a:srgbClr val="FFFFFF"/>
                </a:solidFill>
              </a:rPr>
              <a:t>for the purpose of </a:t>
            </a:r>
            <a:r>
              <a:rPr lang="en-US" sz="1600" b="1" dirty="0">
                <a:solidFill>
                  <a:srgbClr val="FFFFFF"/>
                </a:solidFill>
              </a:rPr>
              <a:t>law enforcement </a:t>
            </a:r>
            <a:r>
              <a:rPr lang="en-US" sz="1600" dirty="0">
                <a:solidFill>
                  <a:srgbClr val="FFFFFF"/>
                </a:solidFill>
              </a:rPr>
              <a:t>(not other purposes)</a:t>
            </a:r>
          </a:p>
          <a:p>
            <a:pPr marL="342900" indent="-342900">
              <a:buFontTx/>
              <a:buChar char="-"/>
            </a:pPr>
            <a:endParaRPr lang="en-US" sz="1600" dirty="0">
              <a:solidFill>
                <a:srgbClr val="FFFFFF"/>
              </a:solidFill>
            </a:endParaRPr>
          </a:p>
          <a:p>
            <a:r>
              <a:rPr lang="en-US" sz="1600" dirty="0">
                <a:solidFill>
                  <a:srgbClr val="FFFFFF"/>
                </a:solidFill>
              </a:rPr>
              <a:t>There are also exceptions, including the search of victims, the prevention of threats to the life or safety of individuals, or the identification of a perpetrator or suspect of a criminal offense (punished with a minimum of 3 years of conviction), subject to a judicial review most of the time. </a:t>
            </a:r>
          </a:p>
        </p:txBody>
      </p:sp>
      <p:sp>
        <p:nvSpPr>
          <p:cNvPr id="5" name="Tijdelijke aanduiding voor voettekst 4"/>
          <p:cNvSpPr>
            <a:spLocks noGrp="1"/>
          </p:cNvSpPr>
          <p:nvPr>
            <p:ph type="ftr" sz="quarter" idx="11"/>
          </p:nvPr>
        </p:nvSpPr>
        <p:spPr/>
        <p:txBody>
          <a:bodyPr/>
          <a:lstStyle/>
          <a:p>
            <a:r>
              <a:rPr lang="en-US"/>
              <a:t>Data Collection for Machine Learning</a:t>
            </a:r>
            <a:endParaRPr lang="en-GB"/>
          </a:p>
        </p:txBody>
      </p:sp>
      <p:sp>
        <p:nvSpPr>
          <p:cNvPr id="2" name="Segnaposto numero diapositiva 1">
            <a:extLst>
              <a:ext uri="{FF2B5EF4-FFF2-40B4-BE49-F238E27FC236}">
                <a16:creationId xmlns:a16="http://schemas.microsoft.com/office/drawing/2014/main" id="{1DDF7F34-9BCC-E185-A6D4-AE57DF91953F}"/>
              </a:ext>
            </a:extLst>
          </p:cNvPr>
          <p:cNvSpPr>
            <a:spLocks noGrp="1"/>
          </p:cNvSpPr>
          <p:nvPr>
            <p:ph type="sldNum" sz="quarter" idx="12"/>
          </p:nvPr>
        </p:nvSpPr>
        <p:spPr/>
        <p:txBody>
          <a:bodyPr/>
          <a:lstStyle/>
          <a:p>
            <a:fld id="{C194BDB0-F4EA-4DD6-8281-CCE2440D0CE0}" type="slidenum">
              <a:rPr lang="en-GB" smtClean="0"/>
              <a:t>93</a:t>
            </a:fld>
            <a:endParaRPr lang="en-GB"/>
          </a:p>
        </p:txBody>
      </p:sp>
    </p:spTree>
    <p:extLst>
      <p:ext uri="{BB962C8B-B14F-4D97-AF65-F5344CB8AC3E}">
        <p14:creationId xmlns:p14="http://schemas.microsoft.com/office/powerpoint/2010/main" val="4131737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r>
              <a:rPr lang="en-GB" sz="2800" b="1" dirty="0">
                <a:solidFill>
                  <a:srgbClr val="FFFFFF"/>
                </a:solidFill>
              </a:rPr>
              <a:t>Biometric data</a:t>
            </a:r>
          </a:p>
        </p:txBody>
      </p:sp>
      <p:sp>
        <p:nvSpPr>
          <p:cNvPr id="15" name="Tijdelijke aanduiding voor inhoud 14"/>
          <p:cNvSpPr>
            <a:spLocks noGrp="1"/>
          </p:cNvSpPr>
          <p:nvPr>
            <p:ph sz="half" idx="1"/>
          </p:nvPr>
        </p:nvSpPr>
        <p:spPr>
          <a:xfrm>
            <a:off x="503116" y="1118382"/>
            <a:ext cx="8264768" cy="3131821"/>
          </a:xfrm>
        </p:spPr>
        <p:txBody>
          <a:bodyPr/>
          <a:lstStyle/>
          <a:p>
            <a:endParaRPr lang="en-US" sz="2000" dirty="0"/>
          </a:p>
          <a:p>
            <a:r>
              <a:rPr lang="en-US" sz="2000" dirty="0">
                <a:solidFill>
                  <a:srgbClr val="FFFFFF"/>
                </a:solidFill>
              </a:rPr>
              <a:t>Data relating to the physical, physiological or behavioral </a:t>
            </a:r>
            <a:r>
              <a:rPr lang="en-US" sz="2000" u="sng" dirty="0">
                <a:solidFill>
                  <a:srgbClr val="FFFFFF"/>
                </a:solidFill>
              </a:rPr>
              <a:t>characteristics of an individual </a:t>
            </a:r>
            <a:r>
              <a:rPr lang="en-US" sz="2000" dirty="0">
                <a:solidFill>
                  <a:srgbClr val="FFFFFF"/>
                </a:solidFill>
              </a:rPr>
              <a:t>which allow their </a:t>
            </a:r>
            <a:r>
              <a:rPr lang="en-US" sz="2000" u="sng" dirty="0">
                <a:solidFill>
                  <a:srgbClr val="FFFFFF"/>
                </a:solidFill>
              </a:rPr>
              <a:t>unique identification</a:t>
            </a:r>
            <a:r>
              <a:rPr lang="en-US" sz="2000" dirty="0">
                <a:solidFill>
                  <a:srgbClr val="FFFFFF"/>
                </a:solidFill>
              </a:rPr>
              <a:t>, such as facial images or dactyloscopic data.</a:t>
            </a:r>
          </a:p>
          <a:p>
            <a:endParaRPr lang="en-US" sz="2000" dirty="0">
              <a:solidFill>
                <a:srgbClr val="FFFFFF"/>
              </a:solidFill>
            </a:endParaRPr>
          </a:p>
          <a:p>
            <a:r>
              <a:rPr lang="en-US" sz="2000" dirty="0">
                <a:solidFill>
                  <a:srgbClr val="FFFFFF"/>
                </a:solidFill>
              </a:rPr>
              <a:t>You need to be particularly careful when you handle this type of data</a:t>
            </a:r>
          </a:p>
          <a:p>
            <a:endParaRPr lang="en-US" sz="2000" b="1" dirty="0">
              <a:solidFill>
                <a:srgbClr val="FFFFFF"/>
              </a:solidFill>
              <a:effectLst/>
            </a:endParaRPr>
          </a:p>
          <a:p>
            <a:br>
              <a:rPr lang="en-US" sz="1400" b="0" i="0" u="none" strike="noStrike" dirty="0">
                <a:solidFill>
                  <a:srgbClr val="BBBBBB"/>
                </a:solidFill>
                <a:effectLst/>
                <a:latin typeface="Verdana" panose="020B0604030504040204" pitchFamily="34" charset="0"/>
              </a:rPr>
            </a:br>
            <a:endParaRPr lang="en-US" sz="1600" b="1" dirty="0"/>
          </a:p>
        </p:txBody>
      </p:sp>
      <p:sp>
        <p:nvSpPr>
          <p:cNvPr id="5" name="Tijdelijke aanduiding voor voettekst 4"/>
          <p:cNvSpPr>
            <a:spLocks noGrp="1"/>
          </p:cNvSpPr>
          <p:nvPr>
            <p:ph type="ftr" sz="quarter" idx="11"/>
          </p:nvPr>
        </p:nvSpPr>
        <p:spPr/>
        <p:txBody>
          <a:bodyPr/>
          <a:lstStyle/>
          <a:p>
            <a:r>
              <a:rPr lang="en-US"/>
              <a:t>Data Collection for Machine Learning</a:t>
            </a:r>
            <a:endParaRPr lang="en-GB"/>
          </a:p>
        </p:txBody>
      </p:sp>
      <p:sp>
        <p:nvSpPr>
          <p:cNvPr id="2" name="Segnaposto numero diapositiva 1">
            <a:extLst>
              <a:ext uri="{FF2B5EF4-FFF2-40B4-BE49-F238E27FC236}">
                <a16:creationId xmlns:a16="http://schemas.microsoft.com/office/drawing/2014/main" id="{07F3DA1C-2895-ABB4-2E97-295FDC3A9E56}"/>
              </a:ext>
            </a:extLst>
          </p:cNvPr>
          <p:cNvSpPr>
            <a:spLocks noGrp="1"/>
          </p:cNvSpPr>
          <p:nvPr>
            <p:ph type="sldNum" sz="quarter" idx="12"/>
          </p:nvPr>
        </p:nvSpPr>
        <p:spPr/>
        <p:txBody>
          <a:bodyPr/>
          <a:lstStyle/>
          <a:p>
            <a:fld id="{C194BDB0-F4EA-4DD6-8281-CCE2440D0CE0}" type="slidenum">
              <a:rPr lang="en-GB" smtClean="0"/>
              <a:t>94</a:t>
            </a:fld>
            <a:endParaRPr lang="en-GB"/>
          </a:p>
        </p:txBody>
      </p:sp>
    </p:spTree>
    <p:extLst>
      <p:ext uri="{BB962C8B-B14F-4D97-AF65-F5344CB8AC3E}">
        <p14:creationId xmlns:p14="http://schemas.microsoft.com/office/powerpoint/2010/main" val="3614656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557214" y="561512"/>
            <a:ext cx="4910138" cy="732238"/>
          </a:xfrm>
        </p:spPr>
        <p:txBody>
          <a:bodyPr/>
          <a:lstStyle/>
          <a:p>
            <a:r>
              <a:rPr lang="en-GB" b="1" dirty="0">
                <a:solidFill>
                  <a:srgbClr val="FFFFFF"/>
                </a:solidFill>
              </a:rPr>
              <a:t>EDPB guidelines</a:t>
            </a:r>
          </a:p>
        </p:txBody>
      </p:sp>
      <p:sp>
        <p:nvSpPr>
          <p:cNvPr id="15" name="Tijdelijke aanduiding voor inhoud 14"/>
          <p:cNvSpPr>
            <a:spLocks noGrp="1"/>
          </p:cNvSpPr>
          <p:nvPr>
            <p:ph sz="half" idx="1"/>
          </p:nvPr>
        </p:nvSpPr>
        <p:spPr>
          <a:xfrm>
            <a:off x="597878" y="1097280"/>
            <a:ext cx="8264768" cy="3131821"/>
          </a:xfrm>
        </p:spPr>
        <p:txBody>
          <a:bodyPr/>
          <a:lstStyle/>
          <a:p>
            <a:r>
              <a:rPr lang="en-US" sz="1800" b="1" dirty="0">
                <a:solidFill>
                  <a:srgbClr val="FFFFFF"/>
                </a:solidFill>
              </a:rPr>
              <a:t>Guidelines 3/2019 on </a:t>
            </a:r>
            <a:r>
              <a:rPr lang="en-US" sz="1800" b="1" dirty="0" err="1">
                <a:solidFill>
                  <a:srgbClr val="FFFFFF"/>
                </a:solidFill>
              </a:rPr>
              <a:t>videosurveillance</a:t>
            </a:r>
            <a:endParaRPr lang="en-US" sz="1800" b="1" dirty="0">
              <a:solidFill>
                <a:srgbClr val="FFFFFF"/>
              </a:solidFill>
            </a:endParaRPr>
          </a:p>
          <a:p>
            <a:endParaRPr lang="en-US" sz="2000" b="1" dirty="0">
              <a:solidFill>
                <a:srgbClr val="FFFFFF"/>
              </a:solidFill>
            </a:endParaRPr>
          </a:p>
          <a:p>
            <a:r>
              <a:rPr lang="en-US" sz="2000" dirty="0">
                <a:solidFill>
                  <a:srgbClr val="FFFFFF"/>
                </a:solidFill>
              </a:rPr>
              <a:t>The intensive use of video devices </a:t>
            </a:r>
            <a:r>
              <a:rPr lang="en-US" sz="2000" u="sng" dirty="0">
                <a:solidFill>
                  <a:srgbClr val="FFFFFF"/>
                </a:solidFill>
              </a:rPr>
              <a:t>has an impact on citizen’s </a:t>
            </a:r>
            <a:r>
              <a:rPr lang="en-US" sz="2000" u="sng" dirty="0" err="1">
                <a:solidFill>
                  <a:srgbClr val="FFFFFF"/>
                </a:solidFill>
              </a:rPr>
              <a:t>behaviour</a:t>
            </a:r>
            <a:r>
              <a:rPr lang="en-US" sz="2000" dirty="0">
                <a:solidFill>
                  <a:srgbClr val="FFFFFF"/>
                </a:solidFill>
              </a:rPr>
              <a:t>. Significant implementation of such tools in many spheres of the individuals’ life will put an additional pressure on the individual to prevent the detection of what might be perceived as anomalies. De facto, these technologies may </a:t>
            </a:r>
            <a:r>
              <a:rPr lang="en-US" sz="2000" u="sng" dirty="0">
                <a:solidFill>
                  <a:srgbClr val="FFFFFF"/>
                </a:solidFill>
              </a:rPr>
              <a:t>limit the possibilities of anonymous movement and anonymous use of services</a:t>
            </a:r>
            <a:r>
              <a:rPr lang="en-US" sz="2000" dirty="0">
                <a:solidFill>
                  <a:srgbClr val="FFFFFF"/>
                </a:solidFill>
              </a:rPr>
              <a:t> and generally limit the possibility of remaining unnoticed. Data protection implications are massive. </a:t>
            </a:r>
          </a:p>
        </p:txBody>
      </p:sp>
      <p:sp>
        <p:nvSpPr>
          <p:cNvPr id="5" name="Tijdelijke aanduiding voor voettekst 4"/>
          <p:cNvSpPr>
            <a:spLocks noGrp="1"/>
          </p:cNvSpPr>
          <p:nvPr>
            <p:ph type="ftr" sz="quarter" idx="11"/>
          </p:nvPr>
        </p:nvSpPr>
        <p:spPr/>
        <p:txBody>
          <a:bodyPr/>
          <a:lstStyle/>
          <a:p>
            <a:r>
              <a:rPr lang="en-US"/>
              <a:t>Data Collection for Machine Learning</a:t>
            </a:r>
            <a:endParaRPr lang="en-GB"/>
          </a:p>
        </p:txBody>
      </p:sp>
      <p:sp>
        <p:nvSpPr>
          <p:cNvPr id="2" name="Segnaposto numero diapositiva 1">
            <a:extLst>
              <a:ext uri="{FF2B5EF4-FFF2-40B4-BE49-F238E27FC236}">
                <a16:creationId xmlns:a16="http://schemas.microsoft.com/office/drawing/2014/main" id="{386C0335-AA70-0E76-A875-B3B2ED6E46C2}"/>
              </a:ext>
            </a:extLst>
          </p:cNvPr>
          <p:cNvSpPr>
            <a:spLocks noGrp="1"/>
          </p:cNvSpPr>
          <p:nvPr>
            <p:ph type="sldNum" sz="quarter" idx="12"/>
          </p:nvPr>
        </p:nvSpPr>
        <p:spPr/>
        <p:txBody>
          <a:bodyPr/>
          <a:lstStyle/>
          <a:p>
            <a:fld id="{C194BDB0-F4EA-4DD6-8281-CCE2440D0CE0}" type="slidenum">
              <a:rPr lang="en-GB" smtClean="0"/>
              <a:t>95</a:t>
            </a:fld>
            <a:endParaRPr lang="en-GB"/>
          </a:p>
        </p:txBody>
      </p:sp>
    </p:spTree>
    <p:extLst>
      <p:ext uri="{BB962C8B-B14F-4D97-AF65-F5344CB8AC3E}">
        <p14:creationId xmlns:p14="http://schemas.microsoft.com/office/powerpoint/2010/main" val="2853707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r>
              <a:rPr lang="en-GB" b="1" dirty="0">
                <a:solidFill>
                  <a:schemeClr val="accent3"/>
                </a:solidFill>
              </a:rPr>
              <a:t>Risks of biometrical profiling</a:t>
            </a:r>
          </a:p>
        </p:txBody>
      </p:sp>
      <p:sp>
        <p:nvSpPr>
          <p:cNvPr id="15" name="Tijdelijke aanduiding voor inhoud 14"/>
          <p:cNvSpPr>
            <a:spLocks noGrp="1"/>
          </p:cNvSpPr>
          <p:nvPr>
            <p:ph sz="half" idx="1"/>
          </p:nvPr>
        </p:nvSpPr>
        <p:spPr>
          <a:xfrm>
            <a:off x="597878" y="1097280"/>
            <a:ext cx="8264768" cy="3131821"/>
          </a:xfrm>
        </p:spPr>
        <p:txBody>
          <a:bodyPr/>
          <a:lstStyle/>
          <a:p>
            <a:r>
              <a:rPr lang="en-US" sz="1400" dirty="0">
                <a:solidFill>
                  <a:schemeClr val="bg1"/>
                </a:solidFill>
              </a:rPr>
              <a:t>Privacy issues: intrusive facial recognition/ profiling of </a:t>
            </a:r>
            <a:r>
              <a:rPr lang="en-US" sz="1400" u="sng" dirty="0" err="1">
                <a:solidFill>
                  <a:schemeClr val="bg1"/>
                </a:solidFill>
              </a:rPr>
              <a:t>behaviours</a:t>
            </a:r>
            <a:r>
              <a:rPr lang="en-US" sz="1400" dirty="0">
                <a:solidFill>
                  <a:schemeClr val="bg1"/>
                </a:solidFill>
              </a:rPr>
              <a:t> in public and private spaces. Video surveillance systems usually collect massive amounts of personal data which may reveal data of a highly personal nature and even special categories of data. Indeed, apparently non-significant data originally collected through video can be used to infer other information to achieve a different purpose (e.g. to map an individual’s habits). Biometric identification practices necessarily affect individuals who have </a:t>
            </a:r>
            <a:r>
              <a:rPr lang="en-US" sz="1400" u="sng" dirty="0">
                <a:solidFill>
                  <a:schemeClr val="bg1"/>
                </a:solidFill>
              </a:rPr>
              <a:t>no reason to be observed</a:t>
            </a:r>
            <a:r>
              <a:rPr lang="en-US" sz="1400" dirty="0">
                <a:solidFill>
                  <a:schemeClr val="bg1"/>
                </a:solidFill>
              </a:rPr>
              <a:t>.</a:t>
            </a:r>
            <a:endParaRPr lang="en-US" sz="1600" dirty="0">
              <a:solidFill>
                <a:schemeClr val="bg1"/>
              </a:solidFill>
            </a:endParaRPr>
          </a:p>
          <a:p>
            <a:endParaRPr lang="en-US" sz="1400" dirty="0">
              <a:solidFill>
                <a:schemeClr val="bg1"/>
              </a:solidFill>
            </a:endParaRPr>
          </a:p>
          <a:p>
            <a:r>
              <a:rPr lang="en-US" sz="1400" dirty="0">
                <a:solidFill>
                  <a:schemeClr val="bg1"/>
                </a:solidFill>
              </a:rPr>
              <a:t>In addition to privacy issues, there are also risks related to possible malfunctions of these devices and the </a:t>
            </a:r>
            <a:r>
              <a:rPr lang="en-US" sz="1400" u="sng" dirty="0">
                <a:solidFill>
                  <a:schemeClr val="bg1"/>
                </a:solidFill>
              </a:rPr>
              <a:t>biases </a:t>
            </a:r>
            <a:r>
              <a:rPr lang="en-US" sz="1400" dirty="0">
                <a:solidFill>
                  <a:schemeClr val="bg1"/>
                </a:solidFill>
              </a:rPr>
              <a:t>they may induce. Researchers report that software used for facial identification, recognition, or analysis performs differently based on the age, gender, and ethnicity of the person it’s identifying. </a:t>
            </a:r>
          </a:p>
          <a:p>
            <a:endParaRPr lang="en-US" sz="1400" dirty="0">
              <a:solidFill>
                <a:schemeClr val="bg1"/>
              </a:solidFill>
            </a:endParaRPr>
          </a:p>
          <a:p>
            <a:r>
              <a:rPr lang="en-US" sz="1400" dirty="0">
                <a:solidFill>
                  <a:schemeClr val="bg1"/>
                </a:solidFill>
              </a:rPr>
              <a:t>Algorithms would perform based on different demographics, thus, bias in facial recognition threatens to reinforce the prejudices of society. That is why, data controllers must also ensure that biometric data processing deriving from video surveillance be subject to regular assessment of its relevance and sufficiency of guarantees provided</a:t>
            </a:r>
            <a:endParaRPr lang="en-US" sz="1600" dirty="0">
              <a:solidFill>
                <a:schemeClr val="bg1"/>
              </a:solidFill>
            </a:endParaRPr>
          </a:p>
        </p:txBody>
      </p:sp>
      <p:sp>
        <p:nvSpPr>
          <p:cNvPr id="5" name="Tijdelijke aanduiding voor voettekst 4"/>
          <p:cNvSpPr>
            <a:spLocks noGrp="1"/>
          </p:cNvSpPr>
          <p:nvPr>
            <p:ph type="ftr" sz="quarter" idx="11"/>
          </p:nvPr>
        </p:nvSpPr>
        <p:spPr/>
        <p:txBody>
          <a:bodyPr/>
          <a:lstStyle/>
          <a:p>
            <a:r>
              <a:rPr lang="en-US"/>
              <a:t>Data Collection for Machine Learning</a:t>
            </a:r>
            <a:endParaRPr lang="en-GB"/>
          </a:p>
        </p:txBody>
      </p:sp>
      <p:sp>
        <p:nvSpPr>
          <p:cNvPr id="2" name="Segnaposto numero diapositiva 1">
            <a:extLst>
              <a:ext uri="{FF2B5EF4-FFF2-40B4-BE49-F238E27FC236}">
                <a16:creationId xmlns:a16="http://schemas.microsoft.com/office/drawing/2014/main" id="{CE8F4B82-CCCF-B2B6-028C-E0F0617E7B04}"/>
              </a:ext>
            </a:extLst>
          </p:cNvPr>
          <p:cNvSpPr>
            <a:spLocks noGrp="1"/>
          </p:cNvSpPr>
          <p:nvPr>
            <p:ph type="sldNum" sz="quarter" idx="12"/>
          </p:nvPr>
        </p:nvSpPr>
        <p:spPr/>
        <p:txBody>
          <a:bodyPr/>
          <a:lstStyle/>
          <a:p>
            <a:fld id="{C194BDB0-F4EA-4DD6-8281-CCE2440D0CE0}" type="slidenum">
              <a:rPr lang="en-GB" smtClean="0"/>
              <a:t>96</a:t>
            </a:fld>
            <a:endParaRPr lang="en-GB"/>
          </a:p>
        </p:txBody>
      </p:sp>
    </p:spTree>
    <p:extLst>
      <p:ext uri="{BB962C8B-B14F-4D97-AF65-F5344CB8AC3E}">
        <p14:creationId xmlns:p14="http://schemas.microsoft.com/office/powerpoint/2010/main" val="1831525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0130DC-F780-43D2-B26A-92EACD789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06AC81EE-CE6B-7691-0EB7-51398AB45FF1}"/>
              </a:ext>
            </a:extLst>
          </p:cNvPr>
          <p:cNvSpPr>
            <a:spLocks noGrp="1"/>
          </p:cNvSpPr>
          <p:nvPr>
            <p:ph type="title"/>
          </p:nvPr>
        </p:nvSpPr>
        <p:spPr>
          <a:xfrm>
            <a:off x="435894" y="481239"/>
            <a:ext cx="8272212" cy="821670"/>
          </a:xfrm>
        </p:spPr>
        <p:txBody>
          <a:bodyPr anchor="t">
            <a:normAutofit/>
          </a:bodyPr>
          <a:lstStyle/>
          <a:p>
            <a:r>
              <a:rPr lang="it-IT">
                <a:solidFill>
                  <a:schemeClr val="accent2"/>
                </a:solidFill>
              </a:rPr>
              <a:t>Recital 33</a:t>
            </a:r>
            <a:endParaRPr lang="en-US">
              <a:solidFill>
                <a:schemeClr val="accent2"/>
              </a:solidFill>
            </a:endParaRPr>
          </a:p>
        </p:txBody>
      </p:sp>
      <p:sp>
        <p:nvSpPr>
          <p:cNvPr id="12" name="Rectangle 11">
            <a:extLst>
              <a:ext uri="{FF2B5EF4-FFF2-40B4-BE49-F238E27FC236}">
                <a16:creationId xmlns:a16="http://schemas.microsoft.com/office/drawing/2014/main" id="{17676E0E-5B44-4166-8EDD-CFDBAC622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899" y="342900"/>
            <a:ext cx="8474200" cy="685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Segnaposto contenuto 2">
            <a:extLst>
              <a:ext uri="{FF2B5EF4-FFF2-40B4-BE49-F238E27FC236}">
                <a16:creationId xmlns:a16="http://schemas.microsoft.com/office/drawing/2014/main" id="{D972534F-6C9A-EC50-1992-122B0A12DED9}"/>
              </a:ext>
            </a:extLst>
          </p:cNvPr>
          <p:cNvSpPr>
            <a:spLocks noGrp="1"/>
          </p:cNvSpPr>
          <p:nvPr>
            <p:ph idx="1"/>
          </p:nvPr>
        </p:nvSpPr>
        <p:spPr>
          <a:xfrm>
            <a:off x="435894" y="1409700"/>
            <a:ext cx="8272211" cy="2984400"/>
          </a:xfrm>
        </p:spPr>
        <p:txBody>
          <a:bodyPr>
            <a:normAutofit/>
          </a:bodyPr>
          <a:lstStyle/>
          <a:p>
            <a:pPr marL="0" indent="0">
              <a:buNone/>
            </a:pPr>
            <a:r>
              <a:rPr lang="it-IT" sz="1800">
                <a:solidFill>
                  <a:schemeClr val="accent2">
                    <a:lumMod val="50000"/>
                  </a:schemeClr>
                </a:solidFill>
              </a:rPr>
              <a:t>«</a:t>
            </a:r>
            <a:r>
              <a:rPr lang="en-US" sz="1800">
                <a:solidFill>
                  <a:schemeClr val="accent2">
                    <a:lumMod val="50000"/>
                  </a:schemeClr>
                </a:solidFill>
              </a:rPr>
              <a:t>Technical inaccuracies of AI systems intended for the remote biometric identification of natural persons can lead to </a:t>
            </a:r>
            <a:r>
              <a:rPr lang="en-US" sz="1800" b="1">
                <a:solidFill>
                  <a:schemeClr val="accent2">
                    <a:lumMod val="50000"/>
                  </a:schemeClr>
                </a:solidFill>
              </a:rPr>
              <a:t>biased results </a:t>
            </a:r>
            <a:r>
              <a:rPr lang="en-US" sz="1800">
                <a:solidFill>
                  <a:schemeClr val="accent2">
                    <a:lumMod val="50000"/>
                  </a:schemeClr>
                </a:solidFill>
              </a:rPr>
              <a:t>and entail discriminatory effects. This is particularly relevant when it comes to age, ethnicity, race, sex or disabilities. Therefore, ‘real-time’ and ‘post’ remote biometric identification systems should be classified as high risk. In view of the risks that they pose, both types of remote biometric identification systems should be subject to specific requirements on logging capabilities and human oversight.</a:t>
            </a:r>
            <a:r>
              <a:rPr lang="it-IT" sz="1800">
                <a:solidFill>
                  <a:schemeClr val="accent2">
                    <a:lumMod val="50000"/>
                  </a:schemeClr>
                </a:solidFill>
              </a:rPr>
              <a:t>»</a:t>
            </a:r>
            <a:endParaRPr lang="en-US" sz="1800">
              <a:solidFill>
                <a:schemeClr val="accent2">
                  <a:lumMod val="50000"/>
                </a:schemeClr>
              </a:solidFill>
            </a:endParaRPr>
          </a:p>
        </p:txBody>
      </p:sp>
      <p:sp>
        <p:nvSpPr>
          <p:cNvPr id="4" name="Segnaposto piè di pagina 3">
            <a:extLst>
              <a:ext uri="{FF2B5EF4-FFF2-40B4-BE49-F238E27FC236}">
                <a16:creationId xmlns:a16="http://schemas.microsoft.com/office/drawing/2014/main" id="{CEE8710F-71A0-C87F-0EA7-9051281E0582}"/>
              </a:ext>
            </a:extLst>
          </p:cNvPr>
          <p:cNvSpPr>
            <a:spLocks noGrp="1"/>
          </p:cNvSpPr>
          <p:nvPr>
            <p:ph type="ftr" sz="quarter" idx="11"/>
          </p:nvPr>
        </p:nvSpPr>
        <p:spPr>
          <a:xfrm>
            <a:off x="435894" y="4463858"/>
            <a:ext cx="5187907" cy="273844"/>
          </a:xfrm>
        </p:spPr>
        <p:txBody>
          <a:bodyPr>
            <a:normAutofit/>
          </a:bodyPr>
          <a:lstStyle/>
          <a:p>
            <a:pPr rtl="0">
              <a:spcAft>
                <a:spcPts val="600"/>
              </a:spcAft>
            </a:pPr>
            <a:r>
              <a:rPr lang="en-US"/>
              <a:t>Data Collection for Machine Learning</a:t>
            </a:r>
            <a:endParaRPr lang="it-IT"/>
          </a:p>
        </p:txBody>
      </p:sp>
      <p:sp>
        <p:nvSpPr>
          <p:cNvPr id="5" name="Segnaposto numero diapositiva 4">
            <a:extLst>
              <a:ext uri="{FF2B5EF4-FFF2-40B4-BE49-F238E27FC236}">
                <a16:creationId xmlns:a16="http://schemas.microsoft.com/office/drawing/2014/main" id="{C994914E-40F1-02C2-C017-F75A542C610F}"/>
              </a:ext>
            </a:extLst>
          </p:cNvPr>
          <p:cNvSpPr>
            <a:spLocks noGrp="1"/>
          </p:cNvSpPr>
          <p:nvPr>
            <p:ph type="sldNum" sz="quarter" idx="12"/>
          </p:nvPr>
        </p:nvSpPr>
        <p:spPr>
          <a:xfrm>
            <a:off x="7918725" y="4467102"/>
            <a:ext cx="789381" cy="273844"/>
          </a:xfrm>
        </p:spPr>
        <p:txBody>
          <a:bodyPr>
            <a:normAutofit/>
          </a:bodyPr>
          <a:lstStyle/>
          <a:p>
            <a:pPr rtl="0">
              <a:spcAft>
                <a:spcPts val="600"/>
              </a:spcAft>
            </a:pPr>
            <a:fld id="{D57F1E4F-1CFF-5643-939E-217C01CDF565}" type="slidenum">
              <a:rPr lang="it-IT" smtClean="0"/>
              <a:pPr rtl="0">
                <a:spcAft>
                  <a:spcPts val="600"/>
                </a:spcAft>
              </a:pPr>
              <a:t>97</a:t>
            </a:fld>
            <a:endParaRPr lang="it-IT"/>
          </a:p>
        </p:txBody>
      </p:sp>
    </p:spTree>
    <p:extLst>
      <p:ext uri="{BB962C8B-B14F-4D97-AF65-F5344CB8AC3E}">
        <p14:creationId xmlns:p14="http://schemas.microsoft.com/office/powerpoint/2010/main" val="26227565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D4EE9-3ABD-432F-8DE9-1EB4724C39A0}"/>
              </a:ext>
            </a:extLst>
          </p:cNvPr>
          <p:cNvSpPr>
            <a:spLocks noGrp="1"/>
          </p:cNvSpPr>
          <p:nvPr>
            <p:ph type="title"/>
          </p:nvPr>
        </p:nvSpPr>
        <p:spPr/>
        <p:txBody>
          <a:bodyPr/>
          <a:lstStyle/>
          <a:p>
            <a:r>
              <a:rPr lang="en-US" dirty="0">
                <a:solidFill>
                  <a:schemeClr val="accent3"/>
                </a:solidFill>
              </a:rPr>
              <a:t>What is bias?</a:t>
            </a:r>
            <a:endParaRPr lang="en-NL" dirty="0">
              <a:solidFill>
                <a:schemeClr val="accent3"/>
              </a:solidFill>
            </a:endParaRPr>
          </a:p>
        </p:txBody>
      </p:sp>
      <p:sp>
        <p:nvSpPr>
          <p:cNvPr id="3" name="Content Placeholder 2">
            <a:extLst>
              <a:ext uri="{FF2B5EF4-FFF2-40B4-BE49-F238E27FC236}">
                <a16:creationId xmlns:a16="http://schemas.microsoft.com/office/drawing/2014/main" id="{11AD1510-771F-4051-9125-EED883F1DE07}"/>
              </a:ext>
            </a:extLst>
          </p:cNvPr>
          <p:cNvSpPr>
            <a:spLocks noGrp="1"/>
          </p:cNvSpPr>
          <p:nvPr>
            <p:ph idx="1"/>
          </p:nvPr>
        </p:nvSpPr>
        <p:spPr>
          <a:xfrm>
            <a:off x="583810" y="919779"/>
            <a:ext cx="7647110" cy="3441205"/>
          </a:xfrm>
        </p:spPr>
        <p:txBody>
          <a:bodyPr/>
          <a:lstStyle/>
          <a:p>
            <a:r>
              <a:rPr lang="en-US" dirty="0">
                <a:solidFill>
                  <a:schemeClr val="bg1"/>
                </a:solidFill>
              </a:rPr>
              <a:t>The term </a:t>
            </a:r>
            <a:r>
              <a:rPr lang="en-US" dirty="0">
                <a:solidFill>
                  <a:srgbClr val="FF0000"/>
                </a:solidFill>
              </a:rPr>
              <a:t>bias</a:t>
            </a:r>
            <a:r>
              <a:rPr lang="en-US" dirty="0"/>
              <a:t> </a:t>
            </a:r>
            <a:r>
              <a:rPr lang="en-US" dirty="0">
                <a:solidFill>
                  <a:schemeClr val="bg1"/>
                </a:solidFill>
              </a:rPr>
              <a:t>is used by Friedman and </a:t>
            </a:r>
            <a:r>
              <a:rPr lang="en-US" dirty="0" err="1">
                <a:solidFill>
                  <a:schemeClr val="bg1"/>
                </a:solidFill>
              </a:rPr>
              <a:t>Nissenbaum</a:t>
            </a:r>
            <a:r>
              <a:rPr lang="en-US" dirty="0">
                <a:solidFill>
                  <a:schemeClr val="bg1"/>
                </a:solidFill>
              </a:rPr>
              <a:t>, who say it “refers to computer systems that </a:t>
            </a:r>
            <a:r>
              <a:rPr lang="en-US" b="1" dirty="0">
                <a:solidFill>
                  <a:schemeClr val="bg1"/>
                </a:solidFill>
              </a:rPr>
              <a:t>systematically and unfairly discriminates against certain individuals or groups of individuals in favor of others</a:t>
            </a:r>
            <a:r>
              <a:rPr lang="en-US" dirty="0">
                <a:solidFill>
                  <a:schemeClr val="bg1"/>
                </a:solidFill>
              </a:rPr>
              <a:t>”. By extension pre-existing</a:t>
            </a:r>
            <a:r>
              <a:rPr lang="en-US" dirty="0"/>
              <a:t> </a:t>
            </a:r>
            <a:r>
              <a:rPr lang="en-US" dirty="0">
                <a:solidFill>
                  <a:srgbClr val="FF0000"/>
                </a:solidFill>
              </a:rPr>
              <a:t>societal bias </a:t>
            </a:r>
            <a:r>
              <a:rPr lang="en-US" dirty="0">
                <a:solidFill>
                  <a:schemeClr val="bg1"/>
                </a:solidFill>
              </a:rPr>
              <a:t>is “</a:t>
            </a:r>
            <a:r>
              <a:rPr lang="en-US" b="1" dirty="0">
                <a:solidFill>
                  <a:schemeClr val="bg1"/>
                </a:solidFill>
              </a:rPr>
              <a:t>bias that originates from society at large, such as from organizations (e.g., industry), institutions (e.g., legal systems), or culture at large</a:t>
            </a:r>
            <a:r>
              <a:rPr lang="en-US" dirty="0">
                <a:solidFill>
                  <a:schemeClr val="bg1"/>
                </a:solidFill>
              </a:rPr>
              <a:t>. (E.g., gender biases present in the larger society that lead to the development of educational software that overall appeals more to boys than girls)”. Pre-existing bias can be implicit and subconscious, rather than malicious in intent.</a:t>
            </a:r>
          </a:p>
          <a:p>
            <a:endParaRPr lang="en-US" dirty="0">
              <a:solidFill>
                <a:schemeClr val="bg1"/>
              </a:solidFill>
            </a:endParaRPr>
          </a:p>
          <a:p>
            <a:r>
              <a:rPr lang="en-US" dirty="0">
                <a:solidFill>
                  <a:schemeClr val="bg1"/>
                </a:solidFill>
              </a:rPr>
              <a:t>Source: “</a:t>
            </a:r>
            <a:r>
              <a:rPr lang="it-IT" dirty="0">
                <a:solidFill>
                  <a:schemeClr val="bg1"/>
                </a:solidFill>
              </a:rPr>
              <a:t>Does Technology </a:t>
            </a:r>
            <a:r>
              <a:rPr lang="it-IT" dirty="0" err="1">
                <a:solidFill>
                  <a:schemeClr val="bg1"/>
                </a:solidFill>
              </a:rPr>
              <a:t>Have</a:t>
            </a:r>
            <a:r>
              <a:rPr lang="it-IT" dirty="0">
                <a:solidFill>
                  <a:schemeClr val="bg1"/>
                </a:solidFill>
              </a:rPr>
              <a:t> Race?’’,</a:t>
            </a:r>
            <a:r>
              <a:rPr lang="en-US" dirty="0">
                <a:solidFill>
                  <a:schemeClr val="bg1"/>
                </a:solidFill>
              </a:rPr>
              <a:t> Hankerson et al, 2016</a:t>
            </a:r>
            <a:endParaRPr lang="en-NL" dirty="0">
              <a:solidFill>
                <a:schemeClr val="bg1"/>
              </a:solidFill>
            </a:endParaRPr>
          </a:p>
        </p:txBody>
      </p:sp>
      <p:sp>
        <p:nvSpPr>
          <p:cNvPr id="4" name="Footer Placeholder 3">
            <a:extLst>
              <a:ext uri="{FF2B5EF4-FFF2-40B4-BE49-F238E27FC236}">
                <a16:creationId xmlns:a16="http://schemas.microsoft.com/office/drawing/2014/main" id="{13FB7957-7433-4A62-A897-383DC48C45BD}"/>
              </a:ext>
            </a:extLst>
          </p:cNvPr>
          <p:cNvSpPr>
            <a:spLocks noGrp="1"/>
          </p:cNvSpPr>
          <p:nvPr>
            <p:ph type="ftr" sz="quarter" idx="11"/>
          </p:nvPr>
        </p:nvSpPr>
        <p:spPr/>
        <p:txBody>
          <a:bodyPr/>
          <a:lstStyle/>
          <a:p>
            <a:r>
              <a:rPr lang="en-US"/>
              <a:t>Data Collection for Machine Learning</a:t>
            </a:r>
            <a:endParaRPr lang="en-GB"/>
          </a:p>
        </p:txBody>
      </p:sp>
      <p:sp>
        <p:nvSpPr>
          <p:cNvPr id="6" name="Segnaposto numero diapositiva 5">
            <a:extLst>
              <a:ext uri="{FF2B5EF4-FFF2-40B4-BE49-F238E27FC236}">
                <a16:creationId xmlns:a16="http://schemas.microsoft.com/office/drawing/2014/main" id="{6B87FD1B-0DAB-38F2-C569-B1F93496B15A}"/>
              </a:ext>
            </a:extLst>
          </p:cNvPr>
          <p:cNvSpPr>
            <a:spLocks noGrp="1"/>
          </p:cNvSpPr>
          <p:nvPr>
            <p:ph type="sldNum" sz="quarter" idx="12"/>
          </p:nvPr>
        </p:nvSpPr>
        <p:spPr/>
        <p:txBody>
          <a:bodyPr/>
          <a:lstStyle/>
          <a:p>
            <a:fld id="{C194BDB0-F4EA-4DD6-8281-CCE2440D0CE0}" type="slidenum">
              <a:rPr lang="en-GB" smtClean="0"/>
              <a:t>98</a:t>
            </a:fld>
            <a:endParaRPr lang="en-GB"/>
          </a:p>
        </p:txBody>
      </p:sp>
    </p:spTree>
    <p:extLst>
      <p:ext uri="{BB962C8B-B14F-4D97-AF65-F5344CB8AC3E}">
        <p14:creationId xmlns:p14="http://schemas.microsoft.com/office/powerpoint/2010/main" val="3729290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04012-0298-44E2-8E3A-49FFB97B388B}"/>
              </a:ext>
            </a:extLst>
          </p:cNvPr>
          <p:cNvSpPr>
            <a:spLocks noGrp="1"/>
          </p:cNvSpPr>
          <p:nvPr>
            <p:ph type="title"/>
          </p:nvPr>
        </p:nvSpPr>
        <p:spPr/>
        <p:txBody>
          <a:bodyPr/>
          <a:lstStyle/>
          <a:p>
            <a:pPr algn="ctr"/>
            <a:r>
              <a:rPr lang="en-US"/>
              <a:t>Examples</a:t>
            </a:r>
            <a:endParaRPr lang="en-NL"/>
          </a:p>
        </p:txBody>
      </p:sp>
      <p:pic>
        <p:nvPicPr>
          <p:cNvPr id="7" name="Content Placeholder 6" descr="A picture containing website&#10;&#10;Description automatically generated">
            <a:extLst>
              <a:ext uri="{FF2B5EF4-FFF2-40B4-BE49-F238E27FC236}">
                <a16:creationId xmlns:a16="http://schemas.microsoft.com/office/drawing/2014/main" id="{DF57EC52-DA72-497C-855D-E902DE672D1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25980" y="1057749"/>
            <a:ext cx="5222190" cy="3263869"/>
          </a:xfrm>
        </p:spPr>
      </p:pic>
      <p:sp>
        <p:nvSpPr>
          <p:cNvPr id="4" name="Footer Placeholder 3">
            <a:extLst>
              <a:ext uri="{FF2B5EF4-FFF2-40B4-BE49-F238E27FC236}">
                <a16:creationId xmlns:a16="http://schemas.microsoft.com/office/drawing/2014/main" id="{F0ABCE0B-41D1-423D-8801-6F7AB02F6A00}"/>
              </a:ext>
            </a:extLst>
          </p:cNvPr>
          <p:cNvSpPr>
            <a:spLocks noGrp="1"/>
          </p:cNvSpPr>
          <p:nvPr>
            <p:ph type="ftr" sz="quarter" idx="11"/>
          </p:nvPr>
        </p:nvSpPr>
        <p:spPr/>
        <p:txBody>
          <a:bodyPr/>
          <a:lstStyle/>
          <a:p>
            <a:r>
              <a:rPr lang="en-US"/>
              <a:t>Data Collection for Machine Learning</a:t>
            </a:r>
            <a:endParaRPr lang="en-GB"/>
          </a:p>
        </p:txBody>
      </p:sp>
      <p:sp>
        <p:nvSpPr>
          <p:cNvPr id="3" name="Segnaposto numero diapositiva 2">
            <a:extLst>
              <a:ext uri="{FF2B5EF4-FFF2-40B4-BE49-F238E27FC236}">
                <a16:creationId xmlns:a16="http://schemas.microsoft.com/office/drawing/2014/main" id="{D3F403B1-8121-BABA-88B2-897CA25924ED}"/>
              </a:ext>
            </a:extLst>
          </p:cNvPr>
          <p:cNvSpPr>
            <a:spLocks noGrp="1"/>
          </p:cNvSpPr>
          <p:nvPr>
            <p:ph type="sldNum" sz="quarter" idx="12"/>
          </p:nvPr>
        </p:nvSpPr>
        <p:spPr/>
        <p:txBody>
          <a:bodyPr/>
          <a:lstStyle/>
          <a:p>
            <a:fld id="{C194BDB0-F4EA-4DD6-8281-CCE2440D0CE0}" type="slidenum">
              <a:rPr lang="en-GB" smtClean="0"/>
              <a:t>99</a:t>
            </a:fld>
            <a:endParaRPr lang="en-GB"/>
          </a:p>
        </p:txBody>
      </p:sp>
    </p:spTree>
    <p:extLst>
      <p:ext uri="{BB962C8B-B14F-4D97-AF65-F5344CB8AC3E}">
        <p14:creationId xmlns:p14="http://schemas.microsoft.com/office/powerpoint/2010/main" val="21729166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utdjq6pa673kji89a3uruaym5dubuj"/>
</p:tagLst>
</file>

<file path=ppt/theme/theme1.xml><?xml version="1.0" encoding="utf-8"?>
<a:theme xmlns:a="http://schemas.openxmlformats.org/drawingml/2006/main" name="Kantoorthema">
  <a:themeElements>
    <a:clrScheme name="TUe_PPT_V2">
      <a:dk1>
        <a:sysClr val="windowText" lastClr="000000"/>
      </a:dk1>
      <a:lt1>
        <a:sysClr val="window" lastClr="FFFFFF"/>
      </a:lt1>
      <a:dk2>
        <a:srgbClr val="C81919"/>
      </a:dk2>
      <a:lt2>
        <a:srgbClr val="101073"/>
      </a:lt2>
      <a:accent1>
        <a:srgbClr val="C81919"/>
      </a:accent1>
      <a:accent2>
        <a:srgbClr val="9E9EB1"/>
      </a:accent2>
      <a:accent3>
        <a:srgbClr val="0092B5"/>
      </a:accent3>
      <a:accent4>
        <a:srgbClr val="FF9A00"/>
      </a:accent4>
      <a:accent5>
        <a:srgbClr val="101073"/>
      </a:accent5>
      <a:accent6>
        <a:srgbClr val="CEDF00"/>
      </a:accent6>
      <a:hlink>
        <a:srgbClr val="0563C1"/>
      </a:hlink>
      <a:folHlink>
        <a:srgbClr val="954F72"/>
      </a:folHlink>
    </a:clrScheme>
    <a:fontScheme name="TUe_Calibri">
      <a:majorFont>
        <a:latin typeface="Calibri"/>
        <a:ea typeface=""/>
        <a:cs typeface=""/>
      </a:majorFont>
      <a:minorFont>
        <a:latin typeface="Calibri"/>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Ue_16x9.potx" id="{9370F84E-7576-4FDA-B736-A09996DF8429}" vid="{ED81D3C9-A1FB-4E5B-AF38-E92F700A58FD}"/>
    </a:ext>
  </a:extLst>
</a:theme>
</file>

<file path=ppt/theme/theme2.xml><?xml version="1.0" encoding="utf-8"?>
<a:theme xmlns:a="http://schemas.openxmlformats.org/drawingml/2006/main" name="Dividendi">
  <a:themeElements>
    <a:clrScheme name="Dividendi">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i">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i">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121.png"/></Relationships>
</file>

<file path=ppt/webextensions/webextension1.xml><?xml version="1.0" encoding="utf-8"?>
<we:webextension xmlns:we="http://schemas.microsoft.com/office/webextensions/webextension/2010/11" id="{73E0E069-5467-47C2-9FFB-D8793AB6C411}">
  <we:reference id="wa104379261" version="3.0.2.4" store="en-US" storeType="OMEX"/>
  <we:alternateReferences>
    <we:reference id="wa104379261" version="3.0.2.4" store="wa104379261" storeType="OMEX"/>
  </we:alternateReferences>
  <we:properties>
    <we:property name="mentimeter-slide" value="{&quot;slideNumber&quot;:&quot;496&quot;}"/>
    <we:property name="MENTIMETER_QUESTION_ID_KEY" value="&quot;i1zpeshydp4z&quot;"/>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A682BA936314A40A0F715D8FF6D109F" ma:contentTypeVersion="13" ma:contentTypeDescription="Create a new document." ma:contentTypeScope="" ma:versionID="c141a93b2e3390587c33be303dfda652">
  <xsd:schema xmlns:xsd="http://www.w3.org/2001/XMLSchema" xmlns:xs="http://www.w3.org/2001/XMLSchema" xmlns:p="http://schemas.microsoft.com/office/2006/metadata/properties" xmlns:ns3="f009c085-02f3-408d-bebd-aba7cb39cbc6" xmlns:ns4="b725d514-620e-4e29-937d-9e970ac4f9a9" targetNamespace="http://schemas.microsoft.com/office/2006/metadata/properties" ma:root="true" ma:fieldsID="7387c5734ce8118b73fae20594761afc" ns3:_="" ns4:_="">
    <xsd:import namespace="f009c085-02f3-408d-bebd-aba7cb39cbc6"/>
    <xsd:import namespace="b725d514-620e-4e29-937d-9e970ac4f9a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09c085-02f3-408d-bebd-aba7cb39cb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725d514-620e-4e29-937d-9e970ac4f9a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205CE59-05BB-45DD-B4DC-5C9AE2676BC7}">
  <ds:schemaRefs>
    <ds:schemaRef ds:uri="http://schemas.microsoft.com/sharepoint/v3/contenttype/forms"/>
  </ds:schemaRefs>
</ds:datastoreItem>
</file>

<file path=customXml/itemProps2.xml><?xml version="1.0" encoding="utf-8"?>
<ds:datastoreItem xmlns:ds="http://schemas.openxmlformats.org/officeDocument/2006/customXml" ds:itemID="{85190A7E-1662-4140-B2F8-3F55E38A8E80}">
  <ds:schemaRefs>
    <ds:schemaRef ds:uri="b725d514-620e-4e29-937d-9e970ac4f9a9"/>
    <ds:schemaRef ds:uri="f009c085-02f3-408d-bebd-aba7cb39cbc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D2F34C0-C77C-4380-B149-164D6B4825E8}">
  <ds:schemaRefs>
    <ds:schemaRef ds:uri="http://purl.org/dc/terms/"/>
    <ds:schemaRef ds:uri="http://www.w3.org/XML/1998/namespace"/>
    <ds:schemaRef ds:uri="f009c085-02f3-408d-bebd-aba7cb39cbc6"/>
    <ds:schemaRef ds:uri="http://schemas.microsoft.com/office/2006/metadata/properties"/>
    <ds:schemaRef ds:uri="http://schemas.microsoft.com/office/2006/documentManagement/types"/>
    <ds:schemaRef ds:uri="b725d514-620e-4e29-937d-9e970ac4f9a9"/>
    <ds:schemaRef ds:uri="http://schemas.microsoft.com/office/infopath/2007/PartnerControls"/>
    <ds:schemaRef ds:uri="http://schemas.openxmlformats.org/package/2006/metadata/core-properties"/>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TUe_16x9 (2)</Template>
  <TotalTime>5894</TotalTime>
  <Words>12856</Words>
  <Application>Microsoft Office PowerPoint</Application>
  <PresentationFormat>Presentazione su schermo (16:9)</PresentationFormat>
  <Paragraphs>1544</Paragraphs>
  <Slides>173</Slides>
  <Notes>24</Notes>
  <HiddenSlides>0</HiddenSlides>
  <MMClips>0</MMClips>
  <ScaleCrop>false</ScaleCrop>
  <HeadingPairs>
    <vt:vector size="6" baseType="variant">
      <vt:variant>
        <vt:lpstr>Caratteri utilizzati</vt:lpstr>
      </vt:variant>
      <vt:variant>
        <vt:i4>10</vt:i4>
      </vt:variant>
      <vt:variant>
        <vt:lpstr>Tema</vt:lpstr>
      </vt:variant>
      <vt:variant>
        <vt:i4>2</vt:i4>
      </vt:variant>
      <vt:variant>
        <vt:lpstr>Titoli diapositive</vt:lpstr>
      </vt:variant>
      <vt:variant>
        <vt:i4>173</vt:i4>
      </vt:variant>
    </vt:vector>
  </HeadingPairs>
  <TitlesOfParts>
    <vt:vector size="185" baseType="lpstr">
      <vt:lpstr>Average</vt:lpstr>
      <vt:lpstr>NimbusRomNo9L-Regu</vt:lpstr>
      <vt:lpstr>STIX-Regular</vt:lpstr>
      <vt:lpstr>Arial</vt:lpstr>
      <vt:lpstr>Calibri</vt:lpstr>
      <vt:lpstr>Garamond</vt:lpstr>
      <vt:lpstr>Gill Sans MT</vt:lpstr>
      <vt:lpstr>Verdana</vt:lpstr>
      <vt:lpstr>Wingdings</vt:lpstr>
      <vt:lpstr>Wingdings 2</vt:lpstr>
      <vt:lpstr>Kantoorthema</vt:lpstr>
      <vt:lpstr>Dividendi</vt:lpstr>
      <vt:lpstr> Data Collection for Machine Learning </vt:lpstr>
      <vt:lpstr>Outline</vt:lpstr>
      <vt:lpstr>INTRODUCTION</vt:lpstr>
      <vt:lpstr>RECENT LAWSUIT &amp; SANCTION CASES</vt:lpstr>
      <vt:lpstr>WRONG DATA COLLECTION!</vt:lpstr>
      <vt:lpstr>IBM</vt:lpstr>
      <vt:lpstr>CLEARVIEW AI</vt:lpstr>
      <vt:lpstr>OPEN AI</vt:lpstr>
      <vt:lpstr>…AND MORE</vt:lpstr>
      <vt:lpstr> WHY COULDN’T THEY COLLECT PUBLICLY AVAILABLE DATA? </vt:lpstr>
      <vt:lpstr>COPYRIGHT LAWS</vt:lpstr>
      <vt:lpstr>DATA PROTECTION LAWS</vt:lpstr>
      <vt:lpstr>THE DATABASE DIRECTIVE</vt:lpstr>
      <vt:lpstr>WEB SCRAPING LAWS 1</vt:lpstr>
      <vt:lpstr>WEB SCRAPING LAWS 2</vt:lpstr>
      <vt:lpstr>LINKEDIN CORP. v. HIQ LABS INC.</vt:lpstr>
      <vt:lpstr>RYANAIR DAC v. BOOKING HOLDINGS INC. 1</vt:lpstr>
      <vt:lpstr>RYANAIR DAC v. BOOKING HOLDINGS INC. 2</vt:lpstr>
      <vt:lpstr>CONTRACT LAWS</vt:lpstr>
      <vt:lpstr>PUBLIC DOMAIN DATA</vt:lpstr>
      <vt:lpstr>ILLICIT CONTENT</vt:lpstr>
      <vt:lpstr>ETHICS</vt:lpstr>
      <vt:lpstr>DATA SET FAIRNESS 1</vt:lpstr>
      <vt:lpstr>DATA SET FAIRNESS 2</vt:lpstr>
      <vt:lpstr>DATA SET FAIRNESS 3</vt:lpstr>
      <vt:lpstr>FAIRNESS ASSESSMENT OF DATA SETS</vt:lpstr>
      <vt:lpstr>OUR WORK</vt:lpstr>
      <vt:lpstr>FANFAIR AIMS</vt:lpstr>
      <vt:lpstr>FANFAIR DEFINITION OF FAIRNESS</vt:lpstr>
      <vt:lpstr>Presentazione standard di PowerPoint</vt:lpstr>
      <vt:lpstr>  SOURCES OF LAW</vt:lpstr>
      <vt:lpstr> SOURCES OF LAW</vt:lpstr>
      <vt:lpstr>MATERIAL AND TERRITORIAL SCOPE</vt:lpstr>
      <vt:lpstr>GDPR basic principles - DEFINITIONS</vt:lpstr>
      <vt:lpstr>Presentazione standard di PowerPoint</vt:lpstr>
      <vt:lpstr>DATA COLLECTION IS A FORM OF DATA PROCESSING</vt:lpstr>
      <vt:lpstr>Presentazione standard di PowerPoint</vt:lpstr>
      <vt:lpstr>DATA PROCESSING EXAMPLES IN MACHINE LEARNING</vt:lpstr>
      <vt:lpstr>Presentazione standard di PowerPoint</vt:lpstr>
      <vt:lpstr>GDPR basic principles – Basic concepts</vt:lpstr>
      <vt:lpstr>Presentazione standard di PowerPoint</vt:lpstr>
      <vt:lpstr>LAWFULNESS IN MACHINE LEARNING</vt:lpstr>
      <vt:lpstr>Presentazione standard di PowerPoint</vt:lpstr>
      <vt:lpstr>FAIRNESS IN MACHINE LEARNING</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LEGAL BASIS </vt:lpstr>
      <vt:lpstr>LEGAL BASIS IN AI</vt:lpstr>
      <vt:lpstr>CAN YOU REUSE SOMEONE ELSE’S DATA SET?</vt:lpstr>
      <vt:lpstr>CONSENT</vt:lpstr>
      <vt:lpstr>WHITDRWAL OF CONSENT</vt:lpstr>
      <vt:lpstr>Special CATEGORIES OF DATA</vt:lpstr>
      <vt:lpstr>HEALTH DATA </vt:lpstr>
      <vt:lpstr>WHY ARE special DATA DIFFERENT from other types of data?</vt:lpstr>
      <vt:lpstr>Data Controller</vt:lpstr>
      <vt:lpstr>WHEN ARE YOU A DATA CONTROLLER?</vt:lpstr>
      <vt:lpstr>Processor</vt:lpstr>
      <vt:lpstr>WHEN ARE YOU A DATA PROCESSOR?</vt:lpstr>
      <vt:lpstr>Sub-processor</vt:lpstr>
      <vt:lpstr>DATA AGREEMENTS</vt:lpstr>
      <vt:lpstr>PRIVACY ROLES</vt:lpstr>
      <vt:lpstr> Data Transfer/Sharing Agreement </vt:lpstr>
      <vt:lpstr>Joint Controllership Agreement</vt:lpstr>
      <vt:lpstr>Presentazione standard di PowerPoint</vt:lpstr>
      <vt:lpstr>Transfer of Data outside the eu </vt:lpstr>
      <vt:lpstr>Privacy notices</vt:lpstr>
      <vt:lpstr>Privacy notices: WHAT SHOULD I  WRITE?</vt:lpstr>
      <vt:lpstr>Rights of the Data Subjects</vt:lpstr>
      <vt:lpstr>derogations </vt:lpstr>
      <vt:lpstr>Security measures </vt:lpstr>
      <vt:lpstr>Risk assessment </vt:lpstr>
      <vt:lpstr>anonimyzation</vt:lpstr>
      <vt:lpstr>ANONYMOUS, ANONIMIZED, PSEUDONYMIZED</vt:lpstr>
      <vt:lpstr>Are anonymized data truly anonymized?  </vt:lpstr>
      <vt:lpstr>EXAMPLES</vt:lpstr>
      <vt:lpstr>EXAMPLES</vt:lpstr>
      <vt:lpstr>Anonymization tecniques</vt:lpstr>
      <vt:lpstr>CASE STUDIES</vt:lpstr>
      <vt:lpstr>Presentazione standard di PowerPoint</vt:lpstr>
      <vt:lpstr>CASE STUDIES</vt:lpstr>
      <vt:lpstr>Presentazione standard di PowerPoint</vt:lpstr>
      <vt:lpstr>What is considered AI in the new regulation?</vt:lpstr>
      <vt:lpstr>AMENDMENTS TO THE DEFINITION – Article 3</vt:lpstr>
      <vt:lpstr>The protection of citizens’ rights</vt:lpstr>
      <vt:lpstr>Classification of AI systems</vt:lpstr>
      <vt:lpstr>Banned technology</vt:lpstr>
      <vt:lpstr>Biometric identification systems for law enforcement </vt:lpstr>
      <vt:lpstr>Real time identification</vt:lpstr>
      <vt:lpstr>Biometric data</vt:lpstr>
      <vt:lpstr>EDPB guidelines</vt:lpstr>
      <vt:lpstr>Risks of biometrical profiling</vt:lpstr>
      <vt:lpstr>Recital 33</vt:lpstr>
      <vt:lpstr>What is bias?</vt:lpstr>
      <vt:lpstr>Examples</vt:lpstr>
      <vt:lpstr>Examples</vt:lpstr>
      <vt:lpstr>Examples</vt:lpstr>
      <vt:lpstr>Examples</vt:lpstr>
      <vt:lpstr>Examples</vt:lpstr>
      <vt:lpstr>Examples</vt:lpstr>
      <vt:lpstr>WHY DO WE CARE ABOUT BIAS?</vt:lpstr>
      <vt:lpstr>TYPES OF BIASES AND ERRORS IN DATA SETS &amp; MODELS</vt:lpstr>
      <vt:lpstr>SELECTION BIAS</vt:lpstr>
      <vt:lpstr>OVER- AND UNDER- FITTING</vt:lpstr>
      <vt:lpstr>REPORTING BIAS</vt:lpstr>
      <vt:lpstr>OVERGENERALIZATION BIAS</vt:lpstr>
      <vt:lpstr>GROUP ATTRIBUTION BIAS</vt:lpstr>
      <vt:lpstr>IMPLICIT BIAS</vt:lpstr>
      <vt:lpstr>VARIANCE</vt:lpstr>
      <vt:lpstr>AUTOMATION BIAS</vt:lpstr>
      <vt:lpstr>BIAS IS AN IMPORTANT CONCEPT IN THE AI ACT – RECITAL 44</vt:lpstr>
      <vt:lpstr>The concept of ‘High Risk’</vt:lpstr>
      <vt:lpstr>Other High Risk Systems</vt:lpstr>
      <vt:lpstr>Mandatory requirements for High Risk Systems</vt:lpstr>
      <vt:lpstr>1. Risk Management System</vt:lpstr>
      <vt:lpstr>Mandatory requirements for High Risk Systems</vt:lpstr>
      <vt:lpstr>Presentazione standard di PowerPoint</vt:lpstr>
      <vt:lpstr>ARTICLE 10</vt:lpstr>
      <vt:lpstr>Mandatory requirements for High Risk Systems</vt:lpstr>
      <vt:lpstr>Mandatory requirements for High Risk Systems</vt:lpstr>
      <vt:lpstr>Mandatory requirements for High Risk Systems</vt:lpstr>
      <vt:lpstr>Mandatory requirements for High Risk Systems</vt:lpstr>
      <vt:lpstr>RECITAL 50</vt:lpstr>
      <vt:lpstr>ARTICLE 15</vt:lpstr>
      <vt:lpstr>Mandatory requirements for High Risk Systems</vt:lpstr>
      <vt:lpstr>Mandatory requirements for High Risk Systems</vt:lpstr>
      <vt:lpstr>Transparency obligations for certain AI systems</vt:lpstr>
      <vt:lpstr>Presentazione standard di PowerPoint</vt:lpstr>
      <vt:lpstr>What is AI auditing?</vt:lpstr>
      <vt:lpstr>How to perform AI auditing?</vt:lpstr>
      <vt:lpstr>Guidance to perform AI auditing</vt:lpstr>
      <vt:lpstr>Presentazione standard di PowerPoint</vt:lpstr>
      <vt:lpstr>What is AI Ethics?</vt:lpstr>
      <vt:lpstr>Most famous ethics guidelines</vt:lpstr>
      <vt:lpstr>Ethical principles</vt:lpstr>
      <vt:lpstr>Trustworthy AI</vt:lpstr>
      <vt:lpstr>The ALTAI List</vt:lpstr>
      <vt:lpstr>Open Ethics Canvas</vt:lpstr>
      <vt:lpstr>Presentazione standard di PowerPoint</vt:lpstr>
      <vt:lpstr>Preliminary remarks</vt:lpstr>
      <vt:lpstr>Applying ethical and legal principles in practice</vt:lpstr>
      <vt:lpstr>How to apply those principles in practice?</vt:lpstr>
      <vt:lpstr>Developing AI models for hearing aids </vt:lpstr>
      <vt:lpstr>What could go wrong?</vt:lpstr>
      <vt:lpstr>Mozilla Common Voice Data Set</vt:lpstr>
      <vt:lpstr>Terms &amp; Conditions</vt:lpstr>
      <vt:lpstr>Looking into the data set metadata</vt:lpstr>
      <vt:lpstr>Looking into the data set metadata</vt:lpstr>
      <vt:lpstr>Looking into the data set metadata</vt:lpstr>
      <vt:lpstr>Looking into the data set metadata</vt:lpstr>
      <vt:lpstr>Looking into the data set metadata</vt:lpstr>
      <vt:lpstr>Looking into the data set metadata</vt:lpstr>
      <vt:lpstr>FANFAIR FUZZY LOGIC ASSESSMENT</vt:lpstr>
      <vt:lpstr>BALANCE</vt:lpstr>
      <vt:lpstr>NUMEROSITY</vt:lpstr>
      <vt:lpstr>NUMEROSITY of what?</vt:lpstr>
      <vt:lpstr>UNEVENNESS</vt:lpstr>
      <vt:lpstr>QUALITY</vt:lpstr>
      <vt:lpstr>INCOMPLETENESS</vt:lpstr>
      <vt:lpstr>RESULTS OF FANFAIR</vt:lpstr>
      <vt:lpstr>Existing techniques (pros &amp; cons)</vt:lpstr>
      <vt:lpstr>DATA SET BALANCING</vt:lpstr>
      <vt:lpstr>HOW DO WE SOLVE DATA SET UNBALANCE?</vt:lpstr>
      <vt:lpstr>OVERSAMPLING AND UNDERSAMPLING</vt:lpstr>
      <vt:lpstr>DATA AUGMENTATION</vt:lpstr>
      <vt:lpstr>IMPUTATION</vt:lpstr>
      <vt:lpstr>SYNTETHIC DATA</vt:lpstr>
      <vt:lpstr>Any question?</vt:lpstr>
      <vt:lpstr>Presentazione standard di PowerPoint</vt:lpstr>
    </vt:vector>
  </TitlesOfParts>
  <Company>TU/e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Example of a title at the top</dc:title>
  <dc:creator>Ven, I.M.J. van de</dc:creator>
  <cp:lastModifiedBy>Gallese - Nobile, Chiara</cp:lastModifiedBy>
  <cp:revision>2</cp:revision>
  <dcterms:created xsi:type="dcterms:W3CDTF">2019-11-27T15:26:32Z</dcterms:created>
  <dcterms:modified xsi:type="dcterms:W3CDTF">2023-08-07T09:12:58Z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0x0101001A682BA936314A40A0F715D8FF6D109F</vt:lpwstr>
  </property>
</Properties>
</file>